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Desafíos de seguridad de los dispositivos de IoT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4" y="1612434"/>
            <a:ext cx="7088777" cy="5011220"/>
          </a:xfrm>
        </p:spPr>
      </p:pic>
    </p:spTree>
    <p:extLst>
      <p:ext uri="{BB962C8B-B14F-4D97-AF65-F5344CB8AC3E}">
        <p14:creationId xmlns:p14="http://schemas.microsoft.com/office/powerpoint/2010/main" val="1928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Wi-Fi seguro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74" y="2394215"/>
            <a:ext cx="5584816" cy="3252258"/>
          </a:xfrm>
        </p:spPr>
      </p:pic>
    </p:spTree>
    <p:extLst>
      <p:ext uri="{BB962C8B-B14F-4D97-AF65-F5344CB8AC3E}">
        <p14:creationId xmlns:p14="http://schemas.microsoft.com/office/powerpoint/2010/main" val="407089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Protecion de dispositivos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 o cortafuegos</a:t>
            </a:r>
            <a:endParaRPr lang="en-US" dirty="0"/>
          </a:p>
        </p:txBody>
      </p:sp>
      <p:sp>
        <p:nvSpPr>
          <p:cNvPr id="26" name="Marcador de texto 25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1815579" cy="16645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Virus INFORMATICOS Y MALWARES</a:t>
            </a:r>
            <a:endParaRPr lang="en-US" dirty="0"/>
          </a:p>
        </p:txBody>
      </p:sp>
      <p:sp>
        <p:nvSpPr>
          <p:cNvPr id="27" name="Marcador de texto 2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AdMINISTACION DEL DISPOSITIVO</a:t>
            </a:r>
            <a:endParaRPr lang="en-US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3360265"/>
            <a:ext cx="3343049" cy="2430934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05" y="3360263"/>
            <a:ext cx="3286046" cy="246595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42" y="3360263"/>
            <a:ext cx="3451284" cy="24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Hogares inteligentes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1598502"/>
            <a:ext cx="8699863" cy="4828424"/>
          </a:xfrm>
        </p:spPr>
      </p:pic>
    </p:spTree>
    <p:extLst>
      <p:ext uri="{BB962C8B-B14F-4D97-AF65-F5344CB8AC3E}">
        <p14:creationId xmlns:p14="http://schemas.microsoft.com/office/powerpoint/2010/main" val="81510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Puntos de acceso públicos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4" y="1519395"/>
            <a:ext cx="5094515" cy="5094515"/>
          </a:xfrm>
        </p:spPr>
      </p:pic>
    </p:spTree>
    <p:extLst>
      <p:ext uri="{BB962C8B-B14F-4D97-AF65-F5344CB8AC3E}">
        <p14:creationId xmlns:p14="http://schemas.microsoft.com/office/powerpoint/2010/main" val="96266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de una VPN en </a:t>
            </a:r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</a:t>
            </a: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400994"/>
            <a:ext cx="4728164" cy="3427483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57" y="2400994"/>
            <a:ext cx="4728754" cy="3432418"/>
          </a:xfrm>
        </p:spPr>
      </p:pic>
    </p:spTree>
    <p:extLst>
      <p:ext uri="{BB962C8B-B14F-4D97-AF65-F5344CB8AC3E}">
        <p14:creationId xmlns:p14="http://schemas.microsoft.com/office/powerpoint/2010/main" val="27406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37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Desafíos de seguridad de los dispositivos de IoT </vt:lpstr>
      <vt:lpstr>Uso de Wi-Fi seguro </vt:lpstr>
      <vt:lpstr>Protecion de dispositivos</vt:lpstr>
      <vt:lpstr>Hogares inteligentes </vt:lpstr>
      <vt:lpstr>Puntos de acceso públicos </vt:lpstr>
      <vt:lpstr>Configuración de una VPN en Smartphone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Desafíos de seguridad de los dispositivos de IoT</dc:title>
  <dc:creator>Hans Crasborn</dc:creator>
  <cp:lastModifiedBy>Hans Crasborn</cp:lastModifiedBy>
  <cp:revision>8</cp:revision>
  <dcterms:created xsi:type="dcterms:W3CDTF">2019-11-27T23:57:49Z</dcterms:created>
  <dcterms:modified xsi:type="dcterms:W3CDTF">2019-11-28T16:32:57Z</dcterms:modified>
</cp:coreProperties>
</file>