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1" r:id="rId3"/>
    <p:sldId id="265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1B02-FD64-0C44-B932-7C989F71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C38E0-0777-7940-919E-62D7C8545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A007-5CAE-DC46-A5A6-0B5F112C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3D3B-631D-1743-9EE4-EF23A88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C891-1A07-3844-A6F8-FEE27DA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19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47F0-212A-FB41-B6E7-DB040630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FBFC-4EC8-954D-A9E0-728A2CFB6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30ED-3792-6846-96A6-62EEC383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82D9-4BAD-2044-931E-5FF51622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F8FF-B938-FF41-B7AF-5519B355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819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4EF52-B88C-D840-BFFD-677C1CFC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165A6-CA5B-AD4A-8777-B050FE7B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FF796-EA7A-6C41-806E-0BC4EB0B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C45F-F186-0542-85A0-B406B408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2625-87D5-7440-9CAE-7D5F5A35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14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7585-21F9-7B46-BAA2-6E8C8D69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DAB8-035A-3B4B-B382-E540225F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2F69-DA78-EB4D-8FD2-0F2939B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020D-C50F-864E-96E6-E0F732A2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7861-FB5A-4843-918C-743816ED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50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D6C-7C08-094E-8D92-6DAF129A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DAF1-4526-164E-A2F5-BA74E8B5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57F7-0477-9545-973B-43E73585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0F04-9DC7-A241-B40C-73CBDEEF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A4A7-08EF-5349-98E1-013FBFC2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554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567-3425-9E42-A3D8-892E3714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B4D8-CE4E-2740-A587-2062A7C61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43B98-259F-C746-AA35-A8F69141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3D02-644E-284B-ACC4-06AF08D3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EFB27-3F12-CB48-B74F-41B332BF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08BB-ECBA-6D42-89B8-A059883E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744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C8A9-15F1-8E44-ABCB-27FA5454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C72A-8AFD-4440-980E-71693451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C369D-751B-9045-BBB9-34CA6CF6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5356-461C-4340-88FE-7546D7CD4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10AB6-9592-4742-916E-56B8764A9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44CF7-019B-BA4A-B854-74FD789B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93D7-CC53-234E-BF81-15242BE1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D3949-F84A-5F4E-88D4-3E26BA2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76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43FD-3B16-534B-AD27-2EBA2C2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A6D56-27B7-4A41-81AE-A44ADE1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81C87-4513-584A-9418-06657CEF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BF1C9-5B25-E148-895B-20D66F7A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1443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DC69D-BD16-E143-875F-CFE5CB07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9CEF-355B-6548-8926-45FDF403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2F87-0E86-D141-8CFB-4379A23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657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D1A3-D761-4F4F-9AC4-8AF3F0F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54C4-80C5-7246-AFA0-CBE3C2EB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1BC04-4177-7249-9DB8-C35A9933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83D5-EAEE-B94E-BE19-D8370AD2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04CB-6796-3441-A23B-C9E762D2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9568D-2615-B14A-8512-D6F83549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870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7F8-564A-2A42-AF9C-48E77005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9311C-73FC-8549-851E-88F0D7273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5E3A-F94B-524D-85A8-D15894793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054A-6025-9041-A381-19E5F33A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4946E-270E-D143-9684-8E87F2EC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FD3B-D230-F74C-BDE7-B9641D6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407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50822-0507-DA4D-AE89-96124612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EBD7-933A-AB4D-AAAB-E8360B302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3F57-9373-7D4E-AD95-37BD7F604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BC98-6662-9B46-BEE9-AFDABE0D1D3F}" type="datetimeFigureOut">
              <a:rPr lang="en-DK" smtClean="0"/>
              <a:t>09/03/2023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4C8F-BD32-7548-8E41-CE730F410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95BE-7356-0F47-953E-18B41C7A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9E04-36CC-E94E-9FF9-A971229E812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77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5">
            <a:extLst>
              <a:ext uri="{FF2B5EF4-FFF2-40B4-BE49-F238E27FC236}">
                <a16:creationId xmlns:a16="http://schemas.microsoft.com/office/drawing/2014/main" id="{EE0FB2C3-F7F1-CA4C-9DF9-DD029E70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" y="248727"/>
            <a:ext cx="1114923" cy="195519"/>
          </a:xfrm>
          <a:prstGeom prst="rect">
            <a:avLst/>
          </a:prstGeom>
        </p:spPr>
      </p:pic>
      <p:sp>
        <p:nvSpPr>
          <p:cNvPr id="52" name="Title 51">
            <a:extLst>
              <a:ext uri="{FF2B5EF4-FFF2-40B4-BE49-F238E27FC236}">
                <a16:creationId xmlns:a16="http://schemas.microsoft.com/office/drawing/2014/main" id="{C49A260C-9727-3043-B267-E43D9C9D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K" sz="2000" b="1" dirty="0">
                <a:latin typeface="+mn-lt"/>
              </a:rPr>
              <a:t>DatabaseJS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4E500-4427-994C-A30D-AC8D242697E6}"/>
              </a:ext>
            </a:extLst>
          </p:cNvPr>
          <p:cNvSpPr txBox="1"/>
          <p:nvPr/>
        </p:nvSpPr>
        <p:spPr>
          <a:xfrm>
            <a:off x="5943600" y="2307071"/>
            <a:ext cx="5502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Microservice with Enterprise features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Serve static content (files)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Expose database as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Participate in service-oriented flows</a:t>
            </a:r>
            <a:r>
              <a:rPr lang="en-D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Up/Download a</a:t>
            </a:r>
            <a:r>
              <a:rPr lang="en-DK" dirty="0"/>
              <a:t>pplication related files</a:t>
            </a:r>
          </a:p>
          <a:p>
            <a:endParaRPr lang="en-DK" dirty="0"/>
          </a:p>
          <a:p>
            <a:r>
              <a:rPr lang="en-DK" b="1" i="1" dirty="0"/>
              <a:t>Reduce or even replace middletier code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BF8AB6-3138-A741-84F0-DEA08CD2520B}"/>
              </a:ext>
            </a:extLst>
          </p:cNvPr>
          <p:cNvGrpSpPr/>
          <p:nvPr/>
        </p:nvGrpSpPr>
        <p:grpSpPr>
          <a:xfrm>
            <a:off x="1702111" y="1545284"/>
            <a:ext cx="1263971" cy="4331302"/>
            <a:chOff x="1702111" y="1545284"/>
            <a:chExt cx="1263971" cy="4331302"/>
          </a:xfrm>
        </p:grpSpPr>
        <p:pic>
          <p:nvPicPr>
            <p:cNvPr id="28" name="Picture 4" descr="Computer Servers Application Server Web Server Clip Art, PNG, 555x858px,  Computer Servers, Application Server, Computer, Computer">
              <a:extLst>
                <a:ext uri="{FF2B5EF4-FFF2-40B4-BE49-F238E27FC236}">
                  <a16:creationId xmlns:a16="http://schemas.microsoft.com/office/drawing/2014/main" id="{79301563-1B53-0C4E-A138-C05E5E05B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195" y="3156193"/>
              <a:ext cx="967802" cy="101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9D0434F5-39E3-D84E-BEB8-F1FB37A390FD}"/>
                </a:ext>
              </a:extLst>
            </p:cNvPr>
            <p:cNvSpPr/>
            <p:nvPr/>
          </p:nvSpPr>
          <p:spPr>
            <a:xfrm>
              <a:off x="1914804" y="4907506"/>
              <a:ext cx="838585" cy="96908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7B4F6-6B04-5A45-9D96-2899EAFF0F38}"/>
                </a:ext>
              </a:extLst>
            </p:cNvPr>
            <p:cNvSpPr txBox="1"/>
            <p:nvPr/>
          </p:nvSpPr>
          <p:spPr>
            <a:xfrm>
              <a:off x="1926996" y="5293233"/>
              <a:ext cx="838585" cy="2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200" b="1" dirty="0"/>
                <a:t>database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8B00C6-4BBB-D744-8D4A-8E830A06AF2A}"/>
                </a:ext>
              </a:extLst>
            </p:cNvPr>
            <p:cNvCxnSpPr>
              <a:cxnSpLocks/>
            </p:cNvCxnSpPr>
            <p:nvPr/>
          </p:nvCxnSpPr>
          <p:spPr>
            <a:xfrm>
              <a:off x="2341223" y="4181856"/>
              <a:ext cx="0" cy="720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798194-3E56-4F40-B311-C2531C07C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111" y="1545284"/>
              <a:ext cx="1263971" cy="827445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A908E50-173A-2442-8A9A-515CFF510416}"/>
                </a:ext>
              </a:extLst>
            </p:cNvPr>
            <p:cNvCxnSpPr>
              <a:cxnSpLocks/>
            </p:cNvCxnSpPr>
            <p:nvPr/>
          </p:nvCxnSpPr>
          <p:spPr>
            <a:xfrm>
              <a:off x="2347319" y="2395728"/>
              <a:ext cx="0" cy="720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D7B4BD-5896-E149-82BD-D3E71912CBB3}"/>
              </a:ext>
            </a:extLst>
          </p:cNvPr>
          <p:cNvSpPr txBox="1"/>
          <p:nvPr/>
        </p:nvSpPr>
        <p:spPr>
          <a:xfrm>
            <a:off x="3218687" y="1702880"/>
            <a:ext cx="184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Javascript</a:t>
            </a:r>
          </a:p>
          <a:p>
            <a:r>
              <a:rPr lang="en-DK" sz="1200" b="1" dirty="0"/>
              <a:t>Vue ,React, Angular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8B7A8D-4C1C-E949-9BED-0816FAEB82C5}"/>
              </a:ext>
            </a:extLst>
          </p:cNvPr>
          <p:cNvSpPr txBox="1"/>
          <p:nvPr/>
        </p:nvSpPr>
        <p:spPr>
          <a:xfrm>
            <a:off x="3127248" y="3391472"/>
            <a:ext cx="119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Java, C#, javascript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63F3A2-CDE8-FA41-814B-58320FC8ACC0}"/>
              </a:ext>
            </a:extLst>
          </p:cNvPr>
          <p:cNvSpPr txBox="1"/>
          <p:nvPr/>
        </p:nvSpPr>
        <p:spPr>
          <a:xfrm>
            <a:off x="3023616" y="5116640"/>
            <a:ext cx="203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SQL</a:t>
            </a:r>
          </a:p>
          <a:p>
            <a:r>
              <a:rPr lang="en-DK" sz="1200" b="1" dirty="0"/>
              <a:t>PL/SQL, Transact-SQL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FD22D-94B9-E847-A167-132723C30FD1}"/>
              </a:ext>
            </a:extLst>
          </p:cNvPr>
          <p:cNvSpPr txBox="1"/>
          <p:nvPr/>
        </p:nvSpPr>
        <p:spPr>
          <a:xfrm>
            <a:off x="2365247" y="2523744"/>
            <a:ext cx="135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</a:t>
            </a:r>
            <a:r>
              <a:rPr lang="en-DK" sz="1200" b="1" dirty="0"/>
              <a:t>iles</a:t>
            </a:r>
          </a:p>
          <a:p>
            <a:r>
              <a:rPr lang="en-GB" sz="1200" b="1" dirty="0"/>
              <a:t>R</a:t>
            </a:r>
            <a:r>
              <a:rPr lang="en-DK" sz="1200" b="1" dirty="0"/>
              <a:t>est-services</a:t>
            </a:r>
          </a:p>
        </p:txBody>
      </p:sp>
    </p:spTree>
    <p:extLst>
      <p:ext uri="{BB962C8B-B14F-4D97-AF65-F5344CB8AC3E}">
        <p14:creationId xmlns:p14="http://schemas.microsoft.com/office/powerpoint/2010/main" val="21811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5">
            <a:extLst>
              <a:ext uri="{FF2B5EF4-FFF2-40B4-BE49-F238E27FC236}">
                <a16:creationId xmlns:a16="http://schemas.microsoft.com/office/drawing/2014/main" id="{EE0FB2C3-F7F1-CA4C-9DF9-DD029E70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" y="248727"/>
            <a:ext cx="1114923" cy="195519"/>
          </a:xfrm>
          <a:prstGeom prst="rect">
            <a:avLst/>
          </a:prstGeom>
        </p:spPr>
      </p:pic>
      <p:sp>
        <p:nvSpPr>
          <p:cNvPr id="52" name="Title 51">
            <a:extLst>
              <a:ext uri="{FF2B5EF4-FFF2-40B4-BE49-F238E27FC236}">
                <a16:creationId xmlns:a16="http://schemas.microsoft.com/office/drawing/2014/main" id="{C49A260C-9727-3043-B267-E43D9C9D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K" sz="2000" b="1" dirty="0">
                <a:latin typeface="+mn-lt"/>
              </a:rPr>
              <a:t>Key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1E7E0-21AF-344C-80A4-9D333058657C}"/>
              </a:ext>
            </a:extLst>
          </p:cNvPr>
          <p:cNvSpPr txBox="1"/>
          <p:nvPr/>
        </p:nvSpPr>
        <p:spPr>
          <a:xfrm>
            <a:off x="1268628" y="1003496"/>
            <a:ext cx="4205580" cy="509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Multiplexer</a:t>
            </a:r>
            <a:r>
              <a:rPr lang="en-D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Very low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Scale to thousands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r>
              <a:rPr lang="en-DK" b="1" i="1" dirty="0"/>
              <a:t>Threadpools</a:t>
            </a:r>
            <a:r>
              <a:rPr lang="en-D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Graceful degradation</a:t>
            </a:r>
          </a:p>
          <a:p>
            <a:endParaRPr lang="en-DK" dirty="0"/>
          </a:p>
          <a:p>
            <a:r>
              <a:rPr lang="en-DK" b="1" i="1" dirty="0"/>
              <a:t>Authentication</a:t>
            </a:r>
            <a:r>
              <a:rPr lang="en-D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Single Sign On</a:t>
            </a:r>
          </a:p>
          <a:p>
            <a:endParaRPr lang="en-DK" dirty="0"/>
          </a:p>
          <a:p>
            <a:r>
              <a:rPr lang="en-GB" b="1" i="1" dirty="0"/>
              <a:t>Database State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Dedicated (</a:t>
            </a:r>
            <a:r>
              <a:rPr lang="en-GB" dirty="0" err="1"/>
              <a:t>KeepAlive</a:t>
            </a:r>
            <a:r>
              <a:rPr lang="en-GB" dirty="0"/>
              <a:t>)</a:t>
            </a:r>
          </a:p>
          <a:p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BBF00-831B-EA46-9B1D-F808C2A518D3}"/>
              </a:ext>
            </a:extLst>
          </p:cNvPr>
          <p:cNvSpPr txBox="1"/>
          <p:nvPr/>
        </p:nvSpPr>
        <p:spPr>
          <a:xfrm>
            <a:off x="6505092" y="1003497"/>
            <a:ext cx="4748124" cy="5232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i="1" dirty="0"/>
              <a:t>Database features</a:t>
            </a:r>
            <a:r>
              <a:rPr lang="en-D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Cursors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Savepoints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Transactions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Leverage full feature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r>
              <a:rPr lang="en-GB" b="1" i="1" dirty="0"/>
              <a:t>Miscellaneous: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SQLRepository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Hot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Cache/Compression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endpoint support</a:t>
            </a:r>
          </a:p>
          <a:p>
            <a:endParaRPr lang="en-DK" dirty="0"/>
          </a:p>
          <a:p>
            <a:r>
              <a:rPr lang="en-GB" b="1" i="1" dirty="0"/>
              <a:t>No Hassle</a:t>
            </a:r>
            <a:r>
              <a:rPr lang="en-DK" b="1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Pack / Distribute</a:t>
            </a:r>
          </a:p>
          <a:p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CF3F8-B6A0-9E46-AC7E-25AF50C6E823}"/>
              </a:ext>
            </a:extLst>
          </p:cNvPr>
          <p:cNvSpPr txBox="1"/>
          <p:nvPr/>
        </p:nvSpPr>
        <p:spPr>
          <a:xfrm>
            <a:off x="8253984" y="6236207"/>
            <a:ext cx="374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i="1" dirty="0"/>
              <a:t>*     Improved performance for tableviews</a:t>
            </a:r>
          </a:p>
          <a:p>
            <a:r>
              <a:rPr lang="en-DK" sz="1400" b="1" i="1" dirty="0"/>
              <a:t>**   No need for “compensating transactions” </a:t>
            </a:r>
          </a:p>
        </p:txBody>
      </p:sp>
    </p:spTree>
    <p:extLst>
      <p:ext uri="{BB962C8B-B14F-4D97-AF65-F5344CB8AC3E}">
        <p14:creationId xmlns:p14="http://schemas.microsoft.com/office/powerpoint/2010/main" val="314856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5">
            <a:extLst>
              <a:ext uri="{FF2B5EF4-FFF2-40B4-BE49-F238E27FC236}">
                <a16:creationId xmlns:a16="http://schemas.microsoft.com/office/drawing/2014/main" id="{EE0FB2C3-F7F1-CA4C-9DF9-DD029E70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" y="248727"/>
            <a:ext cx="1114923" cy="195519"/>
          </a:xfrm>
          <a:prstGeom prst="rect">
            <a:avLst/>
          </a:prstGeom>
        </p:spPr>
      </p:pic>
      <p:sp>
        <p:nvSpPr>
          <p:cNvPr id="52" name="Title 51">
            <a:extLst>
              <a:ext uri="{FF2B5EF4-FFF2-40B4-BE49-F238E27FC236}">
                <a16:creationId xmlns:a16="http://schemas.microsoft.com/office/drawing/2014/main" id="{C49A260C-9727-3043-B267-E43D9C9D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K" sz="2000" b="1" dirty="0">
                <a:latin typeface="+mn-lt"/>
              </a:rPr>
              <a:t>Architecture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F4D4CA3-2CF2-8E48-8950-F484A2EF3B33}"/>
              </a:ext>
            </a:extLst>
          </p:cNvPr>
          <p:cNvGrpSpPr/>
          <p:nvPr/>
        </p:nvGrpSpPr>
        <p:grpSpPr>
          <a:xfrm>
            <a:off x="6486144" y="1908048"/>
            <a:ext cx="5065776" cy="3483864"/>
            <a:chOff x="6486144" y="1908048"/>
            <a:chExt cx="5065776" cy="348386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4E2D16D-E3B8-F94D-8560-6D0D369DED1E}"/>
                </a:ext>
              </a:extLst>
            </p:cNvPr>
            <p:cNvGrpSpPr/>
            <p:nvPr/>
          </p:nvGrpSpPr>
          <p:grpSpPr>
            <a:xfrm>
              <a:off x="6486144" y="2593848"/>
              <a:ext cx="5065776" cy="2798064"/>
              <a:chOff x="6486144" y="2179320"/>
              <a:chExt cx="5065776" cy="27980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1D25369-A6F0-F547-B3E0-612788D65A7B}"/>
                  </a:ext>
                </a:extLst>
              </p:cNvPr>
              <p:cNvGrpSpPr/>
              <p:nvPr/>
            </p:nvGrpSpPr>
            <p:grpSpPr>
              <a:xfrm>
                <a:off x="7967472" y="2179320"/>
                <a:ext cx="2615184" cy="914400"/>
                <a:chOff x="1877568" y="2685288"/>
                <a:chExt cx="2615184" cy="9144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B66444B-E022-9342-B9FD-2EA0148A8ABB}"/>
                    </a:ext>
                  </a:extLst>
                </p:cNvPr>
                <p:cNvGrpSpPr/>
                <p:nvPr/>
              </p:nvGrpSpPr>
              <p:grpSpPr>
                <a:xfrm>
                  <a:off x="1877568" y="2685288"/>
                  <a:ext cx="914400" cy="914400"/>
                  <a:chOff x="1877568" y="2685288"/>
                  <a:chExt cx="914400" cy="914400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5F4D3C0-B14B-6B41-BAA5-2F55FBB24BB0}"/>
                      </a:ext>
                    </a:extLst>
                  </p:cNvPr>
                  <p:cNvSpPr/>
                  <p:nvPr/>
                </p:nvSpPr>
                <p:spPr>
                  <a:xfrm>
                    <a:off x="1877568" y="2685288"/>
                    <a:ext cx="914400" cy="914400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K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219E37C-BC43-7849-890B-3CDF84523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216" y="3011424"/>
                    <a:ext cx="6217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DK" sz="1200" b="1" dirty="0"/>
                      <a:t>http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8075892-8A13-8547-A1E9-69E8E0462690}"/>
                    </a:ext>
                  </a:extLst>
                </p:cNvPr>
                <p:cNvGrpSpPr/>
                <p:nvPr/>
              </p:nvGrpSpPr>
              <p:grpSpPr>
                <a:xfrm>
                  <a:off x="3578352" y="2685288"/>
                  <a:ext cx="914400" cy="914400"/>
                  <a:chOff x="1877568" y="2685288"/>
                  <a:chExt cx="914400" cy="914400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8C9114A-0A27-FD47-B98D-F11529E2A4D2}"/>
                      </a:ext>
                    </a:extLst>
                  </p:cNvPr>
                  <p:cNvSpPr/>
                  <p:nvPr/>
                </p:nvSpPr>
                <p:spPr>
                  <a:xfrm>
                    <a:off x="1877568" y="2685288"/>
                    <a:ext cx="914400" cy="914400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K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5151FC7-C849-E043-B47A-49E268688AC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488" y="2913888"/>
                    <a:ext cx="6888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200" b="1" dirty="0"/>
                      <a:t>H</a:t>
                    </a:r>
                    <a:r>
                      <a:rPr lang="en-DK" sz="1200" b="1" dirty="0"/>
                      <a:t>ot</a:t>
                    </a:r>
                  </a:p>
                  <a:p>
                    <a:r>
                      <a:rPr lang="en-DK" sz="1200" b="1" dirty="0"/>
                      <a:t>standby</a:t>
                    </a:r>
                  </a:p>
                </p:txBody>
              </p:sp>
            </p:grp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AD5C805-F735-C149-B6E7-ADDA61002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7312" y="3133344"/>
                  <a:ext cx="585216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A5473EF-2039-6F46-8C12-B128380EBDB0}"/>
                  </a:ext>
                </a:extLst>
              </p:cNvPr>
              <p:cNvGrpSpPr/>
              <p:nvPr/>
            </p:nvGrpSpPr>
            <p:grpSpPr>
              <a:xfrm>
                <a:off x="7083552" y="4062984"/>
                <a:ext cx="914400" cy="914400"/>
                <a:chOff x="1877568" y="2685288"/>
                <a:chExt cx="914400" cy="91440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22701DA-73A5-5245-871A-3747C7179877}"/>
                    </a:ext>
                  </a:extLst>
                </p:cNvPr>
                <p:cNvSpPr/>
                <p:nvPr/>
              </p:nvSpPr>
              <p:spPr>
                <a:xfrm>
                  <a:off x="1877568" y="2685288"/>
                  <a:ext cx="914400" cy="914400"/>
                </a:xfrm>
                <a:prstGeom prst="ellipse">
                  <a:avLst/>
                </a:prstGeom>
                <a:noFill/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BAB2D6-ED97-EE43-8FA3-103688416934}"/>
                    </a:ext>
                  </a:extLst>
                </p:cNvPr>
                <p:cNvSpPr txBox="1"/>
                <p:nvPr/>
              </p:nvSpPr>
              <p:spPr>
                <a:xfrm>
                  <a:off x="2133600" y="2999232"/>
                  <a:ext cx="6217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b="1" dirty="0"/>
                    <a:t>rest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D698316-7708-EB4F-8CA1-007F57A5B727}"/>
                  </a:ext>
                </a:extLst>
              </p:cNvPr>
              <p:cNvGrpSpPr/>
              <p:nvPr/>
            </p:nvGrpSpPr>
            <p:grpSpPr>
              <a:xfrm>
                <a:off x="8268208" y="4062984"/>
                <a:ext cx="914400" cy="914400"/>
                <a:chOff x="1877568" y="2685288"/>
                <a:chExt cx="914400" cy="91440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3AA3353-FF63-5344-9ADC-C586966DECCF}"/>
                    </a:ext>
                  </a:extLst>
                </p:cNvPr>
                <p:cNvSpPr/>
                <p:nvPr/>
              </p:nvSpPr>
              <p:spPr>
                <a:xfrm>
                  <a:off x="1877568" y="2685288"/>
                  <a:ext cx="914400" cy="914400"/>
                </a:xfrm>
                <a:prstGeom prst="ellipse">
                  <a:avLst/>
                </a:prstGeom>
                <a:noFill/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F86780A-A6DE-5F43-9B37-4714CEC4BCE8}"/>
                    </a:ext>
                  </a:extLst>
                </p:cNvPr>
                <p:cNvSpPr txBox="1"/>
                <p:nvPr/>
              </p:nvSpPr>
              <p:spPr>
                <a:xfrm>
                  <a:off x="2133600" y="2999232"/>
                  <a:ext cx="6217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b="1" dirty="0"/>
                    <a:t>rest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AF1DE2F-8FF7-DD4F-AAE2-E79923B0E6A3}"/>
                  </a:ext>
                </a:extLst>
              </p:cNvPr>
              <p:cNvGrpSpPr/>
              <p:nvPr/>
            </p:nvGrpSpPr>
            <p:grpSpPr>
              <a:xfrm>
                <a:off x="9452864" y="4062984"/>
                <a:ext cx="914400" cy="914400"/>
                <a:chOff x="1877568" y="2685288"/>
                <a:chExt cx="914400" cy="91440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1131ED3-FEEF-684A-A133-EDA43995C7A0}"/>
                    </a:ext>
                  </a:extLst>
                </p:cNvPr>
                <p:cNvSpPr/>
                <p:nvPr/>
              </p:nvSpPr>
              <p:spPr>
                <a:xfrm>
                  <a:off x="1877568" y="2685288"/>
                  <a:ext cx="914400" cy="914400"/>
                </a:xfrm>
                <a:prstGeom prst="ellipse">
                  <a:avLst/>
                </a:prstGeom>
                <a:noFill/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DA25DE8-973A-0F4E-ACD6-A23B2738FA0F}"/>
                    </a:ext>
                  </a:extLst>
                </p:cNvPr>
                <p:cNvSpPr txBox="1"/>
                <p:nvPr/>
              </p:nvSpPr>
              <p:spPr>
                <a:xfrm>
                  <a:off x="2133600" y="2999232"/>
                  <a:ext cx="6217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b="1" dirty="0"/>
                    <a:t>rest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4DF0724-87B6-A849-9E52-EE2064723D6A}"/>
                  </a:ext>
                </a:extLst>
              </p:cNvPr>
              <p:cNvGrpSpPr/>
              <p:nvPr/>
            </p:nvGrpSpPr>
            <p:grpSpPr>
              <a:xfrm>
                <a:off x="10637520" y="4062984"/>
                <a:ext cx="914400" cy="914400"/>
                <a:chOff x="1877568" y="2685288"/>
                <a:chExt cx="914400" cy="91440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56B4A5F-807E-FB45-AF9A-A705B7BC82F6}"/>
                    </a:ext>
                  </a:extLst>
                </p:cNvPr>
                <p:cNvSpPr/>
                <p:nvPr/>
              </p:nvSpPr>
              <p:spPr>
                <a:xfrm>
                  <a:off x="1877568" y="2685288"/>
                  <a:ext cx="914400" cy="914400"/>
                </a:xfrm>
                <a:prstGeom prst="ellipse">
                  <a:avLst/>
                </a:prstGeom>
                <a:noFill/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BFBADA8-5B0D-0E42-A223-5100407333F0}"/>
                    </a:ext>
                  </a:extLst>
                </p:cNvPr>
                <p:cNvSpPr txBox="1"/>
                <p:nvPr/>
              </p:nvSpPr>
              <p:spPr>
                <a:xfrm>
                  <a:off x="2133600" y="2999232"/>
                  <a:ext cx="6217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b="1" dirty="0"/>
                    <a:t>rest</a:t>
                  </a: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78FC41F-D373-EA45-9875-67B89E89D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592" y="3182112"/>
                <a:ext cx="371856" cy="81991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99FEA07-8DB1-184F-97AD-A0ACA02EC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0016" y="3230880"/>
                <a:ext cx="96774" cy="72237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7816462-B80B-1A48-ABA5-1EEFFD7A8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9952" y="3157359"/>
                <a:ext cx="902208" cy="84466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D8BDF1A-9C19-B442-8826-9EF7C6E95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1872" y="3038856"/>
                <a:ext cx="1755648" cy="101461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7072846-3D8F-8C49-A9FF-5B277425F1F2}"/>
                  </a:ext>
                </a:extLst>
              </p:cNvPr>
              <p:cNvGrpSpPr/>
              <p:nvPr/>
            </p:nvGrpSpPr>
            <p:grpSpPr>
              <a:xfrm>
                <a:off x="6486144" y="3425952"/>
                <a:ext cx="3669792" cy="369332"/>
                <a:chOff x="1536192" y="4742688"/>
                <a:chExt cx="3669792" cy="369332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B060BAB-9632-AE40-B184-5F241B73A820}"/>
                    </a:ext>
                  </a:extLst>
                </p:cNvPr>
                <p:cNvSpPr txBox="1"/>
                <p:nvPr/>
              </p:nvSpPr>
              <p:spPr>
                <a:xfrm>
                  <a:off x="2609088" y="4742688"/>
                  <a:ext cx="2596896" cy="369332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spAutoFit/>
                </a:bodyPr>
                <a:lstStyle/>
                <a:p>
                  <a:r>
                    <a:rPr lang="en-DK" dirty="0"/>
                    <a:t>IIIIIIIIIIIIIIIIIIIII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253324F-8DF4-EF4A-88BB-A113F9FB44E7}"/>
                    </a:ext>
                  </a:extLst>
                </p:cNvPr>
                <p:cNvSpPr txBox="1"/>
                <p:nvPr/>
              </p:nvSpPr>
              <p:spPr>
                <a:xfrm>
                  <a:off x="1536192" y="4791456"/>
                  <a:ext cx="11884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K" sz="1200" dirty="0"/>
                    <a:t>Shared Memory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D0409C5-77C5-B245-BEA8-CF6A88593800}"/>
                </a:ext>
              </a:extLst>
            </p:cNvPr>
            <p:cNvSpPr txBox="1"/>
            <p:nvPr/>
          </p:nvSpPr>
          <p:spPr>
            <a:xfrm>
              <a:off x="8430768" y="190804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i="1" dirty="0"/>
                <a:t>Cluster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3C0A150-536A-DF4E-AD55-9A6EEAF0267F}"/>
              </a:ext>
            </a:extLst>
          </p:cNvPr>
          <p:cNvGrpSpPr/>
          <p:nvPr/>
        </p:nvGrpSpPr>
        <p:grpSpPr>
          <a:xfrm>
            <a:off x="1731264" y="2109216"/>
            <a:ext cx="2938272" cy="2337447"/>
            <a:chOff x="1731264" y="2109216"/>
            <a:chExt cx="2938272" cy="23374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E574E0-8151-9E47-9AE3-D614119A4DF7}"/>
                </a:ext>
              </a:extLst>
            </p:cNvPr>
            <p:cNvGrpSpPr/>
            <p:nvPr/>
          </p:nvGrpSpPr>
          <p:grpSpPr>
            <a:xfrm>
              <a:off x="1731264" y="2831592"/>
              <a:ext cx="914400" cy="914400"/>
              <a:chOff x="1877568" y="2685288"/>
              <a:chExt cx="914400" cy="9144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0D0943-702C-9D49-9710-2AAD3DF36054}"/>
                  </a:ext>
                </a:extLst>
              </p:cNvPr>
              <p:cNvSpPr/>
              <p:nvPr/>
            </p:nvSpPr>
            <p:spPr>
              <a:xfrm>
                <a:off x="1877568" y="2685288"/>
                <a:ext cx="914400" cy="914400"/>
              </a:xfrm>
              <a:prstGeom prst="ellipse">
                <a:avLst/>
              </a:prstGeom>
              <a:noFill/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D3EEE-548F-6646-9C5A-1F7BEBD3E23A}"/>
                  </a:ext>
                </a:extLst>
              </p:cNvPr>
              <p:cNvSpPr txBox="1"/>
              <p:nvPr/>
            </p:nvSpPr>
            <p:spPr>
              <a:xfrm>
                <a:off x="2121408" y="2913888"/>
                <a:ext cx="621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200" b="1" dirty="0"/>
                  <a:t>http</a:t>
                </a:r>
              </a:p>
              <a:p>
                <a:r>
                  <a:rPr lang="en-DK" sz="1200" b="1" dirty="0"/>
                  <a:t>rest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3B2AC1-1923-C44E-BB01-E38CE43F9703}"/>
                </a:ext>
              </a:extLst>
            </p:cNvPr>
            <p:cNvGrpSpPr/>
            <p:nvPr/>
          </p:nvGrpSpPr>
          <p:grpSpPr>
            <a:xfrm>
              <a:off x="3322320" y="2831592"/>
              <a:ext cx="914400" cy="914400"/>
              <a:chOff x="1877568" y="2685288"/>
              <a:chExt cx="914400" cy="914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F429ADE-8998-FC46-9D8C-52C65A49D081}"/>
                  </a:ext>
                </a:extLst>
              </p:cNvPr>
              <p:cNvSpPr/>
              <p:nvPr/>
            </p:nvSpPr>
            <p:spPr>
              <a:xfrm>
                <a:off x="1877568" y="2685288"/>
                <a:ext cx="914400" cy="914400"/>
              </a:xfrm>
              <a:prstGeom prst="ellipse">
                <a:avLst/>
              </a:prstGeom>
              <a:noFill/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B3A7EE-9C95-C245-9B3A-EAF854FDA545}"/>
                  </a:ext>
                </a:extLst>
              </p:cNvPr>
              <p:cNvSpPr txBox="1"/>
              <p:nvPr/>
            </p:nvSpPr>
            <p:spPr>
              <a:xfrm>
                <a:off x="1999488" y="2913888"/>
                <a:ext cx="688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/>
                  <a:t>H</a:t>
                </a:r>
                <a:r>
                  <a:rPr lang="en-DK" sz="1200" b="1" dirty="0"/>
                  <a:t>ot</a:t>
                </a:r>
              </a:p>
              <a:p>
                <a:r>
                  <a:rPr lang="en-DK" sz="1200" b="1" dirty="0"/>
                  <a:t>standby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906F9E-62BB-4F4D-8B49-271A22298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352" y="3694176"/>
              <a:ext cx="413999" cy="41399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01519E-F177-A840-8C7A-B9D41ADED7E9}"/>
                </a:ext>
              </a:extLst>
            </p:cNvPr>
            <p:cNvSpPr txBox="1"/>
            <p:nvPr/>
          </p:nvSpPr>
          <p:spPr>
            <a:xfrm>
              <a:off x="2194560" y="2109216"/>
              <a:ext cx="247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i="1" dirty="0"/>
                <a:t>Microservice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EC6E6DE-12F3-3B4E-AB28-0A80BE0C72D1}"/>
                </a:ext>
              </a:extLst>
            </p:cNvPr>
            <p:cNvSpPr txBox="1"/>
            <p:nvPr/>
          </p:nvSpPr>
          <p:spPr>
            <a:xfrm>
              <a:off x="2706624" y="4148852"/>
              <a:ext cx="576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DK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9FCDD2-C3BC-5B49-BE8E-F6B3267C9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3601" y="3694176"/>
              <a:ext cx="413999" cy="41399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A794C9-B8BB-AD4A-9C20-02C68CC92C05}"/>
                </a:ext>
              </a:extLst>
            </p:cNvPr>
            <p:cNvSpPr txBox="1"/>
            <p:nvPr/>
          </p:nvSpPr>
          <p:spPr>
            <a:xfrm>
              <a:off x="2645664" y="4169664"/>
              <a:ext cx="7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200" b="1" i="1" dirty="0"/>
                <a:t>FileLock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68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75829</TotalTime>
  <Words>157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DatabaseJS</vt:lpstr>
      <vt:lpstr>Key Features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Michael Cordoza Høffner</dc:creator>
  <cp:lastModifiedBy>Alex Høffner</cp:lastModifiedBy>
  <cp:revision>143</cp:revision>
  <dcterms:created xsi:type="dcterms:W3CDTF">2020-08-19T08:36:28Z</dcterms:created>
  <dcterms:modified xsi:type="dcterms:W3CDTF">2023-03-09T19:27:15Z</dcterms:modified>
</cp:coreProperties>
</file>