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859338" cy="6804025"/>
  <p:notesSz cx="4572000" cy="6400800"/>
  <p:defaultTextStyle>
    <a:defPPr>
      <a:defRPr lang="en-US"/>
    </a:defPPr>
    <a:lvl1pPr marL="0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1pPr>
    <a:lvl2pPr marL="485958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2pPr>
    <a:lvl3pPr marL="971916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3pPr>
    <a:lvl4pPr marL="1457874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4pPr>
    <a:lvl5pPr marL="1943832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5pPr>
    <a:lvl6pPr marL="2429789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6pPr>
    <a:lvl7pPr marL="2915747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7pPr>
    <a:lvl8pPr marL="3401705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8pPr>
    <a:lvl9pPr marL="3887663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1" userDrawn="1">
          <p15:clr>
            <a:srgbClr val="A4A3A4"/>
          </p15:clr>
        </p15:guide>
        <p15:guide id="2" pos="2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17"/>
  </p:normalViewPr>
  <p:slideViewPr>
    <p:cSldViewPr>
      <p:cViewPr>
        <p:scale>
          <a:sx n="400" d="100"/>
          <a:sy n="400" d="100"/>
        </p:scale>
        <p:origin x="-2466" y="-12288"/>
      </p:cViewPr>
      <p:guideLst>
        <p:guide orient="horz" pos="3061"/>
        <p:guide pos="22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81200" cy="320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589213" y="0"/>
            <a:ext cx="1981200" cy="320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A8EFF-759D-104F-87FE-F45EEEF4B6E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14475" y="800100"/>
            <a:ext cx="1543050" cy="2160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079750"/>
            <a:ext cx="3657600" cy="25209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080125"/>
            <a:ext cx="1981200" cy="320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589213" y="6080125"/>
            <a:ext cx="1981200" cy="320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D2BC-195B-1D48-A435-DE4EA8BB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1916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1pPr>
    <a:lvl2pPr marL="485958" algn="l" defTabSz="971916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2pPr>
    <a:lvl3pPr marL="971916" algn="l" defTabSz="971916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3pPr>
    <a:lvl4pPr marL="1457874" algn="l" defTabSz="971916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4pPr>
    <a:lvl5pPr marL="1943832" algn="l" defTabSz="971916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5pPr>
    <a:lvl6pPr marL="2429789" algn="l" defTabSz="971916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6pPr>
    <a:lvl7pPr marL="2915747" algn="l" defTabSz="971916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7pPr>
    <a:lvl8pPr marL="3401705" algn="l" defTabSz="971916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8pPr>
    <a:lvl9pPr marL="3887663" algn="l" defTabSz="971916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D2BC-195B-1D48-A435-DE4EA8BB1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4451" y="2109248"/>
            <a:ext cx="413043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 i="0">
                <a:latin typeface="Montserrat Black" pitchFamily="2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28901" y="3810254"/>
            <a:ext cx="3401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 Black" pitchFamily="2" charset="77"/>
                <a:cs typeface="Montserrat Black" pitchFamily="2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 Black" pitchFamily="2" charset="77"/>
                <a:cs typeface="Montserrat Black" pitchFamily="2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42967" y="1564926"/>
            <a:ext cx="21138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502559" y="1564926"/>
            <a:ext cx="21138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 Black" pitchFamily="2" charset="77"/>
                <a:cs typeface="Montserrat Black" pitchFamily="2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755" y="378002"/>
            <a:ext cx="269982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Burbank Big Regular"/>
                <a:cs typeface="Burbank Big Regular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2500" y="1964258"/>
            <a:ext cx="29143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52175" y="6327743"/>
            <a:ext cx="1554988" cy="294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42967" y="6327743"/>
            <a:ext cx="1117648" cy="294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498723" y="6327743"/>
            <a:ext cx="1117648" cy="294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 b="1" i="0">
          <a:latin typeface="Montserrat Black" pitchFamily="2" charset="77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g"/><Relationship Id="rId3" Type="http://schemas.openxmlformats.org/officeDocument/2006/relationships/image" Target="../media/image61.png"/><Relationship Id="rId7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g"/><Relationship Id="rId11" Type="http://schemas.openxmlformats.org/officeDocument/2006/relationships/image" Target="../media/image68.jp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7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73.jpg"/><Relationship Id="rId4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7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78.jpg"/><Relationship Id="rId10" Type="http://schemas.openxmlformats.org/officeDocument/2006/relationships/image" Target="../media/image82.png"/><Relationship Id="rId4" Type="http://schemas.openxmlformats.org/officeDocument/2006/relationships/image" Target="../media/image77.jpg"/><Relationship Id="rId9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jpg"/><Relationship Id="rId13" Type="http://schemas.openxmlformats.org/officeDocument/2006/relationships/image" Target="../media/image92.png"/><Relationship Id="rId3" Type="http://schemas.openxmlformats.org/officeDocument/2006/relationships/image" Target="../media/image83.jpg"/><Relationship Id="rId7" Type="http://schemas.openxmlformats.org/officeDocument/2006/relationships/image" Target="../media/image86.jpg"/><Relationship Id="rId12" Type="http://schemas.openxmlformats.org/officeDocument/2006/relationships/image" Target="../media/image9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90.png"/><Relationship Id="rId5" Type="http://schemas.openxmlformats.org/officeDocument/2006/relationships/image" Target="../media/image85.jpg"/><Relationship Id="rId15" Type="http://schemas.openxmlformats.org/officeDocument/2006/relationships/image" Target="../media/image94.jpg"/><Relationship Id="rId10" Type="http://schemas.openxmlformats.org/officeDocument/2006/relationships/image" Target="../media/image89.jpg"/><Relationship Id="rId4" Type="http://schemas.openxmlformats.org/officeDocument/2006/relationships/image" Target="../media/image84.jpg"/><Relationship Id="rId9" Type="http://schemas.openxmlformats.org/officeDocument/2006/relationships/image" Target="../media/image88.jpg"/><Relationship Id="rId14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jpg"/><Relationship Id="rId3" Type="http://schemas.openxmlformats.org/officeDocument/2006/relationships/image" Target="../media/image27.png"/><Relationship Id="rId7" Type="http://schemas.openxmlformats.org/officeDocument/2006/relationships/image" Target="../media/image31.jpg"/><Relationship Id="rId12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0.jp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9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jpg"/><Relationship Id="rId4" Type="http://schemas.openxmlformats.org/officeDocument/2006/relationships/image" Target="../media/image42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3.png"/><Relationship Id="rId7" Type="http://schemas.openxmlformats.org/officeDocument/2006/relationships/image" Target="../media/image5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55.jpg"/><Relationship Id="rId4" Type="http://schemas.openxmlformats.org/officeDocument/2006/relationships/image" Target="../media/image54.png"/><Relationship Id="rId9" Type="http://schemas.openxmlformats.org/officeDocument/2006/relationships/image" Target="../media/image5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6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59338" cy="841692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62585"/>
            <a:ext cx="4859338" cy="84144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2854" y="4823961"/>
            <a:ext cx="1803400" cy="1778635"/>
          </a:xfrm>
          <a:custGeom>
            <a:avLst/>
            <a:gdLst/>
            <a:ahLst/>
            <a:cxnLst/>
            <a:rect l="l" t="t" r="r" b="b"/>
            <a:pathLst>
              <a:path w="1803400" h="1778635">
                <a:moveTo>
                  <a:pt x="9766" y="1624980"/>
                </a:moveTo>
                <a:lnTo>
                  <a:pt x="492" y="1678044"/>
                </a:lnTo>
                <a:lnTo>
                  <a:pt x="0" y="1713626"/>
                </a:lnTo>
                <a:lnTo>
                  <a:pt x="164" y="1733924"/>
                </a:lnTo>
                <a:lnTo>
                  <a:pt x="657" y="1754212"/>
                </a:lnTo>
                <a:lnTo>
                  <a:pt x="1478" y="1774420"/>
                </a:lnTo>
                <a:lnTo>
                  <a:pt x="1709" y="1778451"/>
                </a:lnTo>
                <a:lnTo>
                  <a:pt x="33505" y="1778451"/>
                </a:lnTo>
                <a:lnTo>
                  <a:pt x="33185" y="1772860"/>
                </a:lnTo>
                <a:lnTo>
                  <a:pt x="32388" y="1753174"/>
                </a:lnTo>
                <a:lnTo>
                  <a:pt x="31909" y="1733402"/>
                </a:lnTo>
                <a:lnTo>
                  <a:pt x="31750" y="1713626"/>
                </a:lnTo>
                <a:lnTo>
                  <a:pt x="31879" y="1695490"/>
                </a:lnTo>
                <a:lnTo>
                  <a:pt x="32280" y="1677166"/>
                </a:lnTo>
                <a:lnTo>
                  <a:pt x="32884" y="1660050"/>
                </a:lnTo>
                <a:lnTo>
                  <a:pt x="33869" y="1640220"/>
                </a:lnTo>
                <a:lnTo>
                  <a:pt x="34264" y="1633248"/>
                </a:lnTo>
                <a:lnTo>
                  <a:pt x="27571" y="1625755"/>
                </a:lnTo>
                <a:lnTo>
                  <a:pt x="18808" y="1625260"/>
                </a:lnTo>
                <a:lnTo>
                  <a:pt x="9766" y="1624980"/>
                </a:lnTo>
                <a:close/>
              </a:path>
              <a:path w="1803400" h="1778635">
                <a:moveTo>
                  <a:pt x="1131620" y="1628435"/>
                </a:moveTo>
                <a:lnTo>
                  <a:pt x="1124191" y="1635344"/>
                </a:lnTo>
                <a:lnTo>
                  <a:pt x="1123365" y="1652870"/>
                </a:lnTo>
                <a:lnTo>
                  <a:pt x="1130109" y="1660312"/>
                </a:lnTo>
                <a:lnTo>
                  <a:pt x="1146098" y="1661061"/>
                </a:lnTo>
                <a:lnTo>
                  <a:pt x="1153375" y="1661252"/>
                </a:lnTo>
                <a:lnTo>
                  <a:pt x="1160716" y="1661252"/>
                </a:lnTo>
                <a:lnTo>
                  <a:pt x="1227537" y="1656373"/>
                </a:lnTo>
                <a:lnTo>
                  <a:pt x="1294625" y="1641846"/>
                </a:lnTo>
                <a:lnTo>
                  <a:pt x="1307909" y="1630606"/>
                </a:lnTo>
                <a:lnTo>
                  <a:pt x="1307505" y="1629207"/>
                </a:lnTo>
                <a:lnTo>
                  <a:pt x="1176256" y="1629207"/>
                </a:lnTo>
                <a:lnTo>
                  <a:pt x="1140396" y="1629006"/>
                </a:lnTo>
                <a:lnTo>
                  <a:pt x="1131620" y="1628435"/>
                </a:lnTo>
                <a:close/>
              </a:path>
              <a:path w="1803400" h="1778635">
                <a:moveTo>
                  <a:pt x="1294257" y="1608928"/>
                </a:moveTo>
                <a:lnTo>
                  <a:pt x="1285824" y="1611328"/>
                </a:lnTo>
                <a:lnTo>
                  <a:pt x="1249235" y="1620350"/>
                </a:lnTo>
                <a:lnTo>
                  <a:pt x="1212624" y="1626315"/>
                </a:lnTo>
                <a:lnTo>
                  <a:pt x="1176256" y="1629207"/>
                </a:lnTo>
                <a:lnTo>
                  <a:pt x="1307505" y="1629207"/>
                </a:lnTo>
                <a:lnTo>
                  <a:pt x="1303045" y="1613754"/>
                </a:lnTo>
                <a:lnTo>
                  <a:pt x="1294257" y="1608928"/>
                </a:lnTo>
                <a:close/>
              </a:path>
              <a:path w="1803400" h="1778635">
                <a:moveTo>
                  <a:pt x="856816" y="1521948"/>
                </a:moveTo>
                <a:lnTo>
                  <a:pt x="851083" y="1523995"/>
                </a:lnTo>
                <a:lnTo>
                  <a:pt x="846416" y="1528232"/>
                </a:lnTo>
                <a:lnTo>
                  <a:pt x="843760" y="1533947"/>
                </a:lnTo>
                <a:lnTo>
                  <a:pt x="843510" y="1540027"/>
                </a:lnTo>
                <a:lnTo>
                  <a:pt x="845557" y="1545759"/>
                </a:lnTo>
                <a:lnTo>
                  <a:pt x="883243" y="1573583"/>
                </a:lnTo>
                <a:lnTo>
                  <a:pt x="917136" y="1594110"/>
                </a:lnTo>
                <a:lnTo>
                  <a:pt x="951354" y="1611946"/>
                </a:lnTo>
                <a:lnTo>
                  <a:pt x="987691" y="1627774"/>
                </a:lnTo>
                <a:lnTo>
                  <a:pt x="989685" y="1628130"/>
                </a:lnTo>
                <a:lnTo>
                  <a:pt x="997940" y="1628130"/>
                </a:lnTo>
                <a:lnTo>
                  <a:pt x="1003922" y="1624345"/>
                </a:lnTo>
                <a:lnTo>
                  <a:pt x="1006386" y="1618110"/>
                </a:lnTo>
                <a:lnTo>
                  <a:pt x="1007502" y="1611910"/>
                </a:lnTo>
                <a:lnTo>
                  <a:pt x="1006201" y="1605965"/>
                </a:lnTo>
                <a:lnTo>
                  <a:pt x="1002767" y="1600940"/>
                </a:lnTo>
                <a:lnTo>
                  <a:pt x="997483" y="1597498"/>
                </a:lnTo>
                <a:lnTo>
                  <a:pt x="964933" y="1583240"/>
                </a:lnTo>
                <a:lnTo>
                  <a:pt x="932530" y="1566340"/>
                </a:lnTo>
                <a:lnTo>
                  <a:pt x="900387" y="1546861"/>
                </a:lnTo>
                <a:lnTo>
                  <a:pt x="868616" y="1524866"/>
                </a:lnTo>
                <a:lnTo>
                  <a:pt x="862899" y="1522202"/>
                </a:lnTo>
                <a:lnTo>
                  <a:pt x="856816" y="1521948"/>
                </a:lnTo>
                <a:close/>
              </a:path>
              <a:path w="1803400" h="1778635">
                <a:moveTo>
                  <a:pt x="1534721" y="1443920"/>
                </a:moveTo>
                <a:lnTo>
                  <a:pt x="1529070" y="1446175"/>
                </a:lnTo>
                <a:lnTo>
                  <a:pt x="1524558" y="1450571"/>
                </a:lnTo>
                <a:lnTo>
                  <a:pt x="1502630" y="1479492"/>
                </a:lnTo>
                <a:lnTo>
                  <a:pt x="1477903" y="1505997"/>
                </a:lnTo>
                <a:lnTo>
                  <a:pt x="1450469" y="1530003"/>
                </a:lnTo>
                <a:lnTo>
                  <a:pt x="1420418" y="1551422"/>
                </a:lnTo>
                <a:lnTo>
                  <a:pt x="1415891" y="1555804"/>
                </a:lnTo>
                <a:lnTo>
                  <a:pt x="1413481" y="1561393"/>
                </a:lnTo>
                <a:lnTo>
                  <a:pt x="1413342" y="1567479"/>
                </a:lnTo>
                <a:lnTo>
                  <a:pt x="1415630" y="1573355"/>
                </a:lnTo>
                <a:lnTo>
                  <a:pt x="1418653" y="1578079"/>
                </a:lnTo>
                <a:lnTo>
                  <a:pt x="1423771" y="1580657"/>
                </a:lnTo>
                <a:lnTo>
                  <a:pt x="1431937" y="1580657"/>
                </a:lnTo>
                <a:lnTo>
                  <a:pt x="1470217" y="1554865"/>
                </a:lnTo>
                <a:lnTo>
                  <a:pt x="1500046" y="1528760"/>
                </a:lnTo>
                <a:lnTo>
                  <a:pt x="1526939" y="1499924"/>
                </a:lnTo>
                <a:lnTo>
                  <a:pt x="1550797" y="1468453"/>
                </a:lnTo>
                <a:lnTo>
                  <a:pt x="1553275" y="1456556"/>
                </a:lnTo>
                <a:lnTo>
                  <a:pt x="1551020" y="1450904"/>
                </a:lnTo>
                <a:lnTo>
                  <a:pt x="1546618" y="1446393"/>
                </a:lnTo>
                <a:lnTo>
                  <a:pt x="1540807" y="1443945"/>
                </a:lnTo>
                <a:lnTo>
                  <a:pt x="1534721" y="1443920"/>
                </a:lnTo>
                <a:close/>
              </a:path>
              <a:path w="1803400" h="1778635">
                <a:moveTo>
                  <a:pt x="62839" y="1323139"/>
                </a:moveTo>
                <a:lnTo>
                  <a:pt x="42220" y="1374316"/>
                </a:lnTo>
                <a:lnTo>
                  <a:pt x="33551" y="1412049"/>
                </a:lnTo>
                <a:lnTo>
                  <a:pt x="25861" y="1449682"/>
                </a:lnTo>
                <a:lnTo>
                  <a:pt x="17741" y="1495732"/>
                </a:lnTo>
                <a:lnTo>
                  <a:pt x="23583" y="1503899"/>
                </a:lnTo>
                <a:lnTo>
                  <a:pt x="33108" y="1505486"/>
                </a:lnTo>
                <a:lnTo>
                  <a:pt x="33997" y="1505550"/>
                </a:lnTo>
                <a:lnTo>
                  <a:pt x="42481" y="1505550"/>
                </a:lnTo>
                <a:lnTo>
                  <a:pt x="49212" y="1500050"/>
                </a:lnTo>
                <a:lnTo>
                  <a:pt x="50495" y="1492265"/>
                </a:lnTo>
                <a:lnTo>
                  <a:pt x="57047" y="1455625"/>
                </a:lnTo>
                <a:lnTo>
                  <a:pt x="64587" y="1418753"/>
                </a:lnTo>
                <a:lnTo>
                  <a:pt x="73081" y="1381778"/>
                </a:lnTo>
                <a:lnTo>
                  <a:pt x="82499" y="1344831"/>
                </a:lnTo>
                <a:lnTo>
                  <a:pt x="84772" y="1336360"/>
                </a:lnTo>
                <a:lnTo>
                  <a:pt x="79743" y="1327648"/>
                </a:lnTo>
                <a:lnTo>
                  <a:pt x="62839" y="1323139"/>
                </a:lnTo>
                <a:close/>
              </a:path>
              <a:path w="1803400" h="1778635">
                <a:moveTo>
                  <a:pt x="652821" y="1301594"/>
                </a:moveTo>
                <a:lnTo>
                  <a:pt x="646739" y="1301705"/>
                </a:lnTo>
                <a:lnTo>
                  <a:pt x="640956" y="1304229"/>
                </a:lnTo>
                <a:lnTo>
                  <a:pt x="636609" y="1308795"/>
                </a:lnTo>
                <a:lnTo>
                  <a:pt x="634431" y="1314475"/>
                </a:lnTo>
                <a:lnTo>
                  <a:pt x="634544" y="1320560"/>
                </a:lnTo>
                <a:lnTo>
                  <a:pt x="660363" y="1358397"/>
                </a:lnTo>
                <a:lnTo>
                  <a:pt x="684391" y="1389214"/>
                </a:lnTo>
                <a:lnTo>
                  <a:pt x="709070" y="1418684"/>
                </a:lnTo>
                <a:lnTo>
                  <a:pt x="737438" y="1450051"/>
                </a:lnTo>
                <a:lnTo>
                  <a:pt x="741667" y="1451740"/>
                </a:lnTo>
                <a:lnTo>
                  <a:pt x="749808" y="1451740"/>
                </a:lnTo>
                <a:lnTo>
                  <a:pt x="753706" y="1450317"/>
                </a:lnTo>
                <a:lnTo>
                  <a:pt x="756754" y="1447460"/>
                </a:lnTo>
                <a:lnTo>
                  <a:pt x="760420" y="1442325"/>
                </a:lnTo>
                <a:lnTo>
                  <a:pt x="761782" y="1436392"/>
                </a:lnTo>
                <a:lnTo>
                  <a:pt x="760817" y="1430383"/>
                </a:lnTo>
                <a:lnTo>
                  <a:pt x="757504" y="1425019"/>
                </a:lnTo>
                <a:lnTo>
                  <a:pt x="733007" y="1397828"/>
                </a:lnTo>
                <a:lnTo>
                  <a:pt x="709047" y="1369209"/>
                </a:lnTo>
                <a:lnTo>
                  <a:pt x="685705" y="1339265"/>
                </a:lnTo>
                <a:lnTo>
                  <a:pt x="663067" y="1308103"/>
                </a:lnTo>
                <a:lnTo>
                  <a:pt x="658497" y="1303768"/>
                </a:lnTo>
                <a:lnTo>
                  <a:pt x="652821" y="1301594"/>
                </a:lnTo>
                <a:close/>
              </a:path>
              <a:path w="1803400" h="1778635">
                <a:moveTo>
                  <a:pt x="1617776" y="1152832"/>
                </a:moveTo>
                <a:lnTo>
                  <a:pt x="1608785" y="1153163"/>
                </a:lnTo>
                <a:lnTo>
                  <a:pt x="1600034" y="1153658"/>
                </a:lnTo>
                <a:lnTo>
                  <a:pt x="1593342" y="1161164"/>
                </a:lnTo>
                <a:lnTo>
                  <a:pt x="1593837" y="1169914"/>
                </a:lnTo>
                <a:lnTo>
                  <a:pt x="1594246" y="1178167"/>
                </a:lnTo>
                <a:lnTo>
                  <a:pt x="1594540" y="1186429"/>
                </a:lnTo>
                <a:lnTo>
                  <a:pt x="1594708" y="1194219"/>
                </a:lnTo>
                <a:lnTo>
                  <a:pt x="1594777" y="1202858"/>
                </a:lnTo>
                <a:lnTo>
                  <a:pt x="1593983" y="1232347"/>
                </a:lnTo>
                <a:lnTo>
                  <a:pt x="1591608" y="1261235"/>
                </a:lnTo>
                <a:lnTo>
                  <a:pt x="1587661" y="1289420"/>
                </a:lnTo>
                <a:lnTo>
                  <a:pt x="1582153" y="1316802"/>
                </a:lnTo>
                <a:lnTo>
                  <a:pt x="1580172" y="1325349"/>
                </a:lnTo>
                <a:lnTo>
                  <a:pt x="1585480" y="1333884"/>
                </a:lnTo>
                <a:lnTo>
                  <a:pt x="1594015" y="1335878"/>
                </a:lnTo>
                <a:lnTo>
                  <a:pt x="1595221" y="1336144"/>
                </a:lnTo>
                <a:lnTo>
                  <a:pt x="1596440" y="1336284"/>
                </a:lnTo>
                <a:lnTo>
                  <a:pt x="1604848" y="1336284"/>
                </a:lnTo>
                <a:lnTo>
                  <a:pt x="1618945" y="1294853"/>
                </a:lnTo>
                <a:lnTo>
                  <a:pt x="1625681" y="1234171"/>
                </a:lnTo>
                <a:lnTo>
                  <a:pt x="1626527" y="1202858"/>
                </a:lnTo>
                <a:lnTo>
                  <a:pt x="1626465" y="1194219"/>
                </a:lnTo>
                <a:lnTo>
                  <a:pt x="1626279" y="1185527"/>
                </a:lnTo>
                <a:lnTo>
                  <a:pt x="1625969" y="1176813"/>
                </a:lnTo>
                <a:lnTo>
                  <a:pt x="1625536" y="1168111"/>
                </a:lnTo>
                <a:lnTo>
                  <a:pt x="1625041" y="1159360"/>
                </a:lnTo>
                <a:lnTo>
                  <a:pt x="1617776" y="1152832"/>
                </a:lnTo>
                <a:close/>
              </a:path>
              <a:path w="1803400" h="1778635">
                <a:moveTo>
                  <a:pt x="173539" y="1039106"/>
                </a:moveTo>
                <a:lnTo>
                  <a:pt x="146133" y="1073999"/>
                </a:lnTo>
                <a:lnTo>
                  <a:pt x="115475" y="1145426"/>
                </a:lnTo>
                <a:lnTo>
                  <a:pt x="98374" y="1189929"/>
                </a:lnTo>
                <a:lnTo>
                  <a:pt x="97412" y="1196154"/>
                </a:lnTo>
                <a:lnTo>
                  <a:pt x="98859" y="1202062"/>
                </a:lnTo>
                <a:lnTo>
                  <a:pt x="102417" y="1206997"/>
                </a:lnTo>
                <a:lnTo>
                  <a:pt x="107784" y="1210300"/>
                </a:lnTo>
                <a:lnTo>
                  <a:pt x="109601" y="1210973"/>
                </a:lnTo>
                <a:lnTo>
                  <a:pt x="111442" y="1211278"/>
                </a:lnTo>
                <a:lnTo>
                  <a:pt x="119735" y="1211278"/>
                </a:lnTo>
                <a:lnTo>
                  <a:pt x="125806" y="1207315"/>
                </a:lnTo>
                <a:lnTo>
                  <a:pt x="128168" y="1200889"/>
                </a:lnTo>
                <a:lnTo>
                  <a:pt x="144926" y="1157273"/>
                </a:lnTo>
                <a:lnTo>
                  <a:pt x="160728" y="1119271"/>
                </a:lnTo>
                <a:lnTo>
                  <a:pt x="174952" y="1087334"/>
                </a:lnTo>
                <a:lnTo>
                  <a:pt x="186982" y="1061913"/>
                </a:lnTo>
                <a:lnTo>
                  <a:pt x="188558" y="1055809"/>
                </a:lnTo>
                <a:lnTo>
                  <a:pt x="187707" y="1049783"/>
                </a:lnTo>
                <a:lnTo>
                  <a:pt x="184658" y="1044516"/>
                </a:lnTo>
                <a:lnTo>
                  <a:pt x="179641" y="1040691"/>
                </a:lnTo>
                <a:lnTo>
                  <a:pt x="173539" y="1039106"/>
                </a:lnTo>
                <a:close/>
              </a:path>
              <a:path w="1803400" h="1778635">
                <a:moveTo>
                  <a:pt x="570204" y="1017108"/>
                </a:moveTo>
                <a:lnTo>
                  <a:pt x="552919" y="1017628"/>
                </a:lnTo>
                <a:lnTo>
                  <a:pt x="546011" y="1024931"/>
                </a:lnTo>
                <a:lnTo>
                  <a:pt x="546252" y="1033694"/>
                </a:lnTo>
                <a:lnTo>
                  <a:pt x="550678" y="1109262"/>
                </a:lnTo>
                <a:lnTo>
                  <a:pt x="554667" y="1148022"/>
                </a:lnTo>
                <a:lnTo>
                  <a:pt x="559828" y="1187249"/>
                </a:lnTo>
                <a:lnTo>
                  <a:pt x="567766" y="1200826"/>
                </a:lnTo>
                <a:lnTo>
                  <a:pt x="576287" y="1200826"/>
                </a:lnTo>
                <a:lnTo>
                  <a:pt x="577049" y="1200775"/>
                </a:lnTo>
                <a:lnTo>
                  <a:pt x="586498" y="1199403"/>
                </a:lnTo>
                <a:lnTo>
                  <a:pt x="592518" y="1191339"/>
                </a:lnTo>
                <a:lnTo>
                  <a:pt x="591261" y="1182652"/>
                </a:lnTo>
                <a:lnTo>
                  <a:pt x="586217" y="1144356"/>
                </a:lnTo>
                <a:lnTo>
                  <a:pt x="582317" y="1106535"/>
                </a:lnTo>
                <a:lnTo>
                  <a:pt x="579574" y="1069313"/>
                </a:lnTo>
                <a:lnTo>
                  <a:pt x="578002" y="1032817"/>
                </a:lnTo>
                <a:lnTo>
                  <a:pt x="577748" y="1024054"/>
                </a:lnTo>
                <a:lnTo>
                  <a:pt x="570204" y="1017108"/>
                </a:lnTo>
                <a:close/>
              </a:path>
              <a:path w="1803400" h="1778635">
                <a:moveTo>
                  <a:pt x="1524208" y="862641"/>
                </a:moveTo>
                <a:lnTo>
                  <a:pt x="1518170" y="864454"/>
                </a:lnTo>
                <a:lnTo>
                  <a:pt x="1513299" y="868457"/>
                </a:lnTo>
                <a:lnTo>
                  <a:pt x="1510445" y="873834"/>
                </a:lnTo>
                <a:lnTo>
                  <a:pt x="1509816" y="879889"/>
                </a:lnTo>
                <a:lnTo>
                  <a:pt x="1511617" y="885929"/>
                </a:lnTo>
                <a:lnTo>
                  <a:pt x="1528418" y="919480"/>
                </a:lnTo>
                <a:lnTo>
                  <a:pt x="1543451" y="953717"/>
                </a:lnTo>
                <a:lnTo>
                  <a:pt x="1556667" y="988519"/>
                </a:lnTo>
                <a:lnTo>
                  <a:pt x="1568018" y="1023762"/>
                </a:lnTo>
                <a:lnTo>
                  <a:pt x="1570050" y="1030684"/>
                </a:lnTo>
                <a:lnTo>
                  <a:pt x="1576374" y="1035154"/>
                </a:lnTo>
                <a:lnTo>
                  <a:pt x="1584718" y="1035154"/>
                </a:lnTo>
                <a:lnTo>
                  <a:pt x="1586217" y="1034938"/>
                </a:lnTo>
                <a:lnTo>
                  <a:pt x="1596136" y="1032043"/>
                </a:lnTo>
                <a:lnTo>
                  <a:pt x="1600949" y="1023229"/>
                </a:lnTo>
                <a:lnTo>
                  <a:pt x="1598472" y="1014809"/>
                </a:lnTo>
                <a:lnTo>
                  <a:pt x="1586632" y="978032"/>
                </a:lnTo>
                <a:lnTo>
                  <a:pt x="1572845" y="941720"/>
                </a:lnTo>
                <a:lnTo>
                  <a:pt x="1557165" y="905999"/>
                </a:lnTo>
                <a:lnTo>
                  <a:pt x="1539646" y="870994"/>
                </a:lnTo>
                <a:lnTo>
                  <a:pt x="1530261" y="863271"/>
                </a:lnTo>
                <a:lnTo>
                  <a:pt x="1524208" y="862641"/>
                </a:lnTo>
                <a:close/>
              </a:path>
              <a:path w="1803400" h="1778635">
                <a:moveTo>
                  <a:pt x="358565" y="798931"/>
                </a:moveTo>
                <a:lnTo>
                  <a:pt x="321543" y="830641"/>
                </a:lnTo>
                <a:lnTo>
                  <a:pt x="295903" y="858942"/>
                </a:lnTo>
                <a:lnTo>
                  <a:pt x="270530" y="888471"/>
                </a:lnTo>
                <a:lnTo>
                  <a:pt x="245516" y="919127"/>
                </a:lnTo>
                <a:lnTo>
                  <a:pt x="242166" y="930808"/>
                </a:lnTo>
                <a:lnTo>
                  <a:pt x="243998" y="936615"/>
                </a:lnTo>
                <a:lnTo>
                  <a:pt x="248056" y="941441"/>
                </a:lnTo>
                <a:lnTo>
                  <a:pt x="250990" y="943765"/>
                </a:lnTo>
                <a:lnTo>
                  <a:pt x="254469" y="944895"/>
                </a:lnTo>
                <a:lnTo>
                  <a:pt x="262610" y="944895"/>
                </a:lnTo>
                <a:lnTo>
                  <a:pt x="267233" y="942851"/>
                </a:lnTo>
                <a:lnTo>
                  <a:pt x="270370" y="938901"/>
                </a:lnTo>
                <a:lnTo>
                  <a:pt x="294849" y="908891"/>
                </a:lnTo>
                <a:lnTo>
                  <a:pt x="319670" y="880000"/>
                </a:lnTo>
                <a:lnTo>
                  <a:pt x="344745" y="852321"/>
                </a:lnTo>
                <a:lnTo>
                  <a:pt x="369989" y="825947"/>
                </a:lnTo>
                <a:lnTo>
                  <a:pt x="373433" y="820674"/>
                </a:lnTo>
                <a:lnTo>
                  <a:pt x="374548" y="814693"/>
                </a:lnTo>
                <a:lnTo>
                  <a:pt x="373339" y="808729"/>
                </a:lnTo>
                <a:lnTo>
                  <a:pt x="369811" y="803506"/>
                </a:lnTo>
                <a:lnTo>
                  <a:pt x="364541" y="800049"/>
                </a:lnTo>
                <a:lnTo>
                  <a:pt x="358565" y="798931"/>
                </a:lnTo>
                <a:close/>
              </a:path>
              <a:path w="1803400" h="1778635">
                <a:moveTo>
                  <a:pt x="595071" y="714898"/>
                </a:moveTo>
                <a:lnTo>
                  <a:pt x="573654" y="764647"/>
                </a:lnTo>
                <a:lnTo>
                  <a:pt x="565161" y="802155"/>
                </a:lnTo>
                <a:lnTo>
                  <a:pt x="558198" y="840466"/>
                </a:lnTo>
                <a:lnTo>
                  <a:pt x="552792" y="879452"/>
                </a:lnTo>
                <a:lnTo>
                  <a:pt x="551764" y="888164"/>
                </a:lnTo>
                <a:lnTo>
                  <a:pt x="557987" y="896051"/>
                </a:lnTo>
                <a:lnTo>
                  <a:pt x="567334" y="897143"/>
                </a:lnTo>
                <a:lnTo>
                  <a:pt x="567969" y="897181"/>
                </a:lnTo>
                <a:lnTo>
                  <a:pt x="576516" y="897181"/>
                </a:lnTo>
                <a:lnTo>
                  <a:pt x="583374" y="891238"/>
                </a:lnTo>
                <a:lnTo>
                  <a:pt x="584327" y="883148"/>
                </a:lnTo>
                <a:lnTo>
                  <a:pt x="589538" y="845526"/>
                </a:lnTo>
                <a:lnTo>
                  <a:pt x="596257" y="808564"/>
                </a:lnTo>
                <a:lnTo>
                  <a:pt x="604449" y="772388"/>
                </a:lnTo>
                <a:lnTo>
                  <a:pt x="614083" y="737123"/>
                </a:lnTo>
                <a:lnTo>
                  <a:pt x="616597" y="728729"/>
                </a:lnTo>
                <a:lnTo>
                  <a:pt x="611809" y="719889"/>
                </a:lnTo>
                <a:lnTo>
                  <a:pt x="595071" y="714898"/>
                </a:lnTo>
                <a:close/>
              </a:path>
              <a:path w="1803400" h="1778635">
                <a:moveTo>
                  <a:pt x="598266" y="614564"/>
                </a:moveTo>
                <a:lnTo>
                  <a:pt x="559278" y="634968"/>
                </a:lnTo>
                <a:lnTo>
                  <a:pt x="526737" y="655231"/>
                </a:lnTo>
                <a:lnTo>
                  <a:pt x="494425" y="677267"/>
                </a:lnTo>
                <a:lnTo>
                  <a:pt x="462559" y="700941"/>
                </a:lnTo>
                <a:lnTo>
                  <a:pt x="456528" y="711493"/>
                </a:lnTo>
                <a:lnTo>
                  <a:pt x="456928" y="717566"/>
                </a:lnTo>
                <a:lnTo>
                  <a:pt x="459727" y="723217"/>
                </a:lnTo>
                <a:lnTo>
                  <a:pt x="462851" y="727243"/>
                </a:lnTo>
                <a:lnTo>
                  <a:pt x="467537" y="729364"/>
                </a:lnTo>
                <a:lnTo>
                  <a:pt x="475691" y="729364"/>
                </a:lnTo>
                <a:lnTo>
                  <a:pt x="479094" y="728284"/>
                </a:lnTo>
                <a:lnTo>
                  <a:pt x="482003" y="726036"/>
                </a:lnTo>
                <a:lnTo>
                  <a:pt x="512793" y="703159"/>
                </a:lnTo>
                <a:lnTo>
                  <a:pt x="543998" y="681877"/>
                </a:lnTo>
                <a:lnTo>
                  <a:pt x="575507" y="662259"/>
                </a:lnTo>
                <a:lnTo>
                  <a:pt x="607212" y="644375"/>
                </a:lnTo>
                <a:lnTo>
                  <a:pt x="612073" y="640351"/>
                </a:lnTo>
                <a:lnTo>
                  <a:pt x="614918" y="634968"/>
                </a:lnTo>
                <a:lnTo>
                  <a:pt x="615538" y="628913"/>
                </a:lnTo>
                <a:lnTo>
                  <a:pt x="613727" y="622874"/>
                </a:lnTo>
                <a:lnTo>
                  <a:pt x="609707" y="618018"/>
                </a:lnTo>
                <a:lnTo>
                  <a:pt x="604321" y="615183"/>
                </a:lnTo>
                <a:lnTo>
                  <a:pt x="598266" y="614564"/>
                </a:lnTo>
                <a:close/>
              </a:path>
              <a:path w="1803400" h="1778635">
                <a:moveTo>
                  <a:pt x="1329330" y="636196"/>
                </a:moveTo>
                <a:lnTo>
                  <a:pt x="1323255" y="636538"/>
                </a:lnTo>
                <a:lnTo>
                  <a:pt x="1317750" y="639135"/>
                </a:lnTo>
                <a:lnTo>
                  <a:pt x="1313522" y="643816"/>
                </a:lnTo>
                <a:lnTo>
                  <a:pt x="1311428" y="649762"/>
                </a:lnTo>
                <a:lnTo>
                  <a:pt x="1311770" y="655835"/>
                </a:lnTo>
                <a:lnTo>
                  <a:pt x="1314369" y="661335"/>
                </a:lnTo>
                <a:lnTo>
                  <a:pt x="1319047" y="665559"/>
                </a:lnTo>
                <a:lnTo>
                  <a:pt x="1338827" y="677790"/>
                </a:lnTo>
                <a:lnTo>
                  <a:pt x="1353459" y="687511"/>
                </a:lnTo>
                <a:lnTo>
                  <a:pt x="1398114" y="728005"/>
                </a:lnTo>
                <a:lnTo>
                  <a:pt x="1428673" y="762282"/>
                </a:lnTo>
                <a:lnTo>
                  <a:pt x="1431810" y="766054"/>
                </a:lnTo>
                <a:lnTo>
                  <a:pt x="1436331" y="767997"/>
                </a:lnTo>
                <a:lnTo>
                  <a:pt x="1444459" y="767997"/>
                </a:lnTo>
                <a:lnTo>
                  <a:pt x="1448054" y="766791"/>
                </a:lnTo>
                <a:lnTo>
                  <a:pt x="1451025" y="764314"/>
                </a:lnTo>
                <a:lnTo>
                  <a:pt x="1454972" y="759400"/>
                </a:lnTo>
                <a:lnTo>
                  <a:pt x="1456670" y="753557"/>
                </a:lnTo>
                <a:lnTo>
                  <a:pt x="1456055" y="747505"/>
                </a:lnTo>
                <a:lnTo>
                  <a:pt x="1420949" y="705977"/>
                </a:lnTo>
                <a:lnTo>
                  <a:pt x="1386192" y="672010"/>
                </a:lnTo>
                <a:lnTo>
                  <a:pt x="1335265" y="638279"/>
                </a:lnTo>
                <a:lnTo>
                  <a:pt x="1329330" y="636196"/>
                </a:lnTo>
                <a:close/>
              </a:path>
              <a:path w="1803400" h="1778635">
                <a:moveTo>
                  <a:pt x="737220" y="449049"/>
                </a:moveTo>
                <a:lnTo>
                  <a:pt x="702919" y="485896"/>
                </a:lnTo>
                <a:lnTo>
                  <a:pt x="680851" y="517913"/>
                </a:lnTo>
                <a:lnTo>
                  <a:pt x="660439" y="550834"/>
                </a:lnTo>
                <a:lnTo>
                  <a:pt x="641756" y="584546"/>
                </a:lnTo>
                <a:lnTo>
                  <a:pt x="639998" y="590600"/>
                </a:lnTo>
                <a:lnTo>
                  <a:pt x="640675" y="596647"/>
                </a:lnTo>
                <a:lnTo>
                  <a:pt x="643569" y="601996"/>
                </a:lnTo>
                <a:lnTo>
                  <a:pt x="648462" y="605958"/>
                </a:lnTo>
                <a:lnTo>
                  <a:pt x="650824" y="607190"/>
                </a:lnTo>
                <a:lnTo>
                  <a:pt x="653326" y="607774"/>
                </a:lnTo>
                <a:lnTo>
                  <a:pt x="661530" y="607774"/>
                </a:lnTo>
                <a:lnTo>
                  <a:pt x="667054" y="604675"/>
                </a:lnTo>
                <a:lnTo>
                  <a:pt x="669886" y="599252"/>
                </a:lnTo>
                <a:lnTo>
                  <a:pt x="687829" y="566885"/>
                </a:lnTo>
                <a:lnTo>
                  <a:pt x="707434" y="535274"/>
                </a:lnTo>
                <a:lnTo>
                  <a:pt x="728629" y="504528"/>
                </a:lnTo>
                <a:lnTo>
                  <a:pt x="751344" y="474754"/>
                </a:lnTo>
                <a:lnTo>
                  <a:pt x="754237" y="469149"/>
                </a:lnTo>
                <a:lnTo>
                  <a:pt x="754738" y="463081"/>
                </a:lnTo>
                <a:lnTo>
                  <a:pt x="752930" y="457268"/>
                </a:lnTo>
                <a:lnTo>
                  <a:pt x="748893" y="452427"/>
                </a:lnTo>
                <a:lnTo>
                  <a:pt x="743285" y="449548"/>
                </a:lnTo>
                <a:lnTo>
                  <a:pt x="737220" y="449049"/>
                </a:lnTo>
                <a:close/>
              </a:path>
              <a:path w="1803400" h="1778635">
                <a:moveTo>
                  <a:pt x="897216" y="528132"/>
                </a:moveTo>
                <a:lnTo>
                  <a:pt x="849998" y="532494"/>
                </a:lnTo>
                <a:lnTo>
                  <a:pt x="811553" y="538497"/>
                </a:lnTo>
                <a:lnTo>
                  <a:pt x="773382" y="546617"/>
                </a:lnTo>
                <a:lnTo>
                  <a:pt x="735622" y="556834"/>
                </a:lnTo>
                <a:lnTo>
                  <a:pt x="722464" y="568201"/>
                </a:lnTo>
                <a:lnTo>
                  <a:pt x="727036" y="583479"/>
                </a:lnTo>
                <a:lnTo>
                  <a:pt x="733348" y="587911"/>
                </a:lnTo>
                <a:lnTo>
                  <a:pt x="741680" y="587911"/>
                </a:lnTo>
                <a:lnTo>
                  <a:pt x="743216" y="587708"/>
                </a:lnTo>
                <a:lnTo>
                  <a:pt x="744753" y="587251"/>
                </a:lnTo>
                <a:lnTo>
                  <a:pt x="780829" y="577489"/>
                </a:lnTo>
                <a:lnTo>
                  <a:pt x="817289" y="569728"/>
                </a:lnTo>
                <a:lnTo>
                  <a:pt x="854006" y="563991"/>
                </a:lnTo>
                <a:lnTo>
                  <a:pt x="890854" y="560301"/>
                </a:lnTo>
                <a:lnTo>
                  <a:pt x="899604" y="559679"/>
                </a:lnTo>
                <a:lnTo>
                  <a:pt x="906183" y="552072"/>
                </a:lnTo>
                <a:lnTo>
                  <a:pt x="904925" y="534584"/>
                </a:lnTo>
                <a:lnTo>
                  <a:pt x="897216" y="528132"/>
                </a:lnTo>
                <a:close/>
              </a:path>
              <a:path w="1803400" h="1778635">
                <a:moveTo>
                  <a:pt x="1035329" y="533199"/>
                </a:moveTo>
                <a:lnTo>
                  <a:pt x="1027252" y="539181"/>
                </a:lnTo>
                <a:lnTo>
                  <a:pt x="1024712" y="556555"/>
                </a:lnTo>
                <a:lnTo>
                  <a:pt x="1030732" y="564607"/>
                </a:lnTo>
                <a:lnTo>
                  <a:pt x="1039406" y="565877"/>
                </a:lnTo>
                <a:lnTo>
                  <a:pt x="1075713" y="572130"/>
                </a:lnTo>
                <a:lnTo>
                  <a:pt x="1111991" y="580282"/>
                </a:lnTo>
                <a:lnTo>
                  <a:pt x="1148114" y="590305"/>
                </a:lnTo>
                <a:lnTo>
                  <a:pt x="1183957" y="602173"/>
                </a:lnTo>
                <a:lnTo>
                  <a:pt x="1185722" y="602808"/>
                </a:lnTo>
                <a:lnTo>
                  <a:pt x="1187538" y="603100"/>
                </a:lnTo>
                <a:lnTo>
                  <a:pt x="1195819" y="603100"/>
                </a:lnTo>
                <a:lnTo>
                  <a:pt x="1201940" y="599074"/>
                </a:lnTo>
                <a:lnTo>
                  <a:pt x="1204252" y="592585"/>
                </a:lnTo>
                <a:lnTo>
                  <a:pt x="1205163" y="586345"/>
                </a:lnTo>
                <a:lnTo>
                  <a:pt x="1203663" y="580447"/>
                </a:lnTo>
                <a:lnTo>
                  <a:pt x="1157326" y="559922"/>
                </a:lnTo>
                <a:lnTo>
                  <a:pt x="1119679" y="549471"/>
                </a:lnTo>
                <a:lnTo>
                  <a:pt x="1081856" y="540968"/>
                </a:lnTo>
                <a:lnTo>
                  <a:pt x="1043990" y="534444"/>
                </a:lnTo>
                <a:lnTo>
                  <a:pt x="1035329" y="533199"/>
                </a:lnTo>
                <a:close/>
              </a:path>
              <a:path w="1803400" h="1778635">
                <a:moveTo>
                  <a:pt x="963732" y="248729"/>
                </a:moveTo>
                <a:lnTo>
                  <a:pt x="924927" y="272820"/>
                </a:lnTo>
                <a:lnTo>
                  <a:pt x="893222" y="295540"/>
                </a:lnTo>
                <a:lnTo>
                  <a:pt x="862851" y="319071"/>
                </a:lnTo>
                <a:lnTo>
                  <a:pt x="830087" y="348340"/>
                </a:lnTo>
                <a:lnTo>
                  <a:pt x="828525" y="354226"/>
                </a:lnTo>
                <a:lnTo>
                  <a:pt x="829283" y="360267"/>
                </a:lnTo>
                <a:lnTo>
                  <a:pt x="832408" y="365737"/>
                </a:lnTo>
                <a:lnTo>
                  <a:pt x="835545" y="369331"/>
                </a:lnTo>
                <a:lnTo>
                  <a:pt x="839952" y="371173"/>
                </a:lnTo>
                <a:lnTo>
                  <a:pt x="848067" y="371173"/>
                </a:lnTo>
                <a:lnTo>
                  <a:pt x="851789" y="369877"/>
                </a:lnTo>
                <a:lnTo>
                  <a:pt x="854811" y="367249"/>
                </a:lnTo>
                <a:lnTo>
                  <a:pt x="882823" y="343751"/>
                </a:lnTo>
                <a:lnTo>
                  <a:pt x="912250" y="320952"/>
                </a:lnTo>
                <a:lnTo>
                  <a:pt x="942986" y="298928"/>
                </a:lnTo>
                <a:lnTo>
                  <a:pt x="974928" y="277752"/>
                </a:lnTo>
                <a:lnTo>
                  <a:pt x="979459" y="273380"/>
                </a:lnTo>
                <a:lnTo>
                  <a:pt x="981881" y="267803"/>
                </a:lnTo>
                <a:lnTo>
                  <a:pt x="982036" y="261723"/>
                </a:lnTo>
                <a:lnTo>
                  <a:pt x="979766" y="255844"/>
                </a:lnTo>
                <a:lnTo>
                  <a:pt x="975393" y="251307"/>
                </a:lnTo>
                <a:lnTo>
                  <a:pt x="969813" y="248885"/>
                </a:lnTo>
                <a:lnTo>
                  <a:pt x="963732" y="248729"/>
                </a:lnTo>
                <a:close/>
              </a:path>
              <a:path w="1803400" h="1778635">
                <a:moveTo>
                  <a:pt x="1241622" y="116732"/>
                </a:moveTo>
                <a:lnTo>
                  <a:pt x="1198406" y="131359"/>
                </a:lnTo>
                <a:lnTo>
                  <a:pt x="1162264" y="145783"/>
                </a:lnTo>
                <a:lnTo>
                  <a:pt x="1127091" y="160850"/>
                </a:lnTo>
                <a:lnTo>
                  <a:pt x="1087971" y="180290"/>
                </a:lnTo>
                <a:lnTo>
                  <a:pt x="1083970" y="191547"/>
                </a:lnTo>
                <a:lnTo>
                  <a:pt x="1085494" y="197665"/>
                </a:lnTo>
                <a:lnTo>
                  <a:pt x="1088212" y="203380"/>
                </a:lnTo>
                <a:lnTo>
                  <a:pt x="1093914" y="206721"/>
                </a:lnTo>
                <a:lnTo>
                  <a:pt x="1102131" y="206721"/>
                </a:lnTo>
                <a:lnTo>
                  <a:pt x="1104455" y="206225"/>
                </a:lnTo>
                <a:lnTo>
                  <a:pt x="1106665" y="205184"/>
                </a:lnTo>
                <a:lnTo>
                  <a:pt x="1140015" y="189860"/>
                </a:lnTo>
                <a:lnTo>
                  <a:pt x="1174451" y="175106"/>
                </a:lnTo>
                <a:lnTo>
                  <a:pt x="1209849" y="160973"/>
                </a:lnTo>
                <a:lnTo>
                  <a:pt x="1246085" y="147513"/>
                </a:lnTo>
                <a:lnTo>
                  <a:pt x="1251488" y="144260"/>
                </a:lnTo>
                <a:lnTo>
                  <a:pt x="1255091" y="139358"/>
                </a:lnTo>
                <a:lnTo>
                  <a:pt x="1256592" y="133463"/>
                </a:lnTo>
                <a:lnTo>
                  <a:pt x="1255687" y="127231"/>
                </a:lnTo>
                <a:lnTo>
                  <a:pt x="1252435" y="121836"/>
                </a:lnTo>
                <a:lnTo>
                  <a:pt x="1247525" y="118235"/>
                </a:lnTo>
                <a:lnTo>
                  <a:pt x="1241622" y="116732"/>
                </a:lnTo>
                <a:close/>
              </a:path>
              <a:path w="1803400" h="1778635">
                <a:moveTo>
                  <a:pt x="1540802" y="36007"/>
                </a:moveTo>
                <a:lnTo>
                  <a:pt x="1493676" y="45473"/>
                </a:lnTo>
                <a:lnTo>
                  <a:pt x="1455832" y="53808"/>
                </a:lnTo>
                <a:lnTo>
                  <a:pt x="1418655" y="62669"/>
                </a:lnTo>
                <a:lnTo>
                  <a:pt x="1373809" y="74298"/>
                </a:lnTo>
                <a:lnTo>
                  <a:pt x="1368767" y="82984"/>
                </a:lnTo>
                <a:lnTo>
                  <a:pt x="1372920" y="98567"/>
                </a:lnTo>
                <a:lnTo>
                  <a:pt x="1379347" y="103241"/>
                </a:lnTo>
                <a:lnTo>
                  <a:pt x="1387703" y="103241"/>
                </a:lnTo>
                <a:lnTo>
                  <a:pt x="1389100" y="103063"/>
                </a:lnTo>
                <a:lnTo>
                  <a:pt x="1426311" y="93485"/>
                </a:lnTo>
                <a:lnTo>
                  <a:pt x="1462954" y="84753"/>
                </a:lnTo>
                <a:lnTo>
                  <a:pt x="1500258" y="76540"/>
                </a:lnTo>
                <a:lnTo>
                  <a:pt x="1546707" y="67198"/>
                </a:lnTo>
                <a:lnTo>
                  <a:pt x="1552321" y="58867"/>
                </a:lnTo>
                <a:lnTo>
                  <a:pt x="1550670" y="50257"/>
                </a:lnTo>
                <a:lnTo>
                  <a:pt x="1548993" y="41671"/>
                </a:lnTo>
                <a:lnTo>
                  <a:pt x="1540802" y="36007"/>
                </a:lnTo>
                <a:close/>
              </a:path>
              <a:path w="1803400" h="1778635">
                <a:moveTo>
                  <a:pt x="1802814" y="0"/>
                </a:moveTo>
                <a:lnTo>
                  <a:pt x="1759367" y="4170"/>
                </a:lnTo>
                <a:lnTo>
                  <a:pt x="1721281" y="8404"/>
                </a:lnTo>
                <a:lnTo>
                  <a:pt x="1674952" y="14265"/>
                </a:lnTo>
                <a:lnTo>
                  <a:pt x="1668830" y="22240"/>
                </a:lnTo>
                <a:lnTo>
                  <a:pt x="1671040" y="38928"/>
                </a:lnTo>
                <a:lnTo>
                  <a:pt x="1677860" y="44732"/>
                </a:lnTo>
                <a:lnTo>
                  <a:pt x="1686394" y="44732"/>
                </a:lnTo>
                <a:lnTo>
                  <a:pt x="1687106" y="44681"/>
                </a:lnTo>
                <a:lnTo>
                  <a:pt x="1725018" y="39935"/>
                </a:lnTo>
                <a:lnTo>
                  <a:pt x="1762675" y="35745"/>
                </a:lnTo>
                <a:lnTo>
                  <a:pt x="1800645" y="32039"/>
                </a:lnTo>
                <a:lnTo>
                  <a:pt x="1802814" y="31857"/>
                </a:lnTo>
                <a:lnTo>
                  <a:pt x="1802814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4812" y="4906729"/>
            <a:ext cx="784274" cy="1695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1623" y="2433405"/>
            <a:ext cx="92786" cy="103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2712" y="2476537"/>
            <a:ext cx="92786" cy="1034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670" y="2694451"/>
            <a:ext cx="4528085" cy="2151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7680" y="4882094"/>
            <a:ext cx="105149" cy="1066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8426" y="4690785"/>
            <a:ext cx="105149" cy="1066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804" y="4315396"/>
            <a:ext cx="88887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83827" y="1804452"/>
            <a:ext cx="75768" cy="86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7870" y="2162005"/>
            <a:ext cx="75755" cy="86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4753" y="2165729"/>
            <a:ext cx="75768" cy="86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1513" y="2282433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91112" y="2045306"/>
            <a:ext cx="75768" cy="861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0979" y="2158283"/>
            <a:ext cx="75755" cy="86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14228" y="2041584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37336" y="2037860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85116" y="201612"/>
            <a:ext cx="3030553" cy="19325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4621" y="2278709"/>
            <a:ext cx="75755" cy="86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98395" y="2286157"/>
            <a:ext cx="75768" cy="86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1500000">
            <a:off x="1876144" y="586774"/>
            <a:ext cx="43699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"/>
              </a:lnSpc>
            </a:pPr>
            <a:r>
              <a:rPr sz="250" spc="1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3669" y="201612"/>
            <a:ext cx="1447234" cy="2371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 rot="1500000">
            <a:off x="2739429" y="640799"/>
            <a:ext cx="44071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"/>
              </a:lnSpc>
            </a:pPr>
            <a:r>
              <a:rPr sz="250" spc="2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5236" y="2375574"/>
            <a:ext cx="46355" cy="1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"/>
              </a:lnSpc>
            </a:pPr>
            <a:r>
              <a:rPr sz="250" spc="2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1" name="object 31"/>
          <p:cNvSpPr txBox="1"/>
          <p:nvPr/>
        </p:nvSpPr>
        <p:spPr>
          <a:xfrm rot="19740000">
            <a:off x="257923" y="6302800"/>
            <a:ext cx="45622" cy="3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"/>
              </a:lnSpc>
            </a:pPr>
            <a:r>
              <a:rPr sz="300" spc="-1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30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3669" y="5079057"/>
            <a:ext cx="1091922" cy="15233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78958" y="5205034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19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9" y="174654"/>
                </a:lnTo>
                <a:lnTo>
                  <a:pt x="86620" y="180014"/>
                </a:lnTo>
                <a:lnTo>
                  <a:pt x="79873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54"/>
                </a:lnTo>
                <a:lnTo>
                  <a:pt x="134505" y="284238"/>
                </a:lnTo>
                <a:lnTo>
                  <a:pt x="141725" y="286722"/>
                </a:lnTo>
                <a:lnTo>
                  <a:pt x="147075" y="290412"/>
                </a:lnTo>
                <a:lnTo>
                  <a:pt x="151011" y="295495"/>
                </a:lnTo>
                <a:lnTo>
                  <a:pt x="153987" y="302158"/>
                </a:lnTo>
                <a:lnTo>
                  <a:pt x="165448" y="334309"/>
                </a:lnTo>
                <a:lnTo>
                  <a:pt x="177161" y="366645"/>
                </a:lnTo>
                <a:lnTo>
                  <a:pt x="201345" y="432942"/>
                </a:lnTo>
                <a:lnTo>
                  <a:pt x="205701" y="426465"/>
                </a:lnTo>
                <a:lnTo>
                  <a:pt x="208813" y="422046"/>
                </a:lnTo>
                <a:lnTo>
                  <a:pt x="244587" y="366218"/>
                </a:lnTo>
                <a:lnTo>
                  <a:pt x="260911" y="340518"/>
                </a:lnTo>
                <a:lnTo>
                  <a:pt x="277025" y="314693"/>
                </a:lnTo>
                <a:lnTo>
                  <a:pt x="282498" y="305815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6" y="108879"/>
                </a:lnTo>
                <a:lnTo>
                  <a:pt x="369346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5" y="59272"/>
                </a:lnTo>
                <a:lnTo>
                  <a:pt x="175564" y="42887"/>
                </a:lnTo>
                <a:lnTo>
                  <a:pt x="111569" y="0"/>
                </a:lnTo>
                <a:close/>
              </a:path>
              <a:path w="439419" h="433070">
                <a:moveTo>
                  <a:pt x="383019" y="31089"/>
                </a:moveTo>
                <a:lnTo>
                  <a:pt x="376389" y="33159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6" y="83229"/>
                </a:lnTo>
                <a:lnTo>
                  <a:pt x="375948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26424" y="6031378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83" y="44513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1" y="59603"/>
                </a:lnTo>
                <a:lnTo>
                  <a:pt x="90970" y="57353"/>
                </a:lnTo>
                <a:lnTo>
                  <a:pt x="84569" y="54444"/>
                </a:lnTo>
                <a:lnTo>
                  <a:pt x="77292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38" y="58934"/>
                </a:lnTo>
                <a:lnTo>
                  <a:pt x="98961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59886" y="2205722"/>
            <a:ext cx="360045" cy="374015"/>
          </a:xfrm>
          <a:custGeom>
            <a:avLst/>
            <a:gdLst/>
            <a:ahLst/>
            <a:cxnLst/>
            <a:rect l="l" t="t" r="r" b="b"/>
            <a:pathLst>
              <a:path w="360044" h="374014">
                <a:moveTo>
                  <a:pt x="144068" y="0"/>
                </a:moveTo>
                <a:lnTo>
                  <a:pt x="138752" y="27311"/>
                </a:lnTo>
                <a:lnTo>
                  <a:pt x="133548" y="53879"/>
                </a:lnTo>
                <a:lnTo>
                  <a:pt x="128604" y="79981"/>
                </a:lnTo>
                <a:lnTo>
                  <a:pt x="117032" y="125806"/>
                </a:lnTo>
                <a:lnTo>
                  <a:pt x="92322" y="139312"/>
                </a:lnTo>
                <a:lnTo>
                  <a:pt x="85515" y="142238"/>
                </a:lnTo>
                <a:lnTo>
                  <a:pt x="78784" y="145466"/>
                </a:lnTo>
                <a:lnTo>
                  <a:pt x="72034" y="148615"/>
                </a:lnTo>
                <a:lnTo>
                  <a:pt x="0" y="180200"/>
                </a:lnTo>
                <a:lnTo>
                  <a:pt x="5486" y="183654"/>
                </a:lnTo>
                <a:lnTo>
                  <a:pt x="8915" y="186042"/>
                </a:lnTo>
                <a:lnTo>
                  <a:pt x="80012" y="225643"/>
                </a:lnTo>
                <a:lnTo>
                  <a:pt x="102704" y="237782"/>
                </a:lnTo>
                <a:lnTo>
                  <a:pt x="111239" y="242252"/>
                </a:lnTo>
                <a:lnTo>
                  <a:pt x="114109" y="247637"/>
                </a:lnTo>
                <a:lnTo>
                  <a:pt x="114884" y="256590"/>
                </a:lnTo>
                <a:lnTo>
                  <a:pt x="117682" y="287591"/>
                </a:lnTo>
                <a:lnTo>
                  <a:pt x="120222" y="314340"/>
                </a:lnTo>
                <a:lnTo>
                  <a:pt x="126009" y="373786"/>
                </a:lnTo>
                <a:lnTo>
                  <a:pt x="130949" y="369404"/>
                </a:lnTo>
                <a:lnTo>
                  <a:pt x="134442" y="366433"/>
                </a:lnTo>
                <a:lnTo>
                  <a:pt x="194378" y="310652"/>
                </a:lnTo>
                <a:lnTo>
                  <a:pt x="213055" y="292900"/>
                </a:lnTo>
                <a:lnTo>
                  <a:pt x="219417" y="286778"/>
                </a:lnTo>
                <a:lnTo>
                  <a:pt x="225031" y="285610"/>
                </a:lnTo>
                <a:lnTo>
                  <a:pt x="337096" y="285610"/>
                </a:lnTo>
                <a:lnTo>
                  <a:pt x="330411" y="270505"/>
                </a:lnTo>
                <a:lnTo>
                  <a:pt x="320981" y="250412"/>
                </a:lnTo>
                <a:lnTo>
                  <a:pt x="310680" y="231152"/>
                </a:lnTo>
                <a:lnTo>
                  <a:pt x="302310" y="212754"/>
                </a:lnTo>
                <a:lnTo>
                  <a:pt x="299766" y="195337"/>
                </a:lnTo>
                <a:lnTo>
                  <a:pt x="303463" y="178126"/>
                </a:lnTo>
                <a:lnTo>
                  <a:pt x="313817" y="160350"/>
                </a:lnTo>
                <a:lnTo>
                  <a:pt x="326215" y="142224"/>
                </a:lnTo>
                <a:lnTo>
                  <a:pt x="337531" y="123050"/>
                </a:lnTo>
                <a:lnTo>
                  <a:pt x="348517" y="103171"/>
                </a:lnTo>
                <a:lnTo>
                  <a:pt x="352154" y="96722"/>
                </a:lnTo>
                <a:lnTo>
                  <a:pt x="238129" y="96722"/>
                </a:lnTo>
                <a:lnTo>
                  <a:pt x="231573" y="95353"/>
                </a:lnTo>
                <a:lnTo>
                  <a:pt x="225809" y="92014"/>
                </a:lnTo>
                <a:lnTo>
                  <a:pt x="220497" y="86512"/>
                </a:lnTo>
                <a:lnTo>
                  <a:pt x="212549" y="76809"/>
                </a:lnTo>
                <a:lnTo>
                  <a:pt x="204271" y="67363"/>
                </a:lnTo>
                <a:lnTo>
                  <a:pt x="187426" y="48691"/>
                </a:lnTo>
                <a:lnTo>
                  <a:pt x="144068" y="0"/>
                </a:lnTo>
                <a:close/>
              </a:path>
              <a:path w="360044" h="374014">
                <a:moveTo>
                  <a:pt x="337096" y="285610"/>
                </a:moveTo>
                <a:lnTo>
                  <a:pt x="225031" y="285610"/>
                </a:lnTo>
                <a:lnTo>
                  <a:pt x="261792" y="293996"/>
                </a:lnTo>
                <a:lnTo>
                  <a:pt x="349351" y="312915"/>
                </a:lnTo>
                <a:lnTo>
                  <a:pt x="339642" y="291362"/>
                </a:lnTo>
                <a:lnTo>
                  <a:pt x="337096" y="285610"/>
                </a:lnTo>
                <a:close/>
              </a:path>
              <a:path w="360044" h="374014">
                <a:moveTo>
                  <a:pt x="350342" y="83159"/>
                </a:moveTo>
                <a:lnTo>
                  <a:pt x="270996" y="92833"/>
                </a:lnTo>
                <a:lnTo>
                  <a:pt x="245821" y="96316"/>
                </a:lnTo>
                <a:lnTo>
                  <a:pt x="238129" y="96722"/>
                </a:lnTo>
                <a:lnTo>
                  <a:pt x="352154" y="96722"/>
                </a:lnTo>
                <a:lnTo>
                  <a:pt x="359773" y="83210"/>
                </a:lnTo>
                <a:lnTo>
                  <a:pt x="354063" y="83210"/>
                </a:lnTo>
                <a:lnTo>
                  <a:pt x="350342" y="83159"/>
                </a:lnTo>
                <a:close/>
              </a:path>
              <a:path w="360044" h="374014">
                <a:moveTo>
                  <a:pt x="359930" y="82931"/>
                </a:moveTo>
                <a:lnTo>
                  <a:pt x="354063" y="83210"/>
                </a:lnTo>
                <a:lnTo>
                  <a:pt x="359773" y="83210"/>
                </a:lnTo>
                <a:lnTo>
                  <a:pt x="359930" y="82931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87353" y="6150606"/>
            <a:ext cx="419734" cy="442595"/>
          </a:xfrm>
          <a:custGeom>
            <a:avLst/>
            <a:gdLst/>
            <a:ahLst/>
            <a:cxnLst/>
            <a:rect l="l" t="t" r="r" b="b"/>
            <a:pathLst>
              <a:path w="419734" h="442595">
                <a:moveTo>
                  <a:pt x="275313" y="333504"/>
                </a:moveTo>
                <a:lnTo>
                  <a:pt x="145431" y="333504"/>
                </a:lnTo>
                <a:lnTo>
                  <a:pt x="151422" y="334602"/>
                </a:lnTo>
                <a:lnTo>
                  <a:pt x="156831" y="337463"/>
                </a:lnTo>
                <a:lnTo>
                  <a:pt x="162115" y="342150"/>
                </a:lnTo>
                <a:lnTo>
                  <a:pt x="185858" y="366762"/>
                </a:lnTo>
                <a:lnTo>
                  <a:pt x="260121" y="442175"/>
                </a:lnTo>
                <a:lnTo>
                  <a:pt x="264486" y="414591"/>
                </a:lnTo>
                <a:lnTo>
                  <a:pt x="268876" y="388000"/>
                </a:lnTo>
                <a:lnTo>
                  <a:pt x="272578" y="362033"/>
                </a:lnTo>
                <a:lnTo>
                  <a:pt x="274878" y="336321"/>
                </a:lnTo>
                <a:lnTo>
                  <a:pt x="275313" y="333504"/>
                </a:lnTo>
                <a:close/>
              </a:path>
              <a:path w="419734" h="442595">
                <a:moveTo>
                  <a:pt x="876" y="84734"/>
                </a:moveTo>
                <a:lnTo>
                  <a:pt x="4064" y="91719"/>
                </a:lnTo>
                <a:lnTo>
                  <a:pt x="5905" y="96291"/>
                </a:lnTo>
                <a:lnTo>
                  <a:pt x="36288" y="154590"/>
                </a:lnTo>
                <a:lnTo>
                  <a:pt x="50514" y="181473"/>
                </a:lnTo>
                <a:lnTo>
                  <a:pt x="65074" y="208165"/>
                </a:lnTo>
                <a:lnTo>
                  <a:pt x="68096" y="215182"/>
                </a:lnTo>
                <a:lnTo>
                  <a:pt x="68965" y="221624"/>
                </a:lnTo>
                <a:lnTo>
                  <a:pt x="67851" y="227957"/>
                </a:lnTo>
                <a:lnTo>
                  <a:pt x="64922" y="234645"/>
                </a:lnTo>
                <a:lnTo>
                  <a:pt x="48834" y="264751"/>
                </a:lnTo>
                <a:lnTo>
                  <a:pt x="32785" y="295165"/>
                </a:lnTo>
                <a:lnTo>
                  <a:pt x="0" y="357657"/>
                </a:lnTo>
                <a:lnTo>
                  <a:pt x="7721" y="356527"/>
                </a:lnTo>
                <a:lnTo>
                  <a:pt x="13093" y="355853"/>
                </a:lnTo>
                <a:lnTo>
                  <a:pt x="108454" y="339560"/>
                </a:lnTo>
                <a:lnTo>
                  <a:pt x="138404" y="334111"/>
                </a:lnTo>
                <a:lnTo>
                  <a:pt x="145431" y="333504"/>
                </a:lnTo>
                <a:lnTo>
                  <a:pt x="275313" y="333504"/>
                </a:lnTo>
                <a:lnTo>
                  <a:pt x="278519" y="312723"/>
                </a:lnTo>
                <a:lnTo>
                  <a:pt x="287285" y="293870"/>
                </a:lnTo>
                <a:lnTo>
                  <a:pt x="302087" y="279262"/>
                </a:lnTo>
                <a:lnTo>
                  <a:pt x="323837" y="268401"/>
                </a:lnTo>
                <a:lnTo>
                  <a:pt x="347830" y="258523"/>
                </a:lnTo>
                <a:lnTo>
                  <a:pt x="371428" y="246908"/>
                </a:lnTo>
                <a:lnTo>
                  <a:pt x="395158" y="234381"/>
                </a:lnTo>
                <a:lnTo>
                  <a:pt x="419544" y="221767"/>
                </a:lnTo>
                <a:lnTo>
                  <a:pt x="413562" y="218249"/>
                </a:lnTo>
                <a:lnTo>
                  <a:pt x="409930" y="215785"/>
                </a:lnTo>
                <a:lnTo>
                  <a:pt x="325251" y="173948"/>
                </a:lnTo>
                <a:lnTo>
                  <a:pt x="298119" y="161086"/>
                </a:lnTo>
                <a:lnTo>
                  <a:pt x="290262" y="156505"/>
                </a:lnTo>
                <a:lnTo>
                  <a:pt x="284670" y="150906"/>
                </a:lnTo>
                <a:lnTo>
                  <a:pt x="281135" y="143875"/>
                </a:lnTo>
                <a:lnTo>
                  <a:pt x="279450" y="135000"/>
                </a:lnTo>
                <a:lnTo>
                  <a:pt x="277879" y="120257"/>
                </a:lnTo>
                <a:lnTo>
                  <a:pt x="276293" y="108940"/>
                </a:lnTo>
                <a:lnTo>
                  <a:pt x="140318" y="108940"/>
                </a:lnTo>
                <a:lnTo>
                  <a:pt x="126949" y="106451"/>
                </a:lnTo>
                <a:lnTo>
                  <a:pt x="118597" y="104144"/>
                </a:lnTo>
                <a:lnTo>
                  <a:pt x="109974" y="102625"/>
                </a:lnTo>
                <a:lnTo>
                  <a:pt x="101233" y="101454"/>
                </a:lnTo>
                <a:lnTo>
                  <a:pt x="92532" y="100190"/>
                </a:lnTo>
                <a:lnTo>
                  <a:pt x="876" y="84734"/>
                </a:lnTo>
                <a:close/>
              </a:path>
              <a:path w="419734" h="442595">
                <a:moveTo>
                  <a:pt x="259956" y="0"/>
                </a:moveTo>
                <a:lnTo>
                  <a:pt x="214671" y="46426"/>
                </a:lnTo>
                <a:lnTo>
                  <a:pt x="192880" y="69013"/>
                </a:lnTo>
                <a:lnTo>
                  <a:pt x="171574" y="91719"/>
                </a:lnTo>
                <a:lnTo>
                  <a:pt x="161975" y="100793"/>
                </a:lnTo>
                <a:lnTo>
                  <a:pt x="151768" y="106800"/>
                </a:lnTo>
                <a:lnTo>
                  <a:pt x="140318" y="108940"/>
                </a:lnTo>
                <a:lnTo>
                  <a:pt x="276293" y="108940"/>
                </a:lnTo>
                <a:lnTo>
                  <a:pt x="275818" y="105557"/>
                </a:lnTo>
                <a:lnTo>
                  <a:pt x="273528" y="90879"/>
                </a:lnTo>
                <a:lnTo>
                  <a:pt x="271272" y="76199"/>
                </a:lnTo>
                <a:lnTo>
                  <a:pt x="268566" y="57848"/>
                </a:lnTo>
                <a:lnTo>
                  <a:pt x="259956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41439"/>
            <a:ext cx="4859338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5949885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828738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43084" y="1050324"/>
            <a:ext cx="45725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marR="5080" algn="ctr">
              <a:spcBef>
                <a:spcPts val="100"/>
              </a:spcBef>
            </a:pPr>
            <a:r>
              <a:rPr sz="2400" dirty="0" err="1"/>
              <a:t>mic</a:t>
            </a:r>
            <a:r>
              <a:rPr sz="2400" spc="-15" dirty="0" err="1"/>
              <a:t>r</a:t>
            </a:r>
            <a:r>
              <a:rPr sz="2400" dirty="0" err="1"/>
              <a:t>o:bit</a:t>
            </a:r>
            <a:br>
              <a:rPr lang="en-US" sz="2400" dirty="0"/>
            </a:br>
            <a:r>
              <a:rPr lang="en-US" sz="2400" spc="-10" dirty="0"/>
              <a:t>C</a:t>
            </a:r>
            <a:r>
              <a:rPr sz="2400" spc="-10" dirty="0"/>
              <a:t>ards</a:t>
            </a:r>
            <a:endParaRPr sz="2400" dirty="0"/>
          </a:p>
        </p:txBody>
      </p:sp>
      <p:sp>
        <p:nvSpPr>
          <p:cNvPr id="41" name="object 41"/>
          <p:cNvSpPr txBox="1"/>
          <p:nvPr/>
        </p:nvSpPr>
        <p:spPr>
          <a:xfrm>
            <a:off x="143669" y="5224462"/>
            <a:ext cx="457199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875" marR="5080" indent="-130810" algn="ctr"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Source Sans Pro"/>
                <a:cs typeface="Source Sans Pro"/>
              </a:rPr>
              <a:t>Make </a:t>
            </a:r>
            <a:r>
              <a:rPr sz="1400" b="1" spc="-5" dirty="0">
                <a:solidFill>
                  <a:srgbClr val="FFFFFF"/>
                </a:solidFill>
                <a:latin typeface="Source Sans Pro"/>
                <a:cs typeface="Source Sans Pro"/>
              </a:rPr>
              <a:t>projects </a:t>
            </a:r>
            <a:r>
              <a:rPr sz="1400" b="1" dirty="0">
                <a:solidFill>
                  <a:srgbClr val="FFFFFF"/>
                </a:solidFill>
                <a:latin typeface="Source Sans Pro"/>
                <a:cs typeface="Source Sans Pro"/>
              </a:rPr>
              <a:t>that </a:t>
            </a:r>
            <a:r>
              <a:rPr sz="1400" b="1" spc="-10" dirty="0">
                <a:solidFill>
                  <a:srgbClr val="FFFFFF"/>
                </a:solidFill>
                <a:latin typeface="Source Sans Pro"/>
                <a:cs typeface="Source Sans Pro"/>
              </a:rPr>
              <a:t>connect to </a:t>
            </a:r>
            <a:r>
              <a:rPr sz="1400" b="1" dirty="0">
                <a:solidFill>
                  <a:srgbClr val="FFFFFF"/>
                </a:solidFill>
                <a:latin typeface="Source Sans Pro"/>
                <a:cs typeface="Source Sans Pro"/>
              </a:rPr>
              <a:t>the</a:t>
            </a:r>
            <a:br>
              <a:rPr lang="nl-NL" sz="1400" b="1" dirty="0">
                <a:solidFill>
                  <a:srgbClr val="FFFFFF"/>
                </a:solidFill>
                <a:latin typeface="Source Sans Pro"/>
                <a:cs typeface="Source Sans Pro"/>
              </a:rPr>
            </a:br>
            <a:r>
              <a:rPr sz="1400" b="1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Source Sans Pro"/>
                <a:cs typeface="Source Sans Pro"/>
              </a:rPr>
              <a:t>physical world </a:t>
            </a:r>
            <a:r>
              <a:rPr sz="1400" b="1" dirty="0">
                <a:solidFill>
                  <a:srgbClr val="FFFFFF"/>
                </a:solidFill>
                <a:latin typeface="Source Sans Pro"/>
                <a:cs typeface="Source Sans Pro"/>
              </a:rPr>
              <a:t>with</a:t>
            </a:r>
            <a:r>
              <a:rPr sz="1400" b="1" spc="3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Source Sans Pro"/>
                <a:cs typeface="Source Sans Pro"/>
              </a:rPr>
              <a:t>micro:bit!</a:t>
            </a:r>
            <a:endParaRPr sz="1400" dirty="0">
              <a:latin typeface="Source Sans Pro"/>
              <a:cs typeface="Source Sans Pr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68471" y="2065655"/>
            <a:ext cx="1860956" cy="13894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8471" y="2065654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3225" y="3609035"/>
            <a:ext cx="1868713" cy="137694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3226" y="3605086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5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89295" y="3605084"/>
            <a:ext cx="1868716" cy="140284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89295" y="3605086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4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97059" y="2086902"/>
            <a:ext cx="1860951" cy="13927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97058" y="2085657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82164" y="6091697"/>
            <a:ext cx="694902" cy="25942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00869" y="6129337"/>
            <a:ext cx="13957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scratch.mit.edu/microbit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866439" y="6138861"/>
            <a:ext cx="139585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sz="10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Set </a:t>
            </a: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of </a:t>
            </a:r>
            <a:r>
              <a:rPr sz="10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7</a:t>
            </a:r>
            <a:r>
              <a:rPr sz="1000" b="1" spc="-6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cards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53" name="Tekstvak 58">
            <a:extLst>
              <a:ext uri="{FF2B5EF4-FFF2-40B4-BE49-F238E27FC236}">
                <a16:creationId xmlns:a16="http://schemas.microsoft.com/office/drawing/2014/main" id="{5C479D4D-DE05-478E-9E17-F238B4397E92}"/>
              </a:ext>
            </a:extLst>
          </p:cNvPr>
          <p:cNvSpPr txBox="1"/>
          <p:nvPr/>
        </p:nvSpPr>
        <p:spPr>
          <a:xfrm rot="16200000">
            <a:off x="3968637" y="5917507"/>
            <a:ext cx="1401783" cy="379510"/>
          </a:xfrm>
          <a:prstGeom prst="rect">
            <a:avLst/>
          </a:prstGeom>
          <a:noFill/>
        </p:spPr>
        <p:txBody>
          <a:bodyPr wrap="square" tIns="0" bIns="280800" rtlCol="0" anchor="b" anchorCtr="0">
            <a:spAutoFit/>
          </a:bodyPr>
          <a:lstStyle/>
          <a:p>
            <a:pPr algn="r"/>
            <a:r>
              <a:rPr lang="en-US" sz="600" dirty="0" err="1">
                <a:solidFill>
                  <a:srgbClr val="2980FF"/>
                </a:solidFill>
              </a:rPr>
              <a:t>yyyymmdd</a:t>
            </a:r>
            <a:endParaRPr lang="en-US" sz="600" dirty="0">
              <a:solidFill>
                <a:srgbClr val="298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5885"/>
            <a:ext cx="4859338" cy="1137137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30744"/>
            <a:ext cx="4859338" cy="1955800"/>
          </a:xfrm>
          <a:custGeom>
            <a:avLst/>
            <a:gdLst/>
            <a:ahLst/>
            <a:cxnLst/>
            <a:rect l="l" t="t" r="r" b="b"/>
            <a:pathLst>
              <a:path w="4572000" h="1955800">
                <a:moveTo>
                  <a:pt x="0" y="1955406"/>
                </a:moveTo>
                <a:lnTo>
                  <a:pt x="4572000" y="1955406"/>
                </a:lnTo>
                <a:lnTo>
                  <a:pt x="4572000" y="0"/>
                </a:lnTo>
                <a:lnTo>
                  <a:pt x="0" y="0"/>
                </a:lnTo>
                <a:lnTo>
                  <a:pt x="0" y="1955406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118044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086151"/>
            <a:ext cx="4859338" cy="2491105"/>
          </a:xfrm>
          <a:custGeom>
            <a:avLst/>
            <a:gdLst/>
            <a:ahLst/>
            <a:cxnLst/>
            <a:rect l="l" t="t" r="r" b="b"/>
            <a:pathLst>
              <a:path w="4572000" h="2491104">
                <a:moveTo>
                  <a:pt x="0" y="2490927"/>
                </a:moveTo>
                <a:lnTo>
                  <a:pt x="4572000" y="2490927"/>
                </a:lnTo>
                <a:lnTo>
                  <a:pt x="4572000" y="0"/>
                </a:lnTo>
                <a:lnTo>
                  <a:pt x="0" y="0"/>
                </a:lnTo>
                <a:lnTo>
                  <a:pt x="0" y="249092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073450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40715" y="2469628"/>
            <a:ext cx="829944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111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r>
              <a:rPr sz="900" b="1" spc="-7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sound, 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Chirp.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0764" y="1672655"/>
            <a:ext cx="45148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</a:t>
            </a:r>
            <a:r>
              <a:rPr sz="900" b="1" spc="-6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5931" y="1672655"/>
            <a:ext cx="21971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49212" y="2032902"/>
            <a:ext cx="412388" cy="412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49206" y="203290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5324" y="1663458"/>
            <a:ext cx="560158" cy="205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75323" y="1663465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4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98848" y="1647234"/>
            <a:ext cx="0" cy="888365"/>
          </a:xfrm>
          <a:custGeom>
            <a:avLst/>
            <a:gdLst/>
            <a:ahLst/>
            <a:cxnLst/>
            <a:rect l="l" t="t" r="r" b="b"/>
            <a:pathLst>
              <a:path h="888364">
                <a:moveTo>
                  <a:pt x="0" y="888149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50829" y="4022299"/>
            <a:ext cx="1584960" cy="1169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3669" y="1198562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59569" y="408266"/>
            <a:ext cx="2681146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spcBef>
                <a:spcPts val="455"/>
              </a:spcBef>
            </a:pPr>
            <a:r>
              <a:rPr sz="2400" dirty="0"/>
              <a:t>Press a</a:t>
            </a:r>
            <a:r>
              <a:rPr sz="2400" spc="-90" dirty="0"/>
              <a:t> </a:t>
            </a:r>
            <a:r>
              <a:rPr sz="2400" spc="-5" dirty="0"/>
              <a:t>Button</a:t>
            </a:r>
            <a:endParaRPr sz="2400" dirty="0"/>
          </a:p>
          <a:p>
            <a:pPr marL="12700"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5577078"/>
            <a:ext cx="4859338" cy="1226947"/>
          </a:xfrm>
          <a:custGeom>
            <a:avLst/>
            <a:gdLst/>
            <a:ahLst/>
            <a:cxnLst/>
            <a:rect l="l" t="t" r="r" b="b"/>
            <a:pathLst>
              <a:path w="4572000" h="1025525">
                <a:moveTo>
                  <a:pt x="0" y="1025334"/>
                </a:moveTo>
                <a:lnTo>
                  <a:pt x="4572000" y="1025334"/>
                </a:lnTo>
                <a:lnTo>
                  <a:pt x="4572000" y="0"/>
                </a:lnTo>
                <a:lnTo>
                  <a:pt x="0" y="0"/>
                </a:lnTo>
                <a:lnTo>
                  <a:pt x="0" y="1025334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564377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6414" y="2453098"/>
            <a:ext cx="1461135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111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with</a:t>
            </a:r>
            <a:r>
              <a:rPr sz="900" b="1" spc="-4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multiple 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costumes,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Hatchling.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36254" y="1667749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61488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1078" y="1737453"/>
            <a:ext cx="481439" cy="522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36254" y="1667749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57264" y="2101717"/>
            <a:ext cx="44958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Hatchling</a:t>
            </a:r>
            <a:endParaRPr sz="800">
              <a:latin typeface="SourceSansPro-Semibold"/>
              <a:cs typeface="SourceSansPro-Semi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5633" y="1786626"/>
            <a:ext cx="412385" cy="4123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5632" y="1786625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9607" y="4173538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7088" y="4250397"/>
            <a:ext cx="359664" cy="3739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9607" y="4173538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6104" y="4583969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47516" y="4526997"/>
            <a:ext cx="3321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H</a:t>
            </a:r>
            <a:r>
              <a:rPr sz="600" spc="-10" dirty="0">
                <a:solidFill>
                  <a:srgbClr val="636466"/>
                </a:solidFill>
                <a:latin typeface="Source Sans Pro"/>
                <a:cs typeface="Source Sans Pro"/>
              </a:rPr>
              <a:t>at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chling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570" y="6050002"/>
            <a:ext cx="2719765" cy="140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spcBef>
                <a:spcPts val="132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Press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button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on 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63755" y="5931864"/>
            <a:ext cx="469391" cy="3840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63754" y="5931859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3669" y="3228507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</a:p>
        </p:txBody>
      </p:sp>
      <p:sp>
        <p:nvSpPr>
          <p:cNvPr id="39" name="object 39"/>
          <p:cNvSpPr/>
          <p:nvPr/>
        </p:nvSpPr>
        <p:spPr>
          <a:xfrm>
            <a:off x="2247500" y="3783013"/>
            <a:ext cx="560146" cy="205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7493" y="3783012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5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04850" y="6119251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>
                <a:moveTo>
                  <a:pt x="0" y="0"/>
                </a:moveTo>
                <a:lnTo>
                  <a:pt x="26308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283474" y="4820960"/>
            <a:ext cx="1259205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your</a:t>
            </a:r>
            <a:r>
              <a:rPr sz="900" b="1" spc="-114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sound  from the</a:t>
            </a:r>
            <a:r>
              <a:rPr sz="900" b="1" spc="-5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menu.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55846" y="4135776"/>
            <a:ext cx="2011489" cy="3409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78F38C86-3E36-774C-8855-AF50257FF923}"/>
              </a:ext>
            </a:extLst>
          </p:cNvPr>
          <p:cNvSpPr txBox="1"/>
          <p:nvPr/>
        </p:nvSpPr>
        <p:spPr>
          <a:xfrm>
            <a:off x="143669" y="5688344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46" name="object 38">
            <a:extLst>
              <a:ext uri="{FF2B5EF4-FFF2-40B4-BE49-F238E27FC236}">
                <a16:creationId xmlns:a16="http://schemas.microsoft.com/office/drawing/2014/main" id="{EEF21B5B-F2B2-464B-8D6E-0469E5E28074}"/>
              </a:ext>
            </a:extLst>
          </p:cNvPr>
          <p:cNvSpPr txBox="1"/>
          <p:nvPr/>
        </p:nvSpPr>
        <p:spPr>
          <a:xfrm>
            <a:off x="1743869" y="3783013"/>
            <a:ext cx="1814418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spcBef>
                <a:spcPts val="1230"/>
              </a:spcBef>
              <a:tabLst>
                <a:tab pos="1111250" algn="l"/>
              </a:tabLst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	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tab.</a:t>
            </a:r>
            <a:endParaRPr sz="900" dirty="0">
              <a:latin typeface="SourceSansPro-Semibold"/>
              <a:cs typeface="SourceSansPro-Semibold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ADB26D-6A8C-4347-8548-EDB41A0962F5}"/>
              </a:ext>
            </a:extLst>
          </p:cNvPr>
          <p:cNvCxnSpPr/>
          <p:nvPr/>
        </p:nvCxnSpPr>
        <p:spPr>
          <a:xfrm>
            <a:off x="2807646" y="4889622"/>
            <a:ext cx="367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8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5011" y="1305243"/>
            <a:ext cx="3289300" cy="457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marR="5080" algn="ctr">
              <a:lnSpc>
                <a:spcPct val="125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Have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character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jump up</a:t>
            </a:r>
            <a:r>
              <a:rPr sz="1200" b="1" spc="-3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and </a:t>
            </a:r>
            <a:br>
              <a:rPr lang="nl-NL"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</a:b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down.</a:t>
            </a:r>
            <a:endParaRPr sz="1200" dirty="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3669" y="576514"/>
            <a:ext cx="4572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dirty="0"/>
              <a:t>Jum</a:t>
            </a:r>
            <a:r>
              <a:rPr lang="en-US" dirty="0"/>
              <a:t>p</a:t>
            </a:r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134269" y="3675799"/>
            <a:ext cx="1447800" cy="1166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2639" y="2723655"/>
            <a:ext cx="1657667" cy="12726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2169" y="6129336"/>
            <a:ext cx="14351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77269" y="60690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79250" y="6113590"/>
            <a:ext cx="100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5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09433" y="6091697"/>
            <a:ext cx="694902" cy="25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kstvak 58">
            <a:extLst>
              <a:ext uri="{FF2B5EF4-FFF2-40B4-BE49-F238E27FC236}">
                <a16:creationId xmlns:a16="http://schemas.microsoft.com/office/drawing/2014/main" id="{6F0F7AAB-FCEA-4422-A78C-A5D254C0C829}"/>
              </a:ext>
            </a:extLst>
          </p:cNvPr>
          <p:cNvSpPr txBox="1"/>
          <p:nvPr/>
        </p:nvSpPr>
        <p:spPr>
          <a:xfrm rot="16200000">
            <a:off x="3968637" y="5917507"/>
            <a:ext cx="1401783" cy="379510"/>
          </a:xfrm>
          <a:prstGeom prst="rect">
            <a:avLst/>
          </a:prstGeom>
          <a:noFill/>
        </p:spPr>
        <p:txBody>
          <a:bodyPr wrap="square" tIns="0" bIns="280800" rtlCol="0" anchor="b" anchorCtr="0">
            <a:spAutoFit/>
          </a:bodyPr>
          <a:lstStyle/>
          <a:p>
            <a:pPr algn="r"/>
            <a:r>
              <a:rPr lang="en-US" sz="600" dirty="0" err="1">
                <a:solidFill>
                  <a:srgbClr val="2980FF"/>
                </a:solidFill>
              </a:rPr>
              <a:t>yyyymmdd</a:t>
            </a:r>
            <a:endParaRPr lang="en-US" sz="600" dirty="0">
              <a:solidFill>
                <a:srgbClr val="298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59338" cy="1131252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06"/>
                </a:moveTo>
                <a:lnTo>
                  <a:pt x="4572000" y="929106"/>
                </a:lnTo>
                <a:lnTo>
                  <a:pt x="4572000" y="0"/>
                </a:lnTo>
                <a:lnTo>
                  <a:pt x="0" y="0"/>
                </a:lnTo>
                <a:lnTo>
                  <a:pt x="0" y="92910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30719"/>
            <a:ext cx="4859338" cy="1503045"/>
          </a:xfrm>
          <a:custGeom>
            <a:avLst/>
            <a:gdLst/>
            <a:ahLst/>
            <a:cxnLst/>
            <a:rect l="l" t="t" r="r" b="b"/>
            <a:pathLst>
              <a:path w="4572000" h="1503045">
                <a:moveTo>
                  <a:pt x="0" y="1502727"/>
                </a:moveTo>
                <a:lnTo>
                  <a:pt x="4572000" y="1502727"/>
                </a:lnTo>
                <a:lnTo>
                  <a:pt x="4572000" y="0"/>
                </a:lnTo>
                <a:lnTo>
                  <a:pt x="0" y="0"/>
                </a:lnTo>
                <a:lnTo>
                  <a:pt x="0" y="1502727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669" y="1118018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633446"/>
            <a:ext cx="4859338" cy="2677160"/>
          </a:xfrm>
          <a:custGeom>
            <a:avLst/>
            <a:gdLst/>
            <a:ahLst/>
            <a:cxnLst/>
            <a:rect l="l" t="t" r="r" b="b"/>
            <a:pathLst>
              <a:path w="4572000" h="2677160">
                <a:moveTo>
                  <a:pt x="0" y="2676740"/>
                </a:moveTo>
                <a:lnTo>
                  <a:pt x="4572000" y="2676740"/>
                </a:lnTo>
                <a:lnTo>
                  <a:pt x="4572000" y="0"/>
                </a:lnTo>
                <a:lnTo>
                  <a:pt x="0" y="0"/>
                </a:lnTo>
                <a:lnTo>
                  <a:pt x="0" y="267674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620733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297488"/>
            <a:ext cx="4859338" cy="1506537"/>
          </a:xfrm>
          <a:custGeom>
            <a:avLst/>
            <a:gdLst/>
            <a:ahLst/>
            <a:cxnLst/>
            <a:rect l="l" t="t" r="r" b="b"/>
            <a:pathLst>
              <a:path w="4572000" h="1304925">
                <a:moveTo>
                  <a:pt x="0" y="1304925"/>
                </a:moveTo>
                <a:lnTo>
                  <a:pt x="4572000" y="1304925"/>
                </a:lnTo>
                <a:lnTo>
                  <a:pt x="4572000" y="0"/>
                </a:lnTo>
                <a:lnTo>
                  <a:pt x="0" y="0"/>
                </a:lnTo>
                <a:lnTo>
                  <a:pt x="0" y="1304925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284787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3669" y="5376862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1355" y="6146107"/>
            <a:ext cx="16256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Jump with 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</a:t>
            </a:r>
            <a:r>
              <a:rPr sz="900" b="1" spc="-4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88624" y="5679502"/>
            <a:ext cx="469391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88623" y="5679509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3669" y="2714402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670" y="1211262"/>
            <a:ext cx="45719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07243" y="3029889"/>
            <a:ext cx="1435541" cy="2111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59569" y="408266"/>
            <a:ext cx="4034160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spcBef>
                <a:spcPts val="455"/>
              </a:spcBef>
            </a:pPr>
            <a:r>
              <a:rPr sz="2400" dirty="0"/>
              <a:t>Jump</a:t>
            </a:r>
          </a:p>
          <a:p>
            <a:pPr marL="12700"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55160" y="1553449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61488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44578" y="1570790"/>
            <a:ext cx="512251" cy="526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55160" y="1553449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98593" y="2025517"/>
            <a:ext cx="166243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5990">
              <a:spcBef>
                <a:spcPts val="100"/>
              </a:spcBef>
            </a:pPr>
            <a:r>
              <a:rPr sz="8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Wizard-toa</a:t>
            </a:r>
            <a:r>
              <a:rPr lang="nl-NL" sz="8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d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12145" y="1693252"/>
            <a:ext cx="412387" cy="412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12138" y="1693246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93935" y="4637849"/>
            <a:ext cx="899794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Type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minus</a:t>
            </a:r>
            <a:r>
              <a:rPr sz="900" b="1" spc="-8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sign 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move</a:t>
            </a:r>
            <a:r>
              <a:rPr sz="900" b="1" spc="-2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down.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35681" y="4744568"/>
            <a:ext cx="599440" cy="1905"/>
          </a:xfrm>
          <a:custGeom>
            <a:avLst/>
            <a:gdLst/>
            <a:ahLst/>
            <a:cxnLst/>
            <a:rect l="l" t="t" r="r" b="b"/>
            <a:pathLst>
              <a:path w="599439" h="1904">
                <a:moveTo>
                  <a:pt x="599439" y="1739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554831A8-3E23-4A65-AE4D-2B3D12FA11EF}"/>
              </a:ext>
            </a:extLst>
          </p:cNvPr>
          <p:cNvSpPr txBox="1"/>
          <p:nvPr/>
        </p:nvSpPr>
        <p:spPr>
          <a:xfrm>
            <a:off x="1649161" y="2337591"/>
            <a:ext cx="16624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</a:t>
            </a:r>
            <a:r>
              <a:rPr sz="900" b="1" spc="-2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Wizard-toad.</a:t>
            </a:r>
            <a:endParaRPr sz="900" dirty="0">
              <a:latin typeface="SourceSansPro-Semibold"/>
              <a:cs typeface="SourceSansPro-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4859337" cy="6804024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5012" y="1305243"/>
            <a:ext cx="3289299" cy="457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 marR="5080" indent="-224790" algn="ctr">
              <a:lnSpc>
                <a:spcPct val="125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Move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character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from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side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to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side</a:t>
            </a:r>
            <a:br>
              <a:rPr lang="nl-NL"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</a:b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when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tilt the</a:t>
            </a:r>
            <a:r>
              <a:rPr sz="1200" b="1" spc="-1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micro:bit.</a:t>
            </a:r>
            <a:endParaRPr sz="1200" dirty="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3669" y="557213"/>
            <a:ext cx="457200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300" spc="-35" dirty="0"/>
              <a:t>Move </a:t>
            </a:r>
            <a:r>
              <a:rPr sz="2300" dirty="0"/>
              <a:t>Back and</a:t>
            </a:r>
            <a:r>
              <a:rPr sz="2300" spc="-50" dirty="0"/>
              <a:t> </a:t>
            </a:r>
            <a:r>
              <a:rPr sz="2300" spc="-5" dirty="0"/>
              <a:t>Forth</a:t>
            </a:r>
          </a:p>
        </p:txBody>
      </p:sp>
      <p:sp>
        <p:nvSpPr>
          <p:cNvPr id="12" name="object 12"/>
          <p:cNvSpPr/>
          <p:nvPr/>
        </p:nvSpPr>
        <p:spPr>
          <a:xfrm>
            <a:off x="1289476" y="2066226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9463" y="2066226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3020" y="3925912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3019" y="392592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2170" y="6129336"/>
            <a:ext cx="13332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77269" y="60690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79250" y="6113590"/>
            <a:ext cx="100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6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09433" y="6091697"/>
            <a:ext cx="694902" cy="25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kstvak 58">
            <a:extLst>
              <a:ext uri="{FF2B5EF4-FFF2-40B4-BE49-F238E27FC236}">
                <a16:creationId xmlns:a16="http://schemas.microsoft.com/office/drawing/2014/main" id="{8B2D1EF8-C65A-462D-8ED7-A097C15310DA}"/>
              </a:ext>
            </a:extLst>
          </p:cNvPr>
          <p:cNvSpPr txBox="1"/>
          <p:nvPr/>
        </p:nvSpPr>
        <p:spPr>
          <a:xfrm rot="16200000">
            <a:off x="3968637" y="5917507"/>
            <a:ext cx="1401783" cy="379510"/>
          </a:xfrm>
          <a:prstGeom prst="rect">
            <a:avLst/>
          </a:prstGeom>
          <a:noFill/>
        </p:spPr>
        <p:txBody>
          <a:bodyPr wrap="square" tIns="0" bIns="280800" rtlCol="0" anchor="b" anchorCtr="0">
            <a:spAutoFit/>
          </a:bodyPr>
          <a:lstStyle/>
          <a:p>
            <a:pPr algn="r"/>
            <a:r>
              <a:rPr lang="en-US" sz="600" dirty="0" err="1">
                <a:solidFill>
                  <a:srgbClr val="2980FF"/>
                </a:solidFill>
              </a:rPr>
              <a:t>yyyymmdd</a:t>
            </a:r>
            <a:endParaRPr lang="en-US" sz="600" dirty="0">
              <a:solidFill>
                <a:srgbClr val="298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59338" cy="1109662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09662"/>
            <a:ext cx="4859338" cy="1722120"/>
          </a:xfrm>
          <a:custGeom>
            <a:avLst/>
            <a:gdLst/>
            <a:ahLst/>
            <a:cxnLst/>
            <a:rect l="l" t="t" r="r" b="b"/>
            <a:pathLst>
              <a:path w="4572000" h="1722120">
                <a:moveTo>
                  <a:pt x="0" y="1722107"/>
                </a:moveTo>
                <a:lnTo>
                  <a:pt x="4572000" y="1722107"/>
                </a:lnTo>
                <a:lnTo>
                  <a:pt x="4572000" y="0"/>
                </a:lnTo>
                <a:lnTo>
                  <a:pt x="0" y="0"/>
                </a:lnTo>
                <a:lnTo>
                  <a:pt x="0" y="1722107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9696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831770"/>
            <a:ext cx="4859338" cy="2463165"/>
          </a:xfrm>
          <a:custGeom>
            <a:avLst/>
            <a:gdLst/>
            <a:ahLst/>
            <a:cxnLst/>
            <a:rect l="l" t="t" r="r" b="b"/>
            <a:pathLst>
              <a:path w="4572000" h="2463165">
                <a:moveTo>
                  <a:pt x="0" y="2462542"/>
                </a:moveTo>
                <a:lnTo>
                  <a:pt x="4572000" y="2462542"/>
                </a:lnTo>
                <a:lnTo>
                  <a:pt x="4572000" y="0"/>
                </a:lnTo>
                <a:lnTo>
                  <a:pt x="0" y="0"/>
                </a:lnTo>
                <a:lnTo>
                  <a:pt x="0" y="246254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819056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294311"/>
            <a:ext cx="4859338" cy="1509713"/>
          </a:xfrm>
          <a:custGeom>
            <a:avLst/>
            <a:gdLst/>
            <a:ahLst/>
            <a:cxnLst/>
            <a:rect l="l" t="t" r="r" b="b"/>
            <a:pathLst>
              <a:path w="4572000" h="1308100">
                <a:moveTo>
                  <a:pt x="0" y="1308100"/>
                </a:moveTo>
                <a:lnTo>
                  <a:pt x="4572000" y="1308100"/>
                </a:lnTo>
                <a:lnTo>
                  <a:pt x="4572000" y="0"/>
                </a:lnTo>
                <a:lnTo>
                  <a:pt x="0" y="0"/>
                </a:lnTo>
                <a:lnTo>
                  <a:pt x="0" y="13081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2816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91569" y="1514792"/>
            <a:ext cx="0" cy="800100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6603" y="1587899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598297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598297"/>
                </a:lnTo>
                <a:lnTo>
                  <a:pt x="1190" y="642350"/>
                </a:lnTo>
                <a:lnTo>
                  <a:pt x="9525" y="664972"/>
                </a:lnTo>
                <a:lnTo>
                  <a:pt x="32146" y="673306"/>
                </a:lnTo>
                <a:lnTo>
                  <a:pt x="76200" y="674497"/>
                </a:lnTo>
                <a:lnTo>
                  <a:pt x="598297" y="674497"/>
                </a:lnTo>
                <a:lnTo>
                  <a:pt x="642350" y="673306"/>
                </a:lnTo>
                <a:lnTo>
                  <a:pt x="664972" y="664972"/>
                </a:lnTo>
                <a:lnTo>
                  <a:pt x="673306" y="642350"/>
                </a:lnTo>
                <a:lnTo>
                  <a:pt x="674497" y="598297"/>
                </a:lnTo>
                <a:lnTo>
                  <a:pt x="674497" y="76200"/>
                </a:lnTo>
                <a:lnTo>
                  <a:pt x="673306" y="32146"/>
                </a:lnTo>
                <a:lnTo>
                  <a:pt x="664972" y="9525"/>
                </a:lnTo>
                <a:lnTo>
                  <a:pt x="642350" y="1190"/>
                </a:lnTo>
                <a:lnTo>
                  <a:pt x="5982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8454" y="1587893"/>
            <a:ext cx="672642" cy="516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6603" y="1587899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598297"/>
                </a:lnTo>
                <a:lnTo>
                  <a:pt x="1190" y="642350"/>
                </a:lnTo>
                <a:lnTo>
                  <a:pt x="9525" y="664972"/>
                </a:lnTo>
                <a:lnTo>
                  <a:pt x="32146" y="673306"/>
                </a:lnTo>
                <a:lnTo>
                  <a:pt x="76200" y="674497"/>
                </a:lnTo>
                <a:lnTo>
                  <a:pt x="598297" y="674497"/>
                </a:lnTo>
                <a:lnTo>
                  <a:pt x="642350" y="673306"/>
                </a:lnTo>
                <a:lnTo>
                  <a:pt x="664972" y="664972"/>
                </a:lnTo>
                <a:lnTo>
                  <a:pt x="673306" y="642350"/>
                </a:lnTo>
                <a:lnTo>
                  <a:pt x="674497" y="598297"/>
                </a:lnTo>
                <a:lnTo>
                  <a:pt x="674497" y="76200"/>
                </a:lnTo>
                <a:lnTo>
                  <a:pt x="673306" y="32146"/>
                </a:lnTo>
                <a:lnTo>
                  <a:pt x="664972" y="9525"/>
                </a:lnTo>
                <a:lnTo>
                  <a:pt x="642350" y="1190"/>
                </a:lnTo>
                <a:lnTo>
                  <a:pt x="598297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76508" y="2127237"/>
            <a:ext cx="514984" cy="97155"/>
          </a:xfrm>
          <a:custGeom>
            <a:avLst/>
            <a:gdLst/>
            <a:ahLst/>
            <a:cxnLst/>
            <a:rect l="l" t="t" r="r" b="b"/>
            <a:pathLst>
              <a:path w="514985" h="97155">
                <a:moveTo>
                  <a:pt x="0" y="97040"/>
                </a:moveTo>
                <a:lnTo>
                  <a:pt x="514680" y="97040"/>
                </a:lnTo>
                <a:lnTo>
                  <a:pt x="514680" y="0"/>
                </a:lnTo>
                <a:lnTo>
                  <a:pt x="0" y="0"/>
                </a:lnTo>
                <a:lnTo>
                  <a:pt x="0" y="97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56909" y="2092792"/>
            <a:ext cx="55499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5" dirty="0">
                <a:solidFill>
                  <a:srgbClr val="636466"/>
                </a:solidFill>
                <a:latin typeface="Source Sans Pro"/>
                <a:cs typeface="Source Sans Pro"/>
              </a:rPr>
              <a:t>Witch</a:t>
            </a:r>
            <a:r>
              <a:rPr sz="800" spc="-55" dirty="0">
                <a:solidFill>
                  <a:srgbClr val="636466"/>
                </a:solidFill>
                <a:latin typeface="Source Sans Pro"/>
                <a:cs typeface="Source Sans Pro"/>
              </a:rPr>
              <a:t> </a:t>
            </a: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House</a:t>
            </a:r>
            <a:endParaRPr sz="800">
              <a:latin typeface="Source Sans Pro"/>
              <a:cs typeface="Source Sans Pr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670" y="2987207"/>
            <a:ext cx="45719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669" y="5364162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669" y="1179512"/>
            <a:ext cx="45719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59570" y="408266"/>
            <a:ext cx="3763125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spcBef>
                <a:spcPts val="455"/>
              </a:spcBef>
            </a:pPr>
            <a:r>
              <a:rPr sz="2400" spc="-30" dirty="0"/>
              <a:t>Move </a:t>
            </a:r>
            <a:r>
              <a:rPr sz="2400" dirty="0"/>
              <a:t>Back and</a:t>
            </a:r>
            <a:r>
              <a:rPr sz="2400" spc="-50" dirty="0"/>
              <a:t> </a:t>
            </a:r>
            <a:r>
              <a:rPr sz="2400" spc="-5" dirty="0"/>
              <a:t>Forth</a:t>
            </a:r>
            <a:endParaRPr sz="2400" dirty="0"/>
          </a:p>
          <a:p>
            <a:pPr marL="12700"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1397" y="3325710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1739" y="3351805"/>
            <a:ext cx="356557" cy="326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397" y="3325710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7893" y="3736129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9706" y="3679170"/>
            <a:ext cx="205104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Wi</a:t>
            </a:r>
            <a:r>
              <a:rPr sz="600" spc="-10" dirty="0">
                <a:solidFill>
                  <a:srgbClr val="636466"/>
                </a:solidFill>
                <a:latin typeface="Source Sans Pro"/>
                <a:cs typeface="Source Sans Pro"/>
              </a:rPr>
              <a:t>t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ch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79317" y="2352992"/>
            <a:ext cx="131064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Witch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31180" y="1587899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61488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54100" y="1604863"/>
            <a:ext cx="496049" cy="529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31180" y="1587899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665828" y="2110767"/>
            <a:ext cx="27305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</a:t>
            </a:r>
            <a:r>
              <a:rPr sz="8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</a:t>
            </a:r>
            <a:r>
              <a:rPr sz="8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</a:t>
            </a:r>
            <a:endParaRPr sz="800">
              <a:latin typeface="SourceSansPro-Semibold"/>
              <a:cs typeface="SourceSansPro-Semibold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39262" y="1746746"/>
            <a:ext cx="412389" cy="4123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39261" y="1746746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67250" y="3369423"/>
            <a:ext cx="2592539" cy="16305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3669" y="6135688"/>
            <a:ext cx="4572001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Tilt 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 move your character from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side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side.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194974" y="5690564"/>
            <a:ext cx="469391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94973" y="5690559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307847"/>
                </a:lnTo>
                <a:lnTo>
                  <a:pt x="1190" y="351901"/>
                </a:lnTo>
                <a:lnTo>
                  <a:pt x="9525" y="374522"/>
                </a:lnTo>
                <a:lnTo>
                  <a:pt x="32146" y="382857"/>
                </a:lnTo>
                <a:lnTo>
                  <a:pt x="76200" y="384047"/>
                </a:lnTo>
                <a:lnTo>
                  <a:pt x="393192" y="384047"/>
                </a:lnTo>
                <a:lnTo>
                  <a:pt x="437245" y="382857"/>
                </a:lnTo>
                <a:lnTo>
                  <a:pt x="459867" y="374522"/>
                </a:lnTo>
                <a:lnTo>
                  <a:pt x="468201" y="351901"/>
                </a:lnTo>
                <a:lnTo>
                  <a:pt x="469392" y="307847"/>
                </a:lnTo>
                <a:lnTo>
                  <a:pt x="469392" y="76199"/>
                </a:lnTo>
                <a:lnTo>
                  <a:pt x="468201" y="32146"/>
                </a:lnTo>
                <a:lnTo>
                  <a:pt x="459867" y="9524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5468" y="3905907"/>
            <a:ext cx="1273175" cy="1226820"/>
          </a:xfrm>
          <a:custGeom>
            <a:avLst/>
            <a:gdLst/>
            <a:ahLst/>
            <a:cxnLst/>
            <a:rect l="l" t="t" r="r" b="b"/>
            <a:pathLst>
              <a:path w="1273175" h="1226820">
                <a:moveTo>
                  <a:pt x="1187399" y="0"/>
                </a:moveTo>
                <a:lnTo>
                  <a:pt x="85293" y="0"/>
                </a:lnTo>
                <a:lnTo>
                  <a:pt x="35983" y="1332"/>
                </a:lnTo>
                <a:lnTo>
                  <a:pt x="10661" y="10661"/>
                </a:lnTo>
                <a:lnTo>
                  <a:pt x="1332" y="35983"/>
                </a:lnTo>
                <a:lnTo>
                  <a:pt x="0" y="85293"/>
                </a:lnTo>
                <a:lnTo>
                  <a:pt x="0" y="1141120"/>
                </a:lnTo>
                <a:lnTo>
                  <a:pt x="1332" y="1190423"/>
                </a:lnTo>
                <a:lnTo>
                  <a:pt x="10661" y="1215740"/>
                </a:lnTo>
                <a:lnTo>
                  <a:pt x="35983" y="1225068"/>
                </a:lnTo>
                <a:lnTo>
                  <a:pt x="85293" y="1226400"/>
                </a:lnTo>
                <a:lnTo>
                  <a:pt x="1187399" y="1226400"/>
                </a:lnTo>
                <a:lnTo>
                  <a:pt x="1236709" y="1225068"/>
                </a:lnTo>
                <a:lnTo>
                  <a:pt x="1262030" y="1215740"/>
                </a:lnTo>
                <a:lnTo>
                  <a:pt x="1271359" y="1190423"/>
                </a:lnTo>
                <a:lnTo>
                  <a:pt x="1272692" y="1141120"/>
                </a:lnTo>
                <a:lnTo>
                  <a:pt x="1272692" y="85293"/>
                </a:lnTo>
                <a:lnTo>
                  <a:pt x="1271359" y="35983"/>
                </a:lnTo>
                <a:lnTo>
                  <a:pt x="1262030" y="10661"/>
                </a:lnTo>
                <a:lnTo>
                  <a:pt x="1236709" y="1332"/>
                </a:lnTo>
                <a:lnTo>
                  <a:pt x="1187399" y="0"/>
                </a:lnTo>
                <a:close/>
              </a:path>
            </a:pathLst>
          </a:custGeom>
          <a:solidFill>
            <a:srgbClr val="CDCF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2385" y="4155765"/>
            <a:ext cx="1157574" cy="3336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41509" y="4534534"/>
            <a:ext cx="990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Insert the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tilt</a:t>
            </a:r>
            <a:r>
              <a:rPr sz="900" b="1" spc="-105" dirty="0">
                <a:solidFill>
                  <a:srgbClr val="636466"/>
                </a:solidFill>
                <a:latin typeface="SourceSansPro-Black"/>
                <a:cs typeface="SourceSansPro-Black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angle 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block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into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</a:t>
            </a:r>
            <a:r>
              <a:rPr sz="900" b="1" spc="-10" dirty="0">
                <a:solidFill>
                  <a:srgbClr val="636466"/>
                </a:solidFill>
                <a:latin typeface="SourceSansPro-Black"/>
                <a:cs typeface="SourceSansPro-Black"/>
              </a:rPr>
              <a:t>set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x 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block.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75854" y="4394501"/>
            <a:ext cx="1181100" cy="0"/>
          </a:xfrm>
          <a:custGeom>
            <a:avLst/>
            <a:gdLst/>
            <a:ahLst/>
            <a:cxnLst/>
            <a:rect l="l" t="t" r="r" b="b"/>
            <a:pathLst>
              <a:path w="1181100">
                <a:moveTo>
                  <a:pt x="1181011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41503" y="2352992"/>
            <a:ext cx="18237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backdrop, like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Witch</a:t>
            </a:r>
            <a:r>
              <a:rPr sz="900" b="1" spc="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House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6564" y="1746746"/>
            <a:ext cx="412391" cy="4123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6559" y="1746746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8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5011" y="1344613"/>
            <a:ext cx="3289300" cy="457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marR="5080" indent="-350520" algn="ctr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your own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emoji on</a:t>
            </a:r>
            <a:r>
              <a:rPr sz="1200" b="1" spc="-5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 </a:t>
            </a:r>
            <a:br>
              <a:rPr lang="nl-NL"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</a:br>
            <a:r>
              <a:rPr sz="1200" b="1" spc="-5" dirty="0" err="1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display.</a:t>
            </a:r>
            <a:endParaRPr sz="1200" dirty="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3670" y="630408"/>
            <a:ext cx="45719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400" spc="-5" dirty="0"/>
              <a:t>Create </a:t>
            </a:r>
            <a:r>
              <a:rPr sz="2400" dirty="0"/>
              <a:t>an</a:t>
            </a:r>
            <a:r>
              <a:rPr sz="2400" spc="-80" dirty="0"/>
              <a:t> </a:t>
            </a:r>
            <a:r>
              <a:rPr sz="2400" dirty="0"/>
              <a:t>Emoji</a:t>
            </a:r>
          </a:p>
        </p:txBody>
      </p:sp>
      <p:sp>
        <p:nvSpPr>
          <p:cNvPr id="12" name="object 12"/>
          <p:cNvSpPr/>
          <p:nvPr/>
        </p:nvSpPr>
        <p:spPr>
          <a:xfrm>
            <a:off x="1289476" y="2066226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9463" y="2066226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3020" y="3925912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3019" y="392592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77649" y="4285804"/>
            <a:ext cx="167639" cy="211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42170" y="6129336"/>
            <a:ext cx="13332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77269" y="60690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79250" y="6113590"/>
            <a:ext cx="100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7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09433" y="6091697"/>
            <a:ext cx="694902" cy="259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2302" y="4659313"/>
            <a:ext cx="167639" cy="2240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47070" y="4652201"/>
            <a:ext cx="167639" cy="2184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46155" y="4291392"/>
            <a:ext cx="167639" cy="2057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62614" y="4670882"/>
            <a:ext cx="167639" cy="2240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55603" y="4454055"/>
            <a:ext cx="167639" cy="2355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72912" y="4443793"/>
            <a:ext cx="167652" cy="8465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77649" y="4676462"/>
            <a:ext cx="167639" cy="2184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52288" y="5061775"/>
            <a:ext cx="167652" cy="2355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47070" y="4856353"/>
            <a:ext cx="167639" cy="2181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55502" y="5084763"/>
            <a:ext cx="167639" cy="1929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1371" y="4870642"/>
            <a:ext cx="234797" cy="22796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kstvak 58">
            <a:extLst>
              <a:ext uri="{FF2B5EF4-FFF2-40B4-BE49-F238E27FC236}">
                <a16:creationId xmlns:a16="http://schemas.microsoft.com/office/drawing/2014/main" id="{4B049CE8-37F6-44CA-B4CB-5DE062D9D1C6}"/>
              </a:ext>
            </a:extLst>
          </p:cNvPr>
          <p:cNvSpPr txBox="1"/>
          <p:nvPr/>
        </p:nvSpPr>
        <p:spPr>
          <a:xfrm rot="16200000">
            <a:off x="3968637" y="5917507"/>
            <a:ext cx="1401783" cy="379510"/>
          </a:xfrm>
          <a:prstGeom prst="rect">
            <a:avLst/>
          </a:prstGeom>
          <a:noFill/>
        </p:spPr>
        <p:txBody>
          <a:bodyPr wrap="square" tIns="0" bIns="280800" rtlCol="0" anchor="b" anchorCtr="0">
            <a:spAutoFit/>
          </a:bodyPr>
          <a:lstStyle/>
          <a:p>
            <a:pPr algn="r"/>
            <a:r>
              <a:rPr lang="en-US" sz="600" dirty="0" err="1">
                <a:solidFill>
                  <a:srgbClr val="2980FF"/>
                </a:solidFill>
              </a:rPr>
              <a:t>yyyymmdd</a:t>
            </a:r>
            <a:endParaRPr lang="en-US" sz="600" dirty="0">
              <a:solidFill>
                <a:srgbClr val="298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59338" cy="1109662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09662"/>
            <a:ext cx="4859338" cy="2305050"/>
          </a:xfrm>
          <a:custGeom>
            <a:avLst/>
            <a:gdLst/>
            <a:ahLst/>
            <a:cxnLst/>
            <a:rect l="l" t="t" r="r" b="b"/>
            <a:pathLst>
              <a:path w="4572000" h="2305050">
                <a:moveTo>
                  <a:pt x="0" y="2305050"/>
                </a:moveTo>
                <a:lnTo>
                  <a:pt x="4572000" y="2305050"/>
                </a:lnTo>
                <a:lnTo>
                  <a:pt x="4572000" y="0"/>
                </a:lnTo>
                <a:lnTo>
                  <a:pt x="0" y="0"/>
                </a:lnTo>
                <a:lnTo>
                  <a:pt x="0" y="23050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9696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414712"/>
            <a:ext cx="4859338" cy="1574800"/>
          </a:xfrm>
          <a:custGeom>
            <a:avLst/>
            <a:gdLst/>
            <a:ahLst/>
            <a:cxnLst/>
            <a:rect l="l" t="t" r="r" b="b"/>
            <a:pathLst>
              <a:path w="4572000" h="1574800">
                <a:moveTo>
                  <a:pt x="0" y="1574800"/>
                </a:moveTo>
                <a:lnTo>
                  <a:pt x="4572000" y="1574800"/>
                </a:lnTo>
                <a:lnTo>
                  <a:pt x="4572000" y="0"/>
                </a:lnTo>
                <a:lnTo>
                  <a:pt x="0" y="0"/>
                </a:lnTo>
                <a:lnTo>
                  <a:pt x="0" y="15748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4020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989511"/>
            <a:ext cx="4859338" cy="1814513"/>
          </a:xfrm>
          <a:custGeom>
            <a:avLst/>
            <a:gdLst/>
            <a:ahLst/>
            <a:cxnLst/>
            <a:rect l="l" t="t" r="r" b="b"/>
            <a:pathLst>
              <a:path w="4572000" h="1612900">
                <a:moveTo>
                  <a:pt x="0" y="1612900"/>
                </a:moveTo>
                <a:lnTo>
                  <a:pt x="4572000" y="1612900"/>
                </a:lnTo>
                <a:lnTo>
                  <a:pt x="4572000" y="0"/>
                </a:lnTo>
                <a:lnTo>
                  <a:pt x="0" y="0"/>
                </a:lnTo>
                <a:lnTo>
                  <a:pt x="0" y="16129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9768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0370" y="1642913"/>
            <a:ext cx="5302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Drag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out</a:t>
            </a:r>
            <a:r>
              <a:rPr sz="900" b="1" spc="-6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6056" y="1642913"/>
            <a:ext cx="134556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block and click on the</a:t>
            </a:r>
            <a:r>
              <a:rPr sz="900" b="1" spc="-9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grid.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3929" y="1552590"/>
            <a:ext cx="1034539" cy="358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7538" y="2259013"/>
            <a:ext cx="1157465" cy="1045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6620" y="2259013"/>
            <a:ext cx="1285804" cy="1100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0370" y="2261953"/>
            <a:ext cx="1204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 individual 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squares to turn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them</a:t>
            </a:r>
            <a:r>
              <a:rPr sz="900" b="1" spc="-4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on  or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off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in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your</a:t>
            </a:r>
            <a:r>
              <a:rPr sz="900" b="1" spc="-2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design.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8432" y="5486159"/>
            <a:ext cx="895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5450" y="5486159"/>
            <a:ext cx="939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670" y="3554744"/>
            <a:ext cx="457199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669" y="5072062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670" y="1179512"/>
            <a:ext cx="45719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59570" y="408266"/>
            <a:ext cx="4183109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spcBef>
                <a:spcPts val="455"/>
              </a:spcBef>
            </a:pPr>
            <a:r>
              <a:rPr sz="2400" spc="-5" dirty="0"/>
              <a:t>Create </a:t>
            </a:r>
            <a:r>
              <a:rPr sz="2400" dirty="0"/>
              <a:t>an</a:t>
            </a:r>
            <a:r>
              <a:rPr sz="2400" spc="-80" dirty="0"/>
              <a:t> </a:t>
            </a:r>
            <a:r>
              <a:rPr sz="2400" dirty="0"/>
              <a:t>Emoji</a:t>
            </a:r>
          </a:p>
          <a:p>
            <a:pPr marL="12700"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3670" y="5892107"/>
            <a:ext cx="457199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Press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A and B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buttons to show your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emojis on the</a:t>
            </a:r>
            <a:r>
              <a:rPr sz="900" b="1" spc="2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99036" y="5405438"/>
            <a:ext cx="469392" cy="3797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99036" y="5405438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2269" y="3892803"/>
            <a:ext cx="4114800" cy="884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4050" y="558207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311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61109" y="558196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311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59338" cy="841692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62585"/>
            <a:ext cx="4859338" cy="84144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2854" y="4823961"/>
            <a:ext cx="1803400" cy="1778635"/>
          </a:xfrm>
          <a:custGeom>
            <a:avLst/>
            <a:gdLst/>
            <a:ahLst/>
            <a:cxnLst/>
            <a:rect l="l" t="t" r="r" b="b"/>
            <a:pathLst>
              <a:path w="1803400" h="1778635">
                <a:moveTo>
                  <a:pt x="9766" y="1624980"/>
                </a:moveTo>
                <a:lnTo>
                  <a:pt x="492" y="1678044"/>
                </a:lnTo>
                <a:lnTo>
                  <a:pt x="0" y="1713626"/>
                </a:lnTo>
                <a:lnTo>
                  <a:pt x="164" y="1733924"/>
                </a:lnTo>
                <a:lnTo>
                  <a:pt x="657" y="1754212"/>
                </a:lnTo>
                <a:lnTo>
                  <a:pt x="1478" y="1774420"/>
                </a:lnTo>
                <a:lnTo>
                  <a:pt x="1709" y="1778451"/>
                </a:lnTo>
                <a:lnTo>
                  <a:pt x="33505" y="1778451"/>
                </a:lnTo>
                <a:lnTo>
                  <a:pt x="33185" y="1772860"/>
                </a:lnTo>
                <a:lnTo>
                  <a:pt x="32388" y="1753174"/>
                </a:lnTo>
                <a:lnTo>
                  <a:pt x="31909" y="1733402"/>
                </a:lnTo>
                <a:lnTo>
                  <a:pt x="31750" y="1713626"/>
                </a:lnTo>
                <a:lnTo>
                  <a:pt x="31879" y="1695490"/>
                </a:lnTo>
                <a:lnTo>
                  <a:pt x="32280" y="1677166"/>
                </a:lnTo>
                <a:lnTo>
                  <a:pt x="32884" y="1660050"/>
                </a:lnTo>
                <a:lnTo>
                  <a:pt x="33869" y="1640220"/>
                </a:lnTo>
                <a:lnTo>
                  <a:pt x="34264" y="1633248"/>
                </a:lnTo>
                <a:lnTo>
                  <a:pt x="27571" y="1625755"/>
                </a:lnTo>
                <a:lnTo>
                  <a:pt x="18808" y="1625260"/>
                </a:lnTo>
                <a:lnTo>
                  <a:pt x="9766" y="1624980"/>
                </a:lnTo>
                <a:close/>
              </a:path>
              <a:path w="1803400" h="1778635">
                <a:moveTo>
                  <a:pt x="1131620" y="1628435"/>
                </a:moveTo>
                <a:lnTo>
                  <a:pt x="1124191" y="1635344"/>
                </a:lnTo>
                <a:lnTo>
                  <a:pt x="1123365" y="1652870"/>
                </a:lnTo>
                <a:lnTo>
                  <a:pt x="1130109" y="1660312"/>
                </a:lnTo>
                <a:lnTo>
                  <a:pt x="1146098" y="1661061"/>
                </a:lnTo>
                <a:lnTo>
                  <a:pt x="1153375" y="1661252"/>
                </a:lnTo>
                <a:lnTo>
                  <a:pt x="1160716" y="1661252"/>
                </a:lnTo>
                <a:lnTo>
                  <a:pt x="1227537" y="1656373"/>
                </a:lnTo>
                <a:lnTo>
                  <a:pt x="1294625" y="1641846"/>
                </a:lnTo>
                <a:lnTo>
                  <a:pt x="1307909" y="1630606"/>
                </a:lnTo>
                <a:lnTo>
                  <a:pt x="1307505" y="1629207"/>
                </a:lnTo>
                <a:lnTo>
                  <a:pt x="1176256" y="1629207"/>
                </a:lnTo>
                <a:lnTo>
                  <a:pt x="1140396" y="1629006"/>
                </a:lnTo>
                <a:lnTo>
                  <a:pt x="1131620" y="1628435"/>
                </a:lnTo>
                <a:close/>
              </a:path>
              <a:path w="1803400" h="1778635">
                <a:moveTo>
                  <a:pt x="1294257" y="1608928"/>
                </a:moveTo>
                <a:lnTo>
                  <a:pt x="1285824" y="1611328"/>
                </a:lnTo>
                <a:lnTo>
                  <a:pt x="1249235" y="1620350"/>
                </a:lnTo>
                <a:lnTo>
                  <a:pt x="1212624" y="1626315"/>
                </a:lnTo>
                <a:lnTo>
                  <a:pt x="1176256" y="1629207"/>
                </a:lnTo>
                <a:lnTo>
                  <a:pt x="1307505" y="1629207"/>
                </a:lnTo>
                <a:lnTo>
                  <a:pt x="1303045" y="1613754"/>
                </a:lnTo>
                <a:lnTo>
                  <a:pt x="1294257" y="1608928"/>
                </a:lnTo>
                <a:close/>
              </a:path>
              <a:path w="1803400" h="1778635">
                <a:moveTo>
                  <a:pt x="856816" y="1521948"/>
                </a:moveTo>
                <a:lnTo>
                  <a:pt x="851083" y="1523995"/>
                </a:lnTo>
                <a:lnTo>
                  <a:pt x="846416" y="1528232"/>
                </a:lnTo>
                <a:lnTo>
                  <a:pt x="843760" y="1533947"/>
                </a:lnTo>
                <a:lnTo>
                  <a:pt x="843510" y="1540027"/>
                </a:lnTo>
                <a:lnTo>
                  <a:pt x="845557" y="1545759"/>
                </a:lnTo>
                <a:lnTo>
                  <a:pt x="883243" y="1573583"/>
                </a:lnTo>
                <a:lnTo>
                  <a:pt x="917136" y="1594110"/>
                </a:lnTo>
                <a:lnTo>
                  <a:pt x="951354" y="1611946"/>
                </a:lnTo>
                <a:lnTo>
                  <a:pt x="987691" y="1627774"/>
                </a:lnTo>
                <a:lnTo>
                  <a:pt x="989685" y="1628130"/>
                </a:lnTo>
                <a:lnTo>
                  <a:pt x="997940" y="1628130"/>
                </a:lnTo>
                <a:lnTo>
                  <a:pt x="1003922" y="1624345"/>
                </a:lnTo>
                <a:lnTo>
                  <a:pt x="1006386" y="1618110"/>
                </a:lnTo>
                <a:lnTo>
                  <a:pt x="1007502" y="1611910"/>
                </a:lnTo>
                <a:lnTo>
                  <a:pt x="1006201" y="1605965"/>
                </a:lnTo>
                <a:lnTo>
                  <a:pt x="1002767" y="1600940"/>
                </a:lnTo>
                <a:lnTo>
                  <a:pt x="997483" y="1597498"/>
                </a:lnTo>
                <a:lnTo>
                  <a:pt x="964933" y="1583240"/>
                </a:lnTo>
                <a:lnTo>
                  <a:pt x="932530" y="1566340"/>
                </a:lnTo>
                <a:lnTo>
                  <a:pt x="900387" y="1546861"/>
                </a:lnTo>
                <a:lnTo>
                  <a:pt x="868616" y="1524866"/>
                </a:lnTo>
                <a:lnTo>
                  <a:pt x="862899" y="1522202"/>
                </a:lnTo>
                <a:lnTo>
                  <a:pt x="856816" y="1521948"/>
                </a:lnTo>
                <a:close/>
              </a:path>
              <a:path w="1803400" h="1778635">
                <a:moveTo>
                  <a:pt x="1534721" y="1443920"/>
                </a:moveTo>
                <a:lnTo>
                  <a:pt x="1529070" y="1446175"/>
                </a:lnTo>
                <a:lnTo>
                  <a:pt x="1524558" y="1450571"/>
                </a:lnTo>
                <a:lnTo>
                  <a:pt x="1502630" y="1479492"/>
                </a:lnTo>
                <a:lnTo>
                  <a:pt x="1477903" y="1505997"/>
                </a:lnTo>
                <a:lnTo>
                  <a:pt x="1450469" y="1530003"/>
                </a:lnTo>
                <a:lnTo>
                  <a:pt x="1420418" y="1551422"/>
                </a:lnTo>
                <a:lnTo>
                  <a:pt x="1415891" y="1555804"/>
                </a:lnTo>
                <a:lnTo>
                  <a:pt x="1413481" y="1561393"/>
                </a:lnTo>
                <a:lnTo>
                  <a:pt x="1413342" y="1567479"/>
                </a:lnTo>
                <a:lnTo>
                  <a:pt x="1415630" y="1573355"/>
                </a:lnTo>
                <a:lnTo>
                  <a:pt x="1418653" y="1578079"/>
                </a:lnTo>
                <a:lnTo>
                  <a:pt x="1423771" y="1580657"/>
                </a:lnTo>
                <a:lnTo>
                  <a:pt x="1431937" y="1580657"/>
                </a:lnTo>
                <a:lnTo>
                  <a:pt x="1470217" y="1554865"/>
                </a:lnTo>
                <a:lnTo>
                  <a:pt x="1500046" y="1528760"/>
                </a:lnTo>
                <a:lnTo>
                  <a:pt x="1526939" y="1499924"/>
                </a:lnTo>
                <a:lnTo>
                  <a:pt x="1550797" y="1468453"/>
                </a:lnTo>
                <a:lnTo>
                  <a:pt x="1553275" y="1456556"/>
                </a:lnTo>
                <a:lnTo>
                  <a:pt x="1551020" y="1450904"/>
                </a:lnTo>
                <a:lnTo>
                  <a:pt x="1546618" y="1446393"/>
                </a:lnTo>
                <a:lnTo>
                  <a:pt x="1540807" y="1443945"/>
                </a:lnTo>
                <a:lnTo>
                  <a:pt x="1534721" y="1443920"/>
                </a:lnTo>
                <a:close/>
              </a:path>
              <a:path w="1803400" h="1778635">
                <a:moveTo>
                  <a:pt x="62839" y="1323139"/>
                </a:moveTo>
                <a:lnTo>
                  <a:pt x="42220" y="1374316"/>
                </a:lnTo>
                <a:lnTo>
                  <a:pt x="33551" y="1412049"/>
                </a:lnTo>
                <a:lnTo>
                  <a:pt x="25861" y="1449682"/>
                </a:lnTo>
                <a:lnTo>
                  <a:pt x="17741" y="1495732"/>
                </a:lnTo>
                <a:lnTo>
                  <a:pt x="23583" y="1503899"/>
                </a:lnTo>
                <a:lnTo>
                  <a:pt x="33108" y="1505486"/>
                </a:lnTo>
                <a:lnTo>
                  <a:pt x="33997" y="1505550"/>
                </a:lnTo>
                <a:lnTo>
                  <a:pt x="42481" y="1505550"/>
                </a:lnTo>
                <a:lnTo>
                  <a:pt x="49212" y="1500050"/>
                </a:lnTo>
                <a:lnTo>
                  <a:pt x="50495" y="1492265"/>
                </a:lnTo>
                <a:lnTo>
                  <a:pt x="57047" y="1455625"/>
                </a:lnTo>
                <a:lnTo>
                  <a:pt x="64587" y="1418753"/>
                </a:lnTo>
                <a:lnTo>
                  <a:pt x="73081" y="1381778"/>
                </a:lnTo>
                <a:lnTo>
                  <a:pt x="82499" y="1344831"/>
                </a:lnTo>
                <a:lnTo>
                  <a:pt x="84772" y="1336360"/>
                </a:lnTo>
                <a:lnTo>
                  <a:pt x="79743" y="1327648"/>
                </a:lnTo>
                <a:lnTo>
                  <a:pt x="62839" y="1323139"/>
                </a:lnTo>
                <a:close/>
              </a:path>
              <a:path w="1803400" h="1778635">
                <a:moveTo>
                  <a:pt x="652821" y="1301594"/>
                </a:moveTo>
                <a:lnTo>
                  <a:pt x="646739" y="1301705"/>
                </a:lnTo>
                <a:lnTo>
                  <a:pt x="640956" y="1304229"/>
                </a:lnTo>
                <a:lnTo>
                  <a:pt x="636609" y="1308795"/>
                </a:lnTo>
                <a:lnTo>
                  <a:pt x="634431" y="1314475"/>
                </a:lnTo>
                <a:lnTo>
                  <a:pt x="634544" y="1320560"/>
                </a:lnTo>
                <a:lnTo>
                  <a:pt x="660363" y="1358397"/>
                </a:lnTo>
                <a:lnTo>
                  <a:pt x="684391" y="1389214"/>
                </a:lnTo>
                <a:lnTo>
                  <a:pt x="709070" y="1418684"/>
                </a:lnTo>
                <a:lnTo>
                  <a:pt x="737438" y="1450051"/>
                </a:lnTo>
                <a:lnTo>
                  <a:pt x="741667" y="1451740"/>
                </a:lnTo>
                <a:lnTo>
                  <a:pt x="749808" y="1451740"/>
                </a:lnTo>
                <a:lnTo>
                  <a:pt x="753706" y="1450317"/>
                </a:lnTo>
                <a:lnTo>
                  <a:pt x="756754" y="1447460"/>
                </a:lnTo>
                <a:lnTo>
                  <a:pt x="760420" y="1442325"/>
                </a:lnTo>
                <a:lnTo>
                  <a:pt x="761782" y="1436392"/>
                </a:lnTo>
                <a:lnTo>
                  <a:pt x="760817" y="1430383"/>
                </a:lnTo>
                <a:lnTo>
                  <a:pt x="757504" y="1425019"/>
                </a:lnTo>
                <a:lnTo>
                  <a:pt x="733007" y="1397828"/>
                </a:lnTo>
                <a:lnTo>
                  <a:pt x="709047" y="1369209"/>
                </a:lnTo>
                <a:lnTo>
                  <a:pt x="685705" y="1339265"/>
                </a:lnTo>
                <a:lnTo>
                  <a:pt x="663067" y="1308103"/>
                </a:lnTo>
                <a:lnTo>
                  <a:pt x="658497" y="1303768"/>
                </a:lnTo>
                <a:lnTo>
                  <a:pt x="652821" y="1301594"/>
                </a:lnTo>
                <a:close/>
              </a:path>
              <a:path w="1803400" h="1778635">
                <a:moveTo>
                  <a:pt x="1617776" y="1152832"/>
                </a:moveTo>
                <a:lnTo>
                  <a:pt x="1608785" y="1153163"/>
                </a:lnTo>
                <a:lnTo>
                  <a:pt x="1600034" y="1153658"/>
                </a:lnTo>
                <a:lnTo>
                  <a:pt x="1593342" y="1161164"/>
                </a:lnTo>
                <a:lnTo>
                  <a:pt x="1593837" y="1169914"/>
                </a:lnTo>
                <a:lnTo>
                  <a:pt x="1594246" y="1178167"/>
                </a:lnTo>
                <a:lnTo>
                  <a:pt x="1594540" y="1186429"/>
                </a:lnTo>
                <a:lnTo>
                  <a:pt x="1594708" y="1194219"/>
                </a:lnTo>
                <a:lnTo>
                  <a:pt x="1594777" y="1202858"/>
                </a:lnTo>
                <a:lnTo>
                  <a:pt x="1593983" y="1232347"/>
                </a:lnTo>
                <a:lnTo>
                  <a:pt x="1591608" y="1261235"/>
                </a:lnTo>
                <a:lnTo>
                  <a:pt x="1587661" y="1289420"/>
                </a:lnTo>
                <a:lnTo>
                  <a:pt x="1582153" y="1316802"/>
                </a:lnTo>
                <a:lnTo>
                  <a:pt x="1580172" y="1325349"/>
                </a:lnTo>
                <a:lnTo>
                  <a:pt x="1585480" y="1333884"/>
                </a:lnTo>
                <a:lnTo>
                  <a:pt x="1594015" y="1335878"/>
                </a:lnTo>
                <a:lnTo>
                  <a:pt x="1595221" y="1336144"/>
                </a:lnTo>
                <a:lnTo>
                  <a:pt x="1596440" y="1336284"/>
                </a:lnTo>
                <a:lnTo>
                  <a:pt x="1604848" y="1336284"/>
                </a:lnTo>
                <a:lnTo>
                  <a:pt x="1618945" y="1294853"/>
                </a:lnTo>
                <a:lnTo>
                  <a:pt x="1625681" y="1234171"/>
                </a:lnTo>
                <a:lnTo>
                  <a:pt x="1626527" y="1202858"/>
                </a:lnTo>
                <a:lnTo>
                  <a:pt x="1626465" y="1194219"/>
                </a:lnTo>
                <a:lnTo>
                  <a:pt x="1626279" y="1185527"/>
                </a:lnTo>
                <a:lnTo>
                  <a:pt x="1625969" y="1176813"/>
                </a:lnTo>
                <a:lnTo>
                  <a:pt x="1625536" y="1168111"/>
                </a:lnTo>
                <a:lnTo>
                  <a:pt x="1625041" y="1159360"/>
                </a:lnTo>
                <a:lnTo>
                  <a:pt x="1617776" y="1152832"/>
                </a:lnTo>
                <a:close/>
              </a:path>
              <a:path w="1803400" h="1778635">
                <a:moveTo>
                  <a:pt x="173539" y="1039106"/>
                </a:moveTo>
                <a:lnTo>
                  <a:pt x="146133" y="1073999"/>
                </a:lnTo>
                <a:lnTo>
                  <a:pt x="115475" y="1145426"/>
                </a:lnTo>
                <a:lnTo>
                  <a:pt x="98374" y="1189929"/>
                </a:lnTo>
                <a:lnTo>
                  <a:pt x="97412" y="1196154"/>
                </a:lnTo>
                <a:lnTo>
                  <a:pt x="98859" y="1202062"/>
                </a:lnTo>
                <a:lnTo>
                  <a:pt x="102417" y="1206997"/>
                </a:lnTo>
                <a:lnTo>
                  <a:pt x="107784" y="1210300"/>
                </a:lnTo>
                <a:lnTo>
                  <a:pt x="109601" y="1210973"/>
                </a:lnTo>
                <a:lnTo>
                  <a:pt x="111442" y="1211278"/>
                </a:lnTo>
                <a:lnTo>
                  <a:pt x="119735" y="1211278"/>
                </a:lnTo>
                <a:lnTo>
                  <a:pt x="125806" y="1207315"/>
                </a:lnTo>
                <a:lnTo>
                  <a:pt x="128168" y="1200889"/>
                </a:lnTo>
                <a:lnTo>
                  <a:pt x="144926" y="1157273"/>
                </a:lnTo>
                <a:lnTo>
                  <a:pt x="160728" y="1119271"/>
                </a:lnTo>
                <a:lnTo>
                  <a:pt x="174952" y="1087334"/>
                </a:lnTo>
                <a:lnTo>
                  <a:pt x="186982" y="1061913"/>
                </a:lnTo>
                <a:lnTo>
                  <a:pt x="188558" y="1055809"/>
                </a:lnTo>
                <a:lnTo>
                  <a:pt x="187707" y="1049783"/>
                </a:lnTo>
                <a:lnTo>
                  <a:pt x="184658" y="1044516"/>
                </a:lnTo>
                <a:lnTo>
                  <a:pt x="179641" y="1040691"/>
                </a:lnTo>
                <a:lnTo>
                  <a:pt x="173539" y="1039106"/>
                </a:lnTo>
                <a:close/>
              </a:path>
              <a:path w="1803400" h="1778635">
                <a:moveTo>
                  <a:pt x="570204" y="1017108"/>
                </a:moveTo>
                <a:lnTo>
                  <a:pt x="552919" y="1017628"/>
                </a:lnTo>
                <a:lnTo>
                  <a:pt x="546011" y="1024931"/>
                </a:lnTo>
                <a:lnTo>
                  <a:pt x="546252" y="1033694"/>
                </a:lnTo>
                <a:lnTo>
                  <a:pt x="550678" y="1109262"/>
                </a:lnTo>
                <a:lnTo>
                  <a:pt x="554667" y="1148022"/>
                </a:lnTo>
                <a:lnTo>
                  <a:pt x="559828" y="1187249"/>
                </a:lnTo>
                <a:lnTo>
                  <a:pt x="567766" y="1200826"/>
                </a:lnTo>
                <a:lnTo>
                  <a:pt x="576287" y="1200826"/>
                </a:lnTo>
                <a:lnTo>
                  <a:pt x="577049" y="1200775"/>
                </a:lnTo>
                <a:lnTo>
                  <a:pt x="586498" y="1199403"/>
                </a:lnTo>
                <a:lnTo>
                  <a:pt x="592518" y="1191339"/>
                </a:lnTo>
                <a:lnTo>
                  <a:pt x="591261" y="1182652"/>
                </a:lnTo>
                <a:lnTo>
                  <a:pt x="586217" y="1144356"/>
                </a:lnTo>
                <a:lnTo>
                  <a:pt x="582317" y="1106535"/>
                </a:lnTo>
                <a:lnTo>
                  <a:pt x="579574" y="1069313"/>
                </a:lnTo>
                <a:lnTo>
                  <a:pt x="578002" y="1032817"/>
                </a:lnTo>
                <a:lnTo>
                  <a:pt x="577748" y="1024054"/>
                </a:lnTo>
                <a:lnTo>
                  <a:pt x="570204" y="1017108"/>
                </a:lnTo>
                <a:close/>
              </a:path>
              <a:path w="1803400" h="1778635">
                <a:moveTo>
                  <a:pt x="1524208" y="862641"/>
                </a:moveTo>
                <a:lnTo>
                  <a:pt x="1518170" y="864454"/>
                </a:lnTo>
                <a:lnTo>
                  <a:pt x="1513299" y="868457"/>
                </a:lnTo>
                <a:lnTo>
                  <a:pt x="1510445" y="873834"/>
                </a:lnTo>
                <a:lnTo>
                  <a:pt x="1509816" y="879889"/>
                </a:lnTo>
                <a:lnTo>
                  <a:pt x="1511617" y="885929"/>
                </a:lnTo>
                <a:lnTo>
                  <a:pt x="1528418" y="919480"/>
                </a:lnTo>
                <a:lnTo>
                  <a:pt x="1543451" y="953717"/>
                </a:lnTo>
                <a:lnTo>
                  <a:pt x="1556667" y="988519"/>
                </a:lnTo>
                <a:lnTo>
                  <a:pt x="1568018" y="1023762"/>
                </a:lnTo>
                <a:lnTo>
                  <a:pt x="1570050" y="1030684"/>
                </a:lnTo>
                <a:lnTo>
                  <a:pt x="1576374" y="1035154"/>
                </a:lnTo>
                <a:lnTo>
                  <a:pt x="1584718" y="1035154"/>
                </a:lnTo>
                <a:lnTo>
                  <a:pt x="1586217" y="1034938"/>
                </a:lnTo>
                <a:lnTo>
                  <a:pt x="1596136" y="1032043"/>
                </a:lnTo>
                <a:lnTo>
                  <a:pt x="1600949" y="1023229"/>
                </a:lnTo>
                <a:lnTo>
                  <a:pt x="1598472" y="1014809"/>
                </a:lnTo>
                <a:lnTo>
                  <a:pt x="1586632" y="978032"/>
                </a:lnTo>
                <a:lnTo>
                  <a:pt x="1572845" y="941720"/>
                </a:lnTo>
                <a:lnTo>
                  <a:pt x="1557165" y="905999"/>
                </a:lnTo>
                <a:lnTo>
                  <a:pt x="1539646" y="870994"/>
                </a:lnTo>
                <a:lnTo>
                  <a:pt x="1530261" y="863271"/>
                </a:lnTo>
                <a:lnTo>
                  <a:pt x="1524208" y="862641"/>
                </a:lnTo>
                <a:close/>
              </a:path>
              <a:path w="1803400" h="1778635">
                <a:moveTo>
                  <a:pt x="358565" y="798931"/>
                </a:moveTo>
                <a:lnTo>
                  <a:pt x="321543" y="830641"/>
                </a:lnTo>
                <a:lnTo>
                  <a:pt x="295903" y="858942"/>
                </a:lnTo>
                <a:lnTo>
                  <a:pt x="270530" y="888471"/>
                </a:lnTo>
                <a:lnTo>
                  <a:pt x="245516" y="919127"/>
                </a:lnTo>
                <a:lnTo>
                  <a:pt x="242166" y="930808"/>
                </a:lnTo>
                <a:lnTo>
                  <a:pt x="243998" y="936615"/>
                </a:lnTo>
                <a:lnTo>
                  <a:pt x="248056" y="941441"/>
                </a:lnTo>
                <a:lnTo>
                  <a:pt x="250990" y="943765"/>
                </a:lnTo>
                <a:lnTo>
                  <a:pt x="254469" y="944895"/>
                </a:lnTo>
                <a:lnTo>
                  <a:pt x="262610" y="944895"/>
                </a:lnTo>
                <a:lnTo>
                  <a:pt x="267233" y="942851"/>
                </a:lnTo>
                <a:lnTo>
                  <a:pt x="270370" y="938901"/>
                </a:lnTo>
                <a:lnTo>
                  <a:pt x="294849" y="908891"/>
                </a:lnTo>
                <a:lnTo>
                  <a:pt x="319670" y="880000"/>
                </a:lnTo>
                <a:lnTo>
                  <a:pt x="344745" y="852321"/>
                </a:lnTo>
                <a:lnTo>
                  <a:pt x="369989" y="825947"/>
                </a:lnTo>
                <a:lnTo>
                  <a:pt x="373433" y="820674"/>
                </a:lnTo>
                <a:lnTo>
                  <a:pt x="374548" y="814693"/>
                </a:lnTo>
                <a:lnTo>
                  <a:pt x="373339" y="808729"/>
                </a:lnTo>
                <a:lnTo>
                  <a:pt x="369811" y="803506"/>
                </a:lnTo>
                <a:lnTo>
                  <a:pt x="364541" y="800049"/>
                </a:lnTo>
                <a:lnTo>
                  <a:pt x="358565" y="798931"/>
                </a:lnTo>
                <a:close/>
              </a:path>
              <a:path w="1803400" h="1778635">
                <a:moveTo>
                  <a:pt x="595071" y="714898"/>
                </a:moveTo>
                <a:lnTo>
                  <a:pt x="573654" y="764647"/>
                </a:lnTo>
                <a:lnTo>
                  <a:pt x="565161" y="802155"/>
                </a:lnTo>
                <a:lnTo>
                  <a:pt x="558198" y="840466"/>
                </a:lnTo>
                <a:lnTo>
                  <a:pt x="552792" y="879452"/>
                </a:lnTo>
                <a:lnTo>
                  <a:pt x="551764" y="888164"/>
                </a:lnTo>
                <a:lnTo>
                  <a:pt x="557987" y="896051"/>
                </a:lnTo>
                <a:lnTo>
                  <a:pt x="567334" y="897143"/>
                </a:lnTo>
                <a:lnTo>
                  <a:pt x="567969" y="897181"/>
                </a:lnTo>
                <a:lnTo>
                  <a:pt x="576516" y="897181"/>
                </a:lnTo>
                <a:lnTo>
                  <a:pt x="583374" y="891238"/>
                </a:lnTo>
                <a:lnTo>
                  <a:pt x="584327" y="883148"/>
                </a:lnTo>
                <a:lnTo>
                  <a:pt x="589538" y="845526"/>
                </a:lnTo>
                <a:lnTo>
                  <a:pt x="596257" y="808564"/>
                </a:lnTo>
                <a:lnTo>
                  <a:pt x="604449" y="772388"/>
                </a:lnTo>
                <a:lnTo>
                  <a:pt x="614083" y="737123"/>
                </a:lnTo>
                <a:lnTo>
                  <a:pt x="616597" y="728729"/>
                </a:lnTo>
                <a:lnTo>
                  <a:pt x="611809" y="719889"/>
                </a:lnTo>
                <a:lnTo>
                  <a:pt x="595071" y="714898"/>
                </a:lnTo>
                <a:close/>
              </a:path>
              <a:path w="1803400" h="1778635">
                <a:moveTo>
                  <a:pt x="598266" y="614564"/>
                </a:moveTo>
                <a:lnTo>
                  <a:pt x="559278" y="634968"/>
                </a:lnTo>
                <a:lnTo>
                  <a:pt x="526737" y="655231"/>
                </a:lnTo>
                <a:lnTo>
                  <a:pt x="494425" y="677267"/>
                </a:lnTo>
                <a:lnTo>
                  <a:pt x="462559" y="700941"/>
                </a:lnTo>
                <a:lnTo>
                  <a:pt x="456528" y="711493"/>
                </a:lnTo>
                <a:lnTo>
                  <a:pt x="456928" y="717566"/>
                </a:lnTo>
                <a:lnTo>
                  <a:pt x="459727" y="723217"/>
                </a:lnTo>
                <a:lnTo>
                  <a:pt x="462851" y="727243"/>
                </a:lnTo>
                <a:lnTo>
                  <a:pt x="467537" y="729364"/>
                </a:lnTo>
                <a:lnTo>
                  <a:pt x="475691" y="729364"/>
                </a:lnTo>
                <a:lnTo>
                  <a:pt x="479094" y="728284"/>
                </a:lnTo>
                <a:lnTo>
                  <a:pt x="482003" y="726036"/>
                </a:lnTo>
                <a:lnTo>
                  <a:pt x="512793" y="703159"/>
                </a:lnTo>
                <a:lnTo>
                  <a:pt x="543998" y="681877"/>
                </a:lnTo>
                <a:lnTo>
                  <a:pt x="575507" y="662259"/>
                </a:lnTo>
                <a:lnTo>
                  <a:pt x="607212" y="644375"/>
                </a:lnTo>
                <a:lnTo>
                  <a:pt x="612073" y="640351"/>
                </a:lnTo>
                <a:lnTo>
                  <a:pt x="614918" y="634968"/>
                </a:lnTo>
                <a:lnTo>
                  <a:pt x="615538" y="628913"/>
                </a:lnTo>
                <a:lnTo>
                  <a:pt x="613727" y="622874"/>
                </a:lnTo>
                <a:lnTo>
                  <a:pt x="609707" y="618018"/>
                </a:lnTo>
                <a:lnTo>
                  <a:pt x="604321" y="615183"/>
                </a:lnTo>
                <a:lnTo>
                  <a:pt x="598266" y="614564"/>
                </a:lnTo>
                <a:close/>
              </a:path>
              <a:path w="1803400" h="1778635">
                <a:moveTo>
                  <a:pt x="1329330" y="636196"/>
                </a:moveTo>
                <a:lnTo>
                  <a:pt x="1323255" y="636538"/>
                </a:lnTo>
                <a:lnTo>
                  <a:pt x="1317750" y="639135"/>
                </a:lnTo>
                <a:lnTo>
                  <a:pt x="1313522" y="643816"/>
                </a:lnTo>
                <a:lnTo>
                  <a:pt x="1311428" y="649762"/>
                </a:lnTo>
                <a:lnTo>
                  <a:pt x="1311770" y="655835"/>
                </a:lnTo>
                <a:lnTo>
                  <a:pt x="1314369" y="661335"/>
                </a:lnTo>
                <a:lnTo>
                  <a:pt x="1319047" y="665559"/>
                </a:lnTo>
                <a:lnTo>
                  <a:pt x="1338827" y="677790"/>
                </a:lnTo>
                <a:lnTo>
                  <a:pt x="1353459" y="687511"/>
                </a:lnTo>
                <a:lnTo>
                  <a:pt x="1398114" y="728005"/>
                </a:lnTo>
                <a:lnTo>
                  <a:pt x="1428673" y="762282"/>
                </a:lnTo>
                <a:lnTo>
                  <a:pt x="1431810" y="766054"/>
                </a:lnTo>
                <a:lnTo>
                  <a:pt x="1436331" y="767997"/>
                </a:lnTo>
                <a:lnTo>
                  <a:pt x="1444459" y="767997"/>
                </a:lnTo>
                <a:lnTo>
                  <a:pt x="1448054" y="766791"/>
                </a:lnTo>
                <a:lnTo>
                  <a:pt x="1451025" y="764314"/>
                </a:lnTo>
                <a:lnTo>
                  <a:pt x="1454972" y="759400"/>
                </a:lnTo>
                <a:lnTo>
                  <a:pt x="1456670" y="753557"/>
                </a:lnTo>
                <a:lnTo>
                  <a:pt x="1456055" y="747505"/>
                </a:lnTo>
                <a:lnTo>
                  <a:pt x="1420949" y="705977"/>
                </a:lnTo>
                <a:lnTo>
                  <a:pt x="1386192" y="672010"/>
                </a:lnTo>
                <a:lnTo>
                  <a:pt x="1335265" y="638279"/>
                </a:lnTo>
                <a:lnTo>
                  <a:pt x="1329330" y="636196"/>
                </a:lnTo>
                <a:close/>
              </a:path>
              <a:path w="1803400" h="1778635">
                <a:moveTo>
                  <a:pt x="737220" y="449049"/>
                </a:moveTo>
                <a:lnTo>
                  <a:pt x="702919" y="485896"/>
                </a:lnTo>
                <a:lnTo>
                  <a:pt x="680851" y="517913"/>
                </a:lnTo>
                <a:lnTo>
                  <a:pt x="660439" y="550834"/>
                </a:lnTo>
                <a:lnTo>
                  <a:pt x="641756" y="584546"/>
                </a:lnTo>
                <a:lnTo>
                  <a:pt x="639998" y="590600"/>
                </a:lnTo>
                <a:lnTo>
                  <a:pt x="640675" y="596647"/>
                </a:lnTo>
                <a:lnTo>
                  <a:pt x="643569" y="601996"/>
                </a:lnTo>
                <a:lnTo>
                  <a:pt x="648462" y="605958"/>
                </a:lnTo>
                <a:lnTo>
                  <a:pt x="650824" y="607190"/>
                </a:lnTo>
                <a:lnTo>
                  <a:pt x="653326" y="607774"/>
                </a:lnTo>
                <a:lnTo>
                  <a:pt x="661530" y="607774"/>
                </a:lnTo>
                <a:lnTo>
                  <a:pt x="667054" y="604675"/>
                </a:lnTo>
                <a:lnTo>
                  <a:pt x="669886" y="599252"/>
                </a:lnTo>
                <a:lnTo>
                  <a:pt x="687829" y="566885"/>
                </a:lnTo>
                <a:lnTo>
                  <a:pt x="707434" y="535274"/>
                </a:lnTo>
                <a:lnTo>
                  <a:pt x="728629" y="504528"/>
                </a:lnTo>
                <a:lnTo>
                  <a:pt x="751344" y="474754"/>
                </a:lnTo>
                <a:lnTo>
                  <a:pt x="754237" y="469149"/>
                </a:lnTo>
                <a:lnTo>
                  <a:pt x="754738" y="463081"/>
                </a:lnTo>
                <a:lnTo>
                  <a:pt x="752930" y="457268"/>
                </a:lnTo>
                <a:lnTo>
                  <a:pt x="748893" y="452427"/>
                </a:lnTo>
                <a:lnTo>
                  <a:pt x="743285" y="449548"/>
                </a:lnTo>
                <a:lnTo>
                  <a:pt x="737220" y="449049"/>
                </a:lnTo>
                <a:close/>
              </a:path>
              <a:path w="1803400" h="1778635">
                <a:moveTo>
                  <a:pt x="897216" y="528132"/>
                </a:moveTo>
                <a:lnTo>
                  <a:pt x="849998" y="532494"/>
                </a:lnTo>
                <a:lnTo>
                  <a:pt x="811553" y="538497"/>
                </a:lnTo>
                <a:lnTo>
                  <a:pt x="773382" y="546617"/>
                </a:lnTo>
                <a:lnTo>
                  <a:pt x="735622" y="556834"/>
                </a:lnTo>
                <a:lnTo>
                  <a:pt x="722464" y="568201"/>
                </a:lnTo>
                <a:lnTo>
                  <a:pt x="727036" y="583479"/>
                </a:lnTo>
                <a:lnTo>
                  <a:pt x="733348" y="587911"/>
                </a:lnTo>
                <a:lnTo>
                  <a:pt x="741680" y="587911"/>
                </a:lnTo>
                <a:lnTo>
                  <a:pt x="743216" y="587708"/>
                </a:lnTo>
                <a:lnTo>
                  <a:pt x="744753" y="587251"/>
                </a:lnTo>
                <a:lnTo>
                  <a:pt x="780829" y="577489"/>
                </a:lnTo>
                <a:lnTo>
                  <a:pt x="817289" y="569728"/>
                </a:lnTo>
                <a:lnTo>
                  <a:pt x="854006" y="563991"/>
                </a:lnTo>
                <a:lnTo>
                  <a:pt x="890854" y="560301"/>
                </a:lnTo>
                <a:lnTo>
                  <a:pt x="899604" y="559679"/>
                </a:lnTo>
                <a:lnTo>
                  <a:pt x="906183" y="552072"/>
                </a:lnTo>
                <a:lnTo>
                  <a:pt x="904925" y="534584"/>
                </a:lnTo>
                <a:lnTo>
                  <a:pt x="897216" y="528132"/>
                </a:lnTo>
                <a:close/>
              </a:path>
              <a:path w="1803400" h="1778635">
                <a:moveTo>
                  <a:pt x="1035329" y="533199"/>
                </a:moveTo>
                <a:lnTo>
                  <a:pt x="1027252" y="539181"/>
                </a:lnTo>
                <a:lnTo>
                  <a:pt x="1024712" y="556555"/>
                </a:lnTo>
                <a:lnTo>
                  <a:pt x="1030732" y="564607"/>
                </a:lnTo>
                <a:lnTo>
                  <a:pt x="1039406" y="565877"/>
                </a:lnTo>
                <a:lnTo>
                  <a:pt x="1075713" y="572130"/>
                </a:lnTo>
                <a:lnTo>
                  <a:pt x="1111991" y="580282"/>
                </a:lnTo>
                <a:lnTo>
                  <a:pt x="1148114" y="590305"/>
                </a:lnTo>
                <a:lnTo>
                  <a:pt x="1183957" y="602173"/>
                </a:lnTo>
                <a:lnTo>
                  <a:pt x="1185722" y="602808"/>
                </a:lnTo>
                <a:lnTo>
                  <a:pt x="1187538" y="603100"/>
                </a:lnTo>
                <a:lnTo>
                  <a:pt x="1195819" y="603100"/>
                </a:lnTo>
                <a:lnTo>
                  <a:pt x="1201940" y="599074"/>
                </a:lnTo>
                <a:lnTo>
                  <a:pt x="1204252" y="592585"/>
                </a:lnTo>
                <a:lnTo>
                  <a:pt x="1205163" y="586345"/>
                </a:lnTo>
                <a:lnTo>
                  <a:pt x="1203663" y="580447"/>
                </a:lnTo>
                <a:lnTo>
                  <a:pt x="1157326" y="559922"/>
                </a:lnTo>
                <a:lnTo>
                  <a:pt x="1119679" y="549471"/>
                </a:lnTo>
                <a:lnTo>
                  <a:pt x="1081856" y="540968"/>
                </a:lnTo>
                <a:lnTo>
                  <a:pt x="1043990" y="534444"/>
                </a:lnTo>
                <a:lnTo>
                  <a:pt x="1035329" y="533199"/>
                </a:lnTo>
                <a:close/>
              </a:path>
              <a:path w="1803400" h="1778635">
                <a:moveTo>
                  <a:pt x="963732" y="248729"/>
                </a:moveTo>
                <a:lnTo>
                  <a:pt x="924927" y="272820"/>
                </a:lnTo>
                <a:lnTo>
                  <a:pt x="893222" y="295540"/>
                </a:lnTo>
                <a:lnTo>
                  <a:pt x="862851" y="319071"/>
                </a:lnTo>
                <a:lnTo>
                  <a:pt x="830087" y="348340"/>
                </a:lnTo>
                <a:lnTo>
                  <a:pt x="828525" y="354226"/>
                </a:lnTo>
                <a:lnTo>
                  <a:pt x="829283" y="360267"/>
                </a:lnTo>
                <a:lnTo>
                  <a:pt x="832408" y="365737"/>
                </a:lnTo>
                <a:lnTo>
                  <a:pt x="835545" y="369331"/>
                </a:lnTo>
                <a:lnTo>
                  <a:pt x="839952" y="371173"/>
                </a:lnTo>
                <a:lnTo>
                  <a:pt x="848067" y="371173"/>
                </a:lnTo>
                <a:lnTo>
                  <a:pt x="851789" y="369877"/>
                </a:lnTo>
                <a:lnTo>
                  <a:pt x="854811" y="367249"/>
                </a:lnTo>
                <a:lnTo>
                  <a:pt x="882823" y="343751"/>
                </a:lnTo>
                <a:lnTo>
                  <a:pt x="912250" y="320952"/>
                </a:lnTo>
                <a:lnTo>
                  <a:pt x="942986" y="298928"/>
                </a:lnTo>
                <a:lnTo>
                  <a:pt x="974928" y="277752"/>
                </a:lnTo>
                <a:lnTo>
                  <a:pt x="979459" y="273380"/>
                </a:lnTo>
                <a:lnTo>
                  <a:pt x="981881" y="267803"/>
                </a:lnTo>
                <a:lnTo>
                  <a:pt x="982036" y="261723"/>
                </a:lnTo>
                <a:lnTo>
                  <a:pt x="979766" y="255844"/>
                </a:lnTo>
                <a:lnTo>
                  <a:pt x="975393" y="251307"/>
                </a:lnTo>
                <a:lnTo>
                  <a:pt x="969813" y="248885"/>
                </a:lnTo>
                <a:lnTo>
                  <a:pt x="963732" y="248729"/>
                </a:lnTo>
                <a:close/>
              </a:path>
              <a:path w="1803400" h="1778635">
                <a:moveTo>
                  <a:pt x="1241622" y="116732"/>
                </a:moveTo>
                <a:lnTo>
                  <a:pt x="1198406" y="131359"/>
                </a:lnTo>
                <a:lnTo>
                  <a:pt x="1162264" y="145783"/>
                </a:lnTo>
                <a:lnTo>
                  <a:pt x="1127091" y="160850"/>
                </a:lnTo>
                <a:lnTo>
                  <a:pt x="1087971" y="180290"/>
                </a:lnTo>
                <a:lnTo>
                  <a:pt x="1083970" y="191547"/>
                </a:lnTo>
                <a:lnTo>
                  <a:pt x="1085494" y="197665"/>
                </a:lnTo>
                <a:lnTo>
                  <a:pt x="1088212" y="203380"/>
                </a:lnTo>
                <a:lnTo>
                  <a:pt x="1093914" y="206721"/>
                </a:lnTo>
                <a:lnTo>
                  <a:pt x="1102131" y="206721"/>
                </a:lnTo>
                <a:lnTo>
                  <a:pt x="1104455" y="206225"/>
                </a:lnTo>
                <a:lnTo>
                  <a:pt x="1106665" y="205184"/>
                </a:lnTo>
                <a:lnTo>
                  <a:pt x="1140015" y="189860"/>
                </a:lnTo>
                <a:lnTo>
                  <a:pt x="1174451" y="175106"/>
                </a:lnTo>
                <a:lnTo>
                  <a:pt x="1209849" y="160973"/>
                </a:lnTo>
                <a:lnTo>
                  <a:pt x="1246085" y="147513"/>
                </a:lnTo>
                <a:lnTo>
                  <a:pt x="1251488" y="144260"/>
                </a:lnTo>
                <a:lnTo>
                  <a:pt x="1255091" y="139358"/>
                </a:lnTo>
                <a:lnTo>
                  <a:pt x="1256592" y="133463"/>
                </a:lnTo>
                <a:lnTo>
                  <a:pt x="1255687" y="127231"/>
                </a:lnTo>
                <a:lnTo>
                  <a:pt x="1252435" y="121836"/>
                </a:lnTo>
                <a:lnTo>
                  <a:pt x="1247525" y="118235"/>
                </a:lnTo>
                <a:lnTo>
                  <a:pt x="1241622" y="116732"/>
                </a:lnTo>
                <a:close/>
              </a:path>
              <a:path w="1803400" h="1778635">
                <a:moveTo>
                  <a:pt x="1540802" y="36007"/>
                </a:moveTo>
                <a:lnTo>
                  <a:pt x="1493676" y="45473"/>
                </a:lnTo>
                <a:lnTo>
                  <a:pt x="1455832" y="53808"/>
                </a:lnTo>
                <a:lnTo>
                  <a:pt x="1418655" y="62669"/>
                </a:lnTo>
                <a:lnTo>
                  <a:pt x="1373809" y="74298"/>
                </a:lnTo>
                <a:lnTo>
                  <a:pt x="1368767" y="82984"/>
                </a:lnTo>
                <a:lnTo>
                  <a:pt x="1372920" y="98567"/>
                </a:lnTo>
                <a:lnTo>
                  <a:pt x="1379347" y="103241"/>
                </a:lnTo>
                <a:lnTo>
                  <a:pt x="1387703" y="103241"/>
                </a:lnTo>
                <a:lnTo>
                  <a:pt x="1389100" y="103063"/>
                </a:lnTo>
                <a:lnTo>
                  <a:pt x="1426311" y="93485"/>
                </a:lnTo>
                <a:lnTo>
                  <a:pt x="1462954" y="84753"/>
                </a:lnTo>
                <a:lnTo>
                  <a:pt x="1500258" y="76540"/>
                </a:lnTo>
                <a:lnTo>
                  <a:pt x="1546707" y="67198"/>
                </a:lnTo>
                <a:lnTo>
                  <a:pt x="1552321" y="58867"/>
                </a:lnTo>
                <a:lnTo>
                  <a:pt x="1550670" y="50257"/>
                </a:lnTo>
                <a:lnTo>
                  <a:pt x="1548993" y="41671"/>
                </a:lnTo>
                <a:lnTo>
                  <a:pt x="1540802" y="36007"/>
                </a:lnTo>
                <a:close/>
              </a:path>
              <a:path w="1803400" h="1778635">
                <a:moveTo>
                  <a:pt x="1802814" y="0"/>
                </a:moveTo>
                <a:lnTo>
                  <a:pt x="1759367" y="4170"/>
                </a:lnTo>
                <a:lnTo>
                  <a:pt x="1721281" y="8404"/>
                </a:lnTo>
                <a:lnTo>
                  <a:pt x="1674952" y="14265"/>
                </a:lnTo>
                <a:lnTo>
                  <a:pt x="1668830" y="22240"/>
                </a:lnTo>
                <a:lnTo>
                  <a:pt x="1671040" y="38928"/>
                </a:lnTo>
                <a:lnTo>
                  <a:pt x="1677860" y="44732"/>
                </a:lnTo>
                <a:lnTo>
                  <a:pt x="1686394" y="44732"/>
                </a:lnTo>
                <a:lnTo>
                  <a:pt x="1687106" y="44681"/>
                </a:lnTo>
                <a:lnTo>
                  <a:pt x="1725018" y="39935"/>
                </a:lnTo>
                <a:lnTo>
                  <a:pt x="1762675" y="35745"/>
                </a:lnTo>
                <a:lnTo>
                  <a:pt x="1800645" y="32039"/>
                </a:lnTo>
                <a:lnTo>
                  <a:pt x="1802814" y="31857"/>
                </a:lnTo>
                <a:lnTo>
                  <a:pt x="1802814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4812" y="4906729"/>
            <a:ext cx="784274" cy="1695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1623" y="2433405"/>
            <a:ext cx="92786" cy="103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2712" y="2476537"/>
            <a:ext cx="92786" cy="1034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670" y="2694451"/>
            <a:ext cx="4528085" cy="2151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7680" y="4882094"/>
            <a:ext cx="105149" cy="1066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8426" y="4690785"/>
            <a:ext cx="105149" cy="1066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804" y="4315396"/>
            <a:ext cx="88887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83827" y="1804452"/>
            <a:ext cx="75768" cy="86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7870" y="2162005"/>
            <a:ext cx="75755" cy="86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4753" y="2165729"/>
            <a:ext cx="75768" cy="86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1513" y="2282433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91112" y="2045306"/>
            <a:ext cx="75768" cy="861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0979" y="2158283"/>
            <a:ext cx="75755" cy="86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14228" y="2041584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37336" y="2037860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85116" y="201612"/>
            <a:ext cx="3030553" cy="19325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4621" y="2278709"/>
            <a:ext cx="75755" cy="86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98395" y="2286157"/>
            <a:ext cx="75768" cy="86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1500000">
            <a:off x="1876144" y="586774"/>
            <a:ext cx="43699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"/>
              </a:lnSpc>
            </a:pPr>
            <a:r>
              <a:rPr sz="250" spc="1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3669" y="201612"/>
            <a:ext cx="1447234" cy="2371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 rot="1500000">
            <a:off x="2739429" y="640799"/>
            <a:ext cx="44071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"/>
              </a:lnSpc>
            </a:pPr>
            <a:r>
              <a:rPr sz="250" spc="2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5236" y="2375574"/>
            <a:ext cx="46355" cy="1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"/>
              </a:lnSpc>
            </a:pPr>
            <a:r>
              <a:rPr sz="250" spc="2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1" name="object 31"/>
          <p:cNvSpPr txBox="1"/>
          <p:nvPr/>
        </p:nvSpPr>
        <p:spPr>
          <a:xfrm rot="19740000">
            <a:off x="257923" y="6302800"/>
            <a:ext cx="45622" cy="3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"/>
              </a:lnSpc>
            </a:pPr>
            <a:r>
              <a:rPr sz="300" spc="-1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30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3669" y="5079057"/>
            <a:ext cx="1091922" cy="15233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78958" y="5205034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19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9" y="174654"/>
                </a:lnTo>
                <a:lnTo>
                  <a:pt x="86620" y="180014"/>
                </a:lnTo>
                <a:lnTo>
                  <a:pt x="79873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54"/>
                </a:lnTo>
                <a:lnTo>
                  <a:pt x="134505" y="284238"/>
                </a:lnTo>
                <a:lnTo>
                  <a:pt x="141725" y="286722"/>
                </a:lnTo>
                <a:lnTo>
                  <a:pt x="147075" y="290412"/>
                </a:lnTo>
                <a:lnTo>
                  <a:pt x="151011" y="295495"/>
                </a:lnTo>
                <a:lnTo>
                  <a:pt x="153987" y="302158"/>
                </a:lnTo>
                <a:lnTo>
                  <a:pt x="165448" y="334309"/>
                </a:lnTo>
                <a:lnTo>
                  <a:pt x="177161" y="366645"/>
                </a:lnTo>
                <a:lnTo>
                  <a:pt x="201345" y="432942"/>
                </a:lnTo>
                <a:lnTo>
                  <a:pt x="205701" y="426465"/>
                </a:lnTo>
                <a:lnTo>
                  <a:pt x="208813" y="422046"/>
                </a:lnTo>
                <a:lnTo>
                  <a:pt x="244587" y="366218"/>
                </a:lnTo>
                <a:lnTo>
                  <a:pt x="260911" y="340518"/>
                </a:lnTo>
                <a:lnTo>
                  <a:pt x="277025" y="314693"/>
                </a:lnTo>
                <a:lnTo>
                  <a:pt x="282498" y="305815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6" y="108879"/>
                </a:lnTo>
                <a:lnTo>
                  <a:pt x="369346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5" y="59272"/>
                </a:lnTo>
                <a:lnTo>
                  <a:pt x="175564" y="42887"/>
                </a:lnTo>
                <a:lnTo>
                  <a:pt x="111569" y="0"/>
                </a:lnTo>
                <a:close/>
              </a:path>
              <a:path w="439419" h="433070">
                <a:moveTo>
                  <a:pt x="383019" y="31089"/>
                </a:moveTo>
                <a:lnTo>
                  <a:pt x="376389" y="33159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6" y="83229"/>
                </a:lnTo>
                <a:lnTo>
                  <a:pt x="375948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26424" y="6031378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83" y="44513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1" y="59603"/>
                </a:lnTo>
                <a:lnTo>
                  <a:pt x="90970" y="57353"/>
                </a:lnTo>
                <a:lnTo>
                  <a:pt x="84569" y="54444"/>
                </a:lnTo>
                <a:lnTo>
                  <a:pt x="77292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38" y="58934"/>
                </a:lnTo>
                <a:lnTo>
                  <a:pt x="98961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59886" y="2205722"/>
            <a:ext cx="360045" cy="374015"/>
          </a:xfrm>
          <a:custGeom>
            <a:avLst/>
            <a:gdLst/>
            <a:ahLst/>
            <a:cxnLst/>
            <a:rect l="l" t="t" r="r" b="b"/>
            <a:pathLst>
              <a:path w="360044" h="374014">
                <a:moveTo>
                  <a:pt x="144068" y="0"/>
                </a:moveTo>
                <a:lnTo>
                  <a:pt x="138752" y="27311"/>
                </a:lnTo>
                <a:lnTo>
                  <a:pt x="133548" y="53879"/>
                </a:lnTo>
                <a:lnTo>
                  <a:pt x="128604" y="79981"/>
                </a:lnTo>
                <a:lnTo>
                  <a:pt x="117032" y="125806"/>
                </a:lnTo>
                <a:lnTo>
                  <a:pt x="92322" y="139312"/>
                </a:lnTo>
                <a:lnTo>
                  <a:pt x="85515" y="142238"/>
                </a:lnTo>
                <a:lnTo>
                  <a:pt x="78784" y="145466"/>
                </a:lnTo>
                <a:lnTo>
                  <a:pt x="72034" y="148615"/>
                </a:lnTo>
                <a:lnTo>
                  <a:pt x="0" y="180200"/>
                </a:lnTo>
                <a:lnTo>
                  <a:pt x="5486" y="183654"/>
                </a:lnTo>
                <a:lnTo>
                  <a:pt x="8915" y="186042"/>
                </a:lnTo>
                <a:lnTo>
                  <a:pt x="80012" y="225643"/>
                </a:lnTo>
                <a:lnTo>
                  <a:pt x="102704" y="237782"/>
                </a:lnTo>
                <a:lnTo>
                  <a:pt x="111239" y="242252"/>
                </a:lnTo>
                <a:lnTo>
                  <a:pt x="114109" y="247637"/>
                </a:lnTo>
                <a:lnTo>
                  <a:pt x="114884" y="256590"/>
                </a:lnTo>
                <a:lnTo>
                  <a:pt x="117682" y="287591"/>
                </a:lnTo>
                <a:lnTo>
                  <a:pt x="120222" y="314340"/>
                </a:lnTo>
                <a:lnTo>
                  <a:pt x="126009" y="373786"/>
                </a:lnTo>
                <a:lnTo>
                  <a:pt x="130949" y="369404"/>
                </a:lnTo>
                <a:lnTo>
                  <a:pt x="134442" y="366433"/>
                </a:lnTo>
                <a:lnTo>
                  <a:pt x="194378" y="310652"/>
                </a:lnTo>
                <a:lnTo>
                  <a:pt x="213055" y="292900"/>
                </a:lnTo>
                <a:lnTo>
                  <a:pt x="219417" y="286778"/>
                </a:lnTo>
                <a:lnTo>
                  <a:pt x="225031" y="285610"/>
                </a:lnTo>
                <a:lnTo>
                  <a:pt x="337096" y="285610"/>
                </a:lnTo>
                <a:lnTo>
                  <a:pt x="330411" y="270505"/>
                </a:lnTo>
                <a:lnTo>
                  <a:pt x="320981" y="250412"/>
                </a:lnTo>
                <a:lnTo>
                  <a:pt x="310680" y="231152"/>
                </a:lnTo>
                <a:lnTo>
                  <a:pt x="302310" y="212754"/>
                </a:lnTo>
                <a:lnTo>
                  <a:pt x="299766" y="195337"/>
                </a:lnTo>
                <a:lnTo>
                  <a:pt x="303463" y="178126"/>
                </a:lnTo>
                <a:lnTo>
                  <a:pt x="313817" y="160350"/>
                </a:lnTo>
                <a:lnTo>
                  <a:pt x="326215" y="142224"/>
                </a:lnTo>
                <a:lnTo>
                  <a:pt x="337531" y="123050"/>
                </a:lnTo>
                <a:lnTo>
                  <a:pt x="348517" y="103171"/>
                </a:lnTo>
                <a:lnTo>
                  <a:pt x="352154" y="96722"/>
                </a:lnTo>
                <a:lnTo>
                  <a:pt x="238129" y="96722"/>
                </a:lnTo>
                <a:lnTo>
                  <a:pt x="231573" y="95353"/>
                </a:lnTo>
                <a:lnTo>
                  <a:pt x="225809" y="92014"/>
                </a:lnTo>
                <a:lnTo>
                  <a:pt x="220497" y="86512"/>
                </a:lnTo>
                <a:lnTo>
                  <a:pt x="212549" y="76809"/>
                </a:lnTo>
                <a:lnTo>
                  <a:pt x="204271" y="67363"/>
                </a:lnTo>
                <a:lnTo>
                  <a:pt x="187426" y="48691"/>
                </a:lnTo>
                <a:lnTo>
                  <a:pt x="144068" y="0"/>
                </a:lnTo>
                <a:close/>
              </a:path>
              <a:path w="360044" h="374014">
                <a:moveTo>
                  <a:pt x="337096" y="285610"/>
                </a:moveTo>
                <a:lnTo>
                  <a:pt x="225031" y="285610"/>
                </a:lnTo>
                <a:lnTo>
                  <a:pt x="261792" y="293996"/>
                </a:lnTo>
                <a:lnTo>
                  <a:pt x="349351" y="312915"/>
                </a:lnTo>
                <a:lnTo>
                  <a:pt x="339642" y="291362"/>
                </a:lnTo>
                <a:lnTo>
                  <a:pt x="337096" y="285610"/>
                </a:lnTo>
                <a:close/>
              </a:path>
              <a:path w="360044" h="374014">
                <a:moveTo>
                  <a:pt x="350342" y="83159"/>
                </a:moveTo>
                <a:lnTo>
                  <a:pt x="270996" y="92833"/>
                </a:lnTo>
                <a:lnTo>
                  <a:pt x="245821" y="96316"/>
                </a:lnTo>
                <a:lnTo>
                  <a:pt x="238129" y="96722"/>
                </a:lnTo>
                <a:lnTo>
                  <a:pt x="352154" y="96722"/>
                </a:lnTo>
                <a:lnTo>
                  <a:pt x="359773" y="83210"/>
                </a:lnTo>
                <a:lnTo>
                  <a:pt x="354063" y="83210"/>
                </a:lnTo>
                <a:lnTo>
                  <a:pt x="350342" y="83159"/>
                </a:lnTo>
                <a:close/>
              </a:path>
              <a:path w="360044" h="374014">
                <a:moveTo>
                  <a:pt x="359930" y="82931"/>
                </a:moveTo>
                <a:lnTo>
                  <a:pt x="354063" y="83210"/>
                </a:lnTo>
                <a:lnTo>
                  <a:pt x="359773" y="83210"/>
                </a:lnTo>
                <a:lnTo>
                  <a:pt x="359930" y="82931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87353" y="6150606"/>
            <a:ext cx="419734" cy="442595"/>
          </a:xfrm>
          <a:custGeom>
            <a:avLst/>
            <a:gdLst/>
            <a:ahLst/>
            <a:cxnLst/>
            <a:rect l="l" t="t" r="r" b="b"/>
            <a:pathLst>
              <a:path w="419734" h="442595">
                <a:moveTo>
                  <a:pt x="275313" y="333504"/>
                </a:moveTo>
                <a:lnTo>
                  <a:pt x="145431" y="333504"/>
                </a:lnTo>
                <a:lnTo>
                  <a:pt x="151422" y="334602"/>
                </a:lnTo>
                <a:lnTo>
                  <a:pt x="156831" y="337463"/>
                </a:lnTo>
                <a:lnTo>
                  <a:pt x="162115" y="342150"/>
                </a:lnTo>
                <a:lnTo>
                  <a:pt x="185858" y="366762"/>
                </a:lnTo>
                <a:lnTo>
                  <a:pt x="260121" y="442175"/>
                </a:lnTo>
                <a:lnTo>
                  <a:pt x="264486" y="414591"/>
                </a:lnTo>
                <a:lnTo>
                  <a:pt x="268876" y="388000"/>
                </a:lnTo>
                <a:lnTo>
                  <a:pt x="272578" y="362033"/>
                </a:lnTo>
                <a:lnTo>
                  <a:pt x="274878" y="336321"/>
                </a:lnTo>
                <a:lnTo>
                  <a:pt x="275313" y="333504"/>
                </a:lnTo>
                <a:close/>
              </a:path>
              <a:path w="419734" h="442595">
                <a:moveTo>
                  <a:pt x="876" y="84734"/>
                </a:moveTo>
                <a:lnTo>
                  <a:pt x="4064" y="91719"/>
                </a:lnTo>
                <a:lnTo>
                  <a:pt x="5905" y="96291"/>
                </a:lnTo>
                <a:lnTo>
                  <a:pt x="36288" y="154590"/>
                </a:lnTo>
                <a:lnTo>
                  <a:pt x="50514" y="181473"/>
                </a:lnTo>
                <a:lnTo>
                  <a:pt x="65074" y="208165"/>
                </a:lnTo>
                <a:lnTo>
                  <a:pt x="68096" y="215182"/>
                </a:lnTo>
                <a:lnTo>
                  <a:pt x="68965" y="221624"/>
                </a:lnTo>
                <a:lnTo>
                  <a:pt x="67851" y="227957"/>
                </a:lnTo>
                <a:lnTo>
                  <a:pt x="64922" y="234645"/>
                </a:lnTo>
                <a:lnTo>
                  <a:pt x="48834" y="264751"/>
                </a:lnTo>
                <a:lnTo>
                  <a:pt x="32785" y="295165"/>
                </a:lnTo>
                <a:lnTo>
                  <a:pt x="0" y="357657"/>
                </a:lnTo>
                <a:lnTo>
                  <a:pt x="7721" y="356527"/>
                </a:lnTo>
                <a:lnTo>
                  <a:pt x="13093" y="355853"/>
                </a:lnTo>
                <a:lnTo>
                  <a:pt x="108454" y="339560"/>
                </a:lnTo>
                <a:lnTo>
                  <a:pt x="138404" y="334111"/>
                </a:lnTo>
                <a:lnTo>
                  <a:pt x="145431" y="333504"/>
                </a:lnTo>
                <a:lnTo>
                  <a:pt x="275313" y="333504"/>
                </a:lnTo>
                <a:lnTo>
                  <a:pt x="278519" y="312723"/>
                </a:lnTo>
                <a:lnTo>
                  <a:pt x="287285" y="293870"/>
                </a:lnTo>
                <a:lnTo>
                  <a:pt x="302087" y="279262"/>
                </a:lnTo>
                <a:lnTo>
                  <a:pt x="323837" y="268401"/>
                </a:lnTo>
                <a:lnTo>
                  <a:pt x="347830" y="258523"/>
                </a:lnTo>
                <a:lnTo>
                  <a:pt x="371428" y="246908"/>
                </a:lnTo>
                <a:lnTo>
                  <a:pt x="395158" y="234381"/>
                </a:lnTo>
                <a:lnTo>
                  <a:pt x="419544" y="221767"/>
                </a:lnTo>
                <a:lnTo>
                  <a:pt x="413562" y="218249"/>
                </a:lnTo>
                <a:lnTo>
                  <a:pt x="409930" y="215785"/>
                </a:lnTo>
                <a:lnTo>
                  <a:pt x="325251" y="173948"/>
                </a:lnTo>
                <a:lnTo>
                  <a:pt x="298119" y="161086"/>
                </a:lnTo>
                <a:lnTo>
                  <a:pt x="290262" y="156505"/>
                </a:lnTo>
                <a:lnTo>
                  <a:pt x="284670" y="150906"/>
                </a:lnTo>
                <a:lnTo>
                  <a:pt x="281135" y="143875"/>
                </a:lnTo>
                <a:lnTo>
                  <a:pt x="279450" y="135000"/>
                </a:lnTo>
                <a:lnTo>
                  <a:pt x="277879" y="120257"/>
                </a:lnTo>
                <a:lnTo>
                  <a:pt x="276293" y="108940"/>
                </a:lnTo>
                <a:lnTo>
                  <a:pt x="140318" y="108940"/>
                </a:lnTo>
                <a:lnTo>
                  <a:pt x="126949" y="106451"/>
                </a:lnTo>
                <a:lnTo>
                  <a:pt x="118597" y="104144"/>
                </a:lnTo>
                <a:lnTo>
                  <a:pt x="109974" y="102625"/>
                </a:lnTo>
                <a:lnTo>
                  <a:pt x="101233" y="101454"/>
                </a:lnTo>
                <a:lnTo>
                  <a:pt x="92532" y="100190"/>
                </a:lnTo>
                <a:lnTo>
                  <a:pt x="876" y="84734"/>
                </a:lnTo>
                <a:close/>
              </a:path>
              <a:path w="419734" h="442595">
                <a:moveTo>
                  <a:pt x="259956" y="0"/>
                </a:moveTo>
                <a:lnTo>
                  <a:pt x="214671" y="46426"/>
                </a:lnTo>
                <a:lnTo>
                  <a:pt x="192880" y="69013"/>
                </a:lnTo>
                <a:lnTo>
                  <a:pt x="171574" y="91719"/>
                </a:lnTo>
                <a:lnTo>
                  <a:pt x="161975" y="100793"/>
                </a:lnTo>
                <a:lnTo>
                  <a:pt x="151768" y="106800"/>
                </a:lnTo>
                <a:lnTo>
                  <a:pt x="140318" y="108940"/>
                </a:lnTo>
                <a:lnTo>
                  <a:pt x="276293" y="108940"/>
                </a:lnTo>
                <a:lnTo>
                  <a:pt x="275818" y="105557"/>
                </a:lnTo>
                <a:lnTo>
                  <a:pt x="273528" y="90879"/>
                </a:lnTo>
                <a:lnTo>
                  <a:pt x="271272" y="76199"/>
                </a:lnTo>
                <a:lnTo>
                  <a:pt x="268566" y="57848"/>
                </a:lnTo>
                <a:lnTo>
                  <a:pt x="259956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41439"/>
            <a:ext cx="4859338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5949885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828738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43085" y="1347787"/>
            <a:ext cx="45719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400" spc="-5" dirty="0" err="1"/>
              <a:t>micro:bit</a:t>
            </a:r>
            <a:br>
              <a:rPr lang="nl-NL" sz="2400" spc="-45" dirty="0"/>
            </a:br>
            <a:r>
              <a:rPr sz="2400" spc="-10" dirty="0"/>
              <a:t>Cards</a:t>
            </a:r>
            <a:endParaRPr sz="2400" dirty="0"/>
          </a:p>
        </p:txBody>
      </p:sp>
      <p:sp>
        <p:nvSpPr>
          <p:cNvPr id="41" name="object 41"/>
          <p:cNvSpPr txBox="1"/>
          <p:nvPr/>
        </p:nvSpPr>
        <p:spPr>
          <a:xfrm>
            <a:off x="1058664" y="2351088"/>
            <a:ext cx="2710815" cy="295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-15" dirty="0">
                <a:solidFill>
                  <a:srgbClr val="D6E2F4"/>
                </a:solidFill>
                <a:latin typeface="Source Sans Pro"/>
                <a:cs typeface="Source Sans Pro"/>
              </a:rPr>
              <a:t>Try </a:t>
            </a:r>
            <a:r>
              <a:rPr sz="1800" dirty="0">
                <a:solidFill>
                  <a:srgbClr val="D6E2F4"/>
                </a:solidFill>
                <a:latin typeface="Source Sans Pro"/>
                <a:cs typeface="Source Sans Pro"/>
              </a:rPr>
              <a:t>these </a:t>
            </a:r>
            <a:r>
              <a:rPr sz="1800" spc="-10" dirty="0">
                <a:solidFill>
                  <a:srgbClr val="D6E2F4"/>
                </a:solidFill>
                <a:latin typeface="Source Sans Pro"/>
                <a:cs typeface="Source Sans Pro"/>
              </a:rPr>
              <a:t>cards </a:t>
            </a:r>
            <a:r>
              <a:rPr sz="1800" dirty="0">
                <a:solidFill>
                  <a:srgbClr val="D6E2F4"/>
                </a:solidFill>
                <a:latin typeface="Source Sans Pro"/>
                <a:cs typeface="Source Sans Pro"/>
              </a:rPr>
              <a:t>in any</a:t>
            </a:r>
            <a:r>
              <a:rPr sz="1800" spc="-40" dirty="0">
                <a:solidFill>
                  <a:srgbClr val="D6E2F4"/>
                </a:solidFill>
                <a:latin typeface="Source Sans Pro"/>
                <a:cs typeface="Source Sans Pro"/>
              </a:rPr>
              <a:t> </a:t>
            </a:r>
            <a:r>
              <a:rPr sz="1800" dirty="0">
                <a:solidFill>
                  <a:srgbClr val="D6E2F4"/>
                </a:solidFill>
                <a:latin typeface="Source Sans Pro"/>
                <a:cs typeface="Source Sans Pro"/>
              </a:rPr>
              <a:t>order:</a:t>
            </a:r>
            <a:endParaRPr sz="1800" dirty="0">
              <a:latin typeface="Source Sans Pro"/>
              <a:cs typeface="Source Sans Pro"/>
            </a:endParaRPr>
          </a:p>
          <a:p>
            <a:pPr>
              <a:spcBef>
                <a:spcPts val="40"/>
              </a:spcBef>
            </a:pPr>
            <a:endParaRPr sz="2000" dirty="0">
              <a:latin typeface="Source Sans Pro"/>
              <a:cs typeface="Source Sans Pro"/>
            </a:endParaRPr>
          </a:p>
          <a:p>
            <a:pPr marL="320040" indent="-130810">
              <a:buChar char="•"/>
              <a:tabLst>
                <a:tab pos="320675" algn="l"/>
              </a:tabLst>
            </a:pP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Cast a</a:t>
            </a: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Spell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Squeak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Move</a:t>
            </a: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 Around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Press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 Button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Jump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Move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Back and</a:t>
            </a:r>
            <a:r>
              <a:rPr sz="1800" b="1" spc="-25" dirty="0">
                <a:solidFill>
                  <a:srgbClr val="FFFFFF"/>
                </a:solidFill>
                <a:latin typeface="SourceSansPro-Black"/>
                <a:cs typeface="SourceSansPro-Black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Forth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Create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an</a:t>
            </a: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Emoji</a:t>
            </a:r>
            <a:endParaRPr sz="1800" dirty="0">
              <a:latin typeface="SourceSansPro-Black"/>
              <a:cs typeface="SourceSansPro-Black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82164" y="6091697"/>
            <a:ext cx="694902" cy="25942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00870" y="6129337"/>
            <a:ext cx="9010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bit.ly/scratchbit</a:t>
            </a:r>
            <a:endParaRPr sz="1000">
              <a:latin typeface="SourceSansPro-Semibold"/>
              <a:cs typeface="SourceSansPro-Semibol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59595" y="6138862"/>
            <a:ext cx="140269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sz="10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Set </a:t>
            </a: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of </a:t>
            </a:r>
            <a:r>
              <a:rPr sz="10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7</a:t>
            </a:r>
            <a:r>
              <a:rPr sz="1000" b="1" spc="-6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cards</a:t>
            </a:r>
            <a:endParaRPr sz="1000" dirty="0">
              <a:latin typeface="SourceSansPro-Semibold"/>
              <a:cs typeface="SourceSansPro-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7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9283" y="1342327"/>
            <a:ext cx="2941320" cy="457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8080" marR="5080" indent="-1136015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something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happen when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 move</a:t>
            </a:r>
            <a:r>
              <a:rPr sz="1200" b="1" spc="-4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 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micro:bit.</a:t>
            </a:r>
            <a:endParaRPr sz="120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3669" y="557212"/>
            <a:ext cx="4572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400" dirty="0"/>
              <a:t>Cast a</a:t>
            </a:r>
            <a:r>
              <a:rPr sz="2400" spc="-85" dirty="0"/>
              <a:t> </a:t>
            </a:r>
            <a:r>
              <a:rPr sz="2400" dirty="0"/>
              <a:t>Spell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42169" y="6129336"/>
            <a:ext cx="14351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77269" y="60690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79250" y="6113590"/>
            <a:ext cx="100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1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09433" y="6091697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89476" y="2066226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89463" y="2066226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3020" y="3929062"/>
            <a:ext cx="2280399" cy="1719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3019" y="3929062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kstvak 58">
            <a:extLst>
              <a:ext uri="{FF2B5EF4-FFF2-40B4-BE49-F238E27FC236}">
                <a16:creationId xmlns:a16="http://schemas.microsoft.com/office/drawing/2014/main" id="{ECD39457-1604-4729-955F-7099F3271C7E}"/>
              </a:ext>
            </a:extLst>
          </p:cNvPr>
          <p:cNvSpPr txBox="1"/>
          <p:nvPr/>
        </p:nvSpPr>
        <p:spPr>
          <a:xfrm rot="16200000">
            <a:off x="3968637" y="5917507"/>
            <a:ext cx="1401783" cy="379510"/>
          </a:xfrm>
          <a:prstGeom prst="rect">
            <a:avLst/>
          </a:prstGeom>
          <a:noFill/>
        </p:spPr>
        <p:txBody>
          <a:bodyPr wrap="square" tIns="0" bIns="280800" rtlCol="0" anchor="b" anchorCtr="0">
            <a:spAutoFit/>
          </a:bodyPr>
          <a:lstStyle/>
          <a:p>
            <a:pPr algn="r"/>
            <a:r>
              <a:rPr lang="en-US" sz="600" dirty="0" err="1">
                <a:solidFill>
                  <a:srgbClr val="2980FF"/>
                </a:solidFill>
              </a:rPr>
              <a:t>yyyymmdd</a:t>
            </a:r>
            <a:endParaRPr lang="en-US" sz="600" dirty="0">
              <a:solidFill>
                <a:srgbClr val="298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494"/>
            <a:ext cx="4859338" cy="1134746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30745"/>
            <a:ext cx="4859338" cy="2665095"/>
          </a:xfrm>
          <a:custGeom>
            <a:avLst/>
            <a:gdLst/>
            <a:ahLst/>
            <a:cxnLst/>
            <a:rect l="l" t="t" r="r" b="b"/>
            <a:pathLst>
              <a:path w="4572000" h="2665095">
                <a:moveTo>
                  <a:pt x="0" y="2664968"/>
                </a:moveTo>
                <a:lnTo>
                  <a:pt x="4572000" y="2664968"/>
                </a:lnTo>
                <a:lnTo>
                  <a:pt x="4572000" y="0"/>
                </a:lnTo>
                <a:lnTo>
                  <a:pt x="0" y="0"/>
                </a:lnTo>
                <a:lnTo>
                  <a:pt x="0" y="26649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669" y="3783012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687"/>
                </a:moveTo>
                <a:lnTo>
                  <a:pt x="4572000" y="12687"/>
                </a:lnTo>
                <a:lnTo>
                  <a:pt x="4572000" y="0"/>
                </a:lnTo>
                <a:lnTo>
                  <a:pt x="0" y="0"/>
                </a:lnTo>
                <a:lnTo>
                  <a:pt x="0" y="12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118044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795699"/>
            <a:ext cx="4859338" cy="1744980"/>
          </a:xfrm>
          <a:custGeom>
            <a:avLst/>
            <a:gdLst/>
            <a:ahLst/>
            <a:cxnLst/>
            <a:rect l="l" t="t" r="r" b="b"/>
            <a:pathLst>
              <a:path w="4572000" h="1744979">
                <a:moveTo>
                  <a:pt x="0" y="1744687"/>
                </a:moveTo>
                <a:lnTo>
                  <a:pt x="4572000" y="1744687"/>
                </a:lnTo>
                <a:lnTo>
                  <a:pt x="4572000" y="0"/>
                </a:lnTo>
                <a:lnTo>
                  <a:pt x="0" y="0"/>
                </a:lnTo>
                <a:lnTo>
                  <a:pt x="0" y="174468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7830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09500" y="3909055"/>
            <a:ext cx="184034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7814" y="1188470"/>
            <a:ext cx="15637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59569" y="408266"/>
            <a:ext cx="3053861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spcBef>
                <a:spcPts val="455"/>
              </a:spcBef>
            </a:pPr>
            <a:r>
              <a:rPr sz="2400" dirty="0"/>
              <a:t>Cast a</a:t>
            </a:r>
            <a:r>
              <a:rPr sz="2400" spc="-90" dirty="0"/>
              <a:t> </a:t>
            </a:r>
            <a:r>
              <a:rPr sz="2400" dirty="0"/>
              <a:t>Spell</a:t>
            </a:r>
          </a:p>
          <a:p>
            <a:pPr marL="12700"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91569" y="1514792"/>
            <a:ext cx="0" cy="800100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540388"/>
            <a:ext cx="4859338" cy="1263637"/>
          </a:xfrm>
          <a:custGeom>
            <a:avLst/>
            <a:gdLst/>
            <a:ahLst/>
            <a:cxnLst/>
            <a:rect l="l" t="t" r="r" b="b"/>
            <a:pathLst>
              <a:path w="4572000" h="1062354">
                <a:moveTo>
                  <a:pt x="0" y="1062024"/>
                </a:moveTo>
                <a:lnTo>
                  <a:pt x="4572000" y="1062024"/>
                </a:lnTo>
                <a:lnTo>
                  <a:pt x="4572000" y="0"/>
                </a:lnTo>
                <a:lnTo>
                  <a:pt x="0" y="0"/>
                </a:lnTo>
                <a:lnTo>
                  <a:pt x="0" y="1062024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527687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0703" y="2200592"/>
            <a:ext cx="9906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r>
              <a:rPr sz="900" b="1" spc="-3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backdrop.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9545" y="1679778"/>
            <a:ext cx="412394" cy="412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9545" y="1679773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9588" y="1592897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81441" y="1592897"/>
            <a:ext cx="708765" cy="531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9588" y="1592897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4036" y="2135149"/>
            <a:ext cx="543560" cy="130175"/>
          </a:xfrm>
          <a:custGeom>
            <a:avLst/>
            <a:gdLst/>
            <a:ahLst/>
            <a:cxnLst/>
            <a:rect l="l" t="t" r="r" b="b"/>
            <a:pathLst>
              <a:path w="543560" h="130175">
                <a:moveTo>
                  <a:pt x="0" y="129844"/>
                </a:moveTo>
                <a:lnTo>
                  <a:pt x="543559" y="129844"/>
                </a:lnTo>
                <a:lnTo>
                  <a:pt x="543559" y="0"/>
                </a:lnTo>
                <a:lnTo>
                  <a:pt x="0" y="0"/>
                </a:lnTo>
                <a:lnTo>
                  <a:pt x="0" y="129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78649" y="2130892"/>
            <a:ext cx="31496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Woods</a:t>
            </a:r>
            <a:endParaRPr sz="800">
              <a:latin typeface="Source Sans Pro"/>
              <a:cs typeface="Source Sans Pr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03170" y="2184198"/>
            <a:ext cx="81026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r>
              <a:rPr sz="900" b="1" spc="-3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01830" y="1667077"/>
            <a:ext cx="412394" cy="412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01829" y="1667070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01573" y="1580197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39980" y="1690381"/>
            <a:ext cx="438205" cy="4493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01573" y="1580197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86028" y="2122449"/>
            <a:ext cx="543560" cy="130175"/>
          </a:xfrm>
          <a:custGeom>
            <a:avLst/>
            <a:gdLst/>
            <a:ahLst/>
            <a:cxnLst/>
            <a:rect l="l" t="t" r="r" b="b"/>
            <a:pathLst>
              <a:path w="543560" h="130175">
                <a:moveTo>
                  <a:pt x="0" y="129844"/>
                </a:moveTo>
                <a:lnTo>
                  <a:pt x="543560" y="129844"/>
                </a:lnTo>
                <a:lnTo>
                  <a:pt x="543560" y="0"/>
                </a:lnTo>
                <a:lnTo>
                  <a:pt x="0" y="0"/>
                </a:lnTo>
                <a:lnTo>
                  <a:pt x="0" y="129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904856" y="2130892"/>
            <a:ext cx="33274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D</a:t>
            </a:r>
            <a:r>
              <a:rPr sz="800" spc="-20" dirty="0">
                <a:solidFill>
                  <a:srgbClr val="636466"/>
                </a:solidFill>
                <a:latin typeface="Source Sans Pro"/>
                <a:cs typeface="Source Sans Pro"/>
              </a:rPr>
              <a:t>r</a:t>
            </a: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a</a:t>
            </a:r>
            <a:r>
              <a:rPr sz="800" spc="-15" dirty="0">
                <a:solidFill>
                  <a:srgbClr val="636466"/>
                </a:solidFill>
                <a:latin typeface="Source Sans Pro"/>
                <a:cs typeface="Source Sans Pro"/>
              </a:rPr>
              <a:t>g</a:t>
            </a: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on</a:t>
            </a:r>
            <a:endParaRPr sz="800">
              <a:latin typeface="Source Sans Pro"/>
              <a:cs typeface="Source Sans Pr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7862" y="4584319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199"/>
                </a:lnTo>
                <a:lnTo>
                  <a:pt x="477904" y="32146"/>
                </a:lnTo>
                <a:lnTo>
                  <a:pt x="469569" y="9524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0152" y="4652460"/>
            <a:ext cx="356292" cy="3021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7862" y="4584319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199"/>
                </a:lnTo>
                <a:lnTo>
                  <a:pt x="477904" y="32146"/>
                </a:lnTo>
                <a:lnTo>
                  <a:pt x="469569" y="9524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4354" y="4994750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03756" y="4937779"/>
            <a:ext cx="255904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D</a:t>
            </a:r>
            <a:r>
              <a:rPr sz="600" spc="-15" dirty="0">
                <a:solidFill>
                  <a:srgbClr val="636466"/>
                </a:solidFill>
                <a:latin typeface="Source Sans Pro"/>
                <a:cs typeface="Source Sans Pro"/>
              </a:rPr>
              <a:t>r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a</a:t>
            </a:r>
            <a:r>
              <a:rPr sz="600" spc="-10" dirty="0">
                <a:solidFill>
                  <a:srgbClr val="636466"/>
                </a:solidFill>
                <a:latin typeface="Source Sans Pro"/>
                <a:cs typeface="Source Sans Pro"/>
              </a:rPr>
              <a:t>g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on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48955" y="5993890"/>
            <a:ext cx="136144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165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Move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</a:t>
            </a:r>
            <a:r>
              <a:rPr sz="900" b="1" spc="-3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54533" y="5893764"/>
            <a:ext cx="469392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54533" y="5893759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664179" y="3291858"/>
            <a:ext cx="1553845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marR="5080" indent="-508634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Then, click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add the</a:t>
            </a:r>
            <a:r>
              <a:rPr sz="900" b="1" spc="-6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 extension.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68031" y="2689497"/>
            <a:ext cx="945633" cy="590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68030" y="2689497"/>
            <a:ext cx="946150" cy="590550"/>
          </a:xfrm>
          <a:custGeom>
            <a:avLst/>
            <a:gdLst/>
            <a:ahLst/>
            <a:cxnLst/>
            <a:rect l="l" t="t" r="r" b="b"/>
            <a:pathLst>
              <a:path w="946150" h="59055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514350"/>
                </a:lnTo>
                <a:lnTo>
                  <a:pt x="1190" y="558403"/>
                </a:lnTo>
                <a:lnTo>
                  <a:pt x="9525" y="581025"/>
                </a:lnTo>
                <a:lnTo>
                  <a:pt x="32146" y="589359"/>
                </a:lnTo>
                <a:lnTo>
                  <a:pt x="76200" y="590550"/>
                </a:lnTo>
                <a:lnTo>
                  <a:pt x="869429" y="590550"/>
                </a:lnTo>
                <a:lnTo>
                  <a:pt x="913482" y="589359"/>
                </a:lnTo>
                <a:lnTo>
                  <a:pt x="936104" y="581025"/>
                </a:lnTo>
                <a:lnTo>
                  <a:pt x="944438" y="558403"/>
                </a:lnTo>
                <a:lnTo>
                  <a:pt x="945629" y="514350"/>
                </a:lnTo>
                <a:lnTo>
                  <a:pt x="945629" y="76200"/>
                </a:lnTo>
                <a:lnTo>
                  <a:pt x="944438" y="32146"/>
                </a:lnTo>
                <a:lnTo>
                  <a:pt x="936104" y="9525"/>
                </a:lnTo>
                <a:lnTo>
                  <a:pt x="913482" y="1190"/>
                </a:lnTo>
                <a:lnTo>
                  <a:pt x="869429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2164" y="2512493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279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80942" y="2771813"/>
            <a:ext cx="417283" cy="4259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80941" y="2771812"/>
            <a:ext cx="417830" cy="426084"/>
          </a:xfrm>
          <a:custGeom>
            <a:avLst/>
            <a:gdLst/>
            <a:ahLst/>
            <a:cxnLst/>
            <a:rect l="l" t="t" r="r" b="b"/>
            <a:pathLst>
              <a:path w="417830" h="426085">
                <a:moveTo>
                  <a:pt x="0" y="425919"/>
                </a:moveTo>
                <a:lnTo>
                  <a:pt x="417283" y="425919"/>
                </a:lnTo>
                <a:lnTo>
                  <a:pt x="417283" y="0"/>
                </a:lnTo>
                <a:lnTo>
                  <a:pt x="0" y="0"/>
                </a:lnTo>
                <a:lnTo>
                  <a:pt x="0" y="425919"/>
                </a:lnTo>
                <a:close/>
              </a:path>
            </a:pathLst>
          </a:custGeom>
          <a:ln w="1270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98367" y="3296976"/>
            <a:ext cx="1008380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marR="5080" indent="-307975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</a:t>
            </a:r>
            <a:r>
              <a:rPr sz="900" b="1" spc="-6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Extensions  button.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64478" y="2983516"/>
            <a:ext cx="102565" cy="1143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0027" y="4399191"/>
            <a:ext cx="2191149" cy="10327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25876" y="4594421"/>
            <a:ext cx="356858" cy="3172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2">
            <a:extLst>
              <a:ext uri="{FF2B5EF4-FFF2-40B4-BE49-F238E27FC236}">
                <a16:creationId xmlns:a16="http://schemas.microsoft.com/office/drawing/2014/main" id="{6D145AC7-E576-584E-B84D-CF6BB442B03F}"/>
              </a:ext>
            </a:extLst>
          </p:cNvPr>
          <p:cNvSpPr txBox="1"/>
          <p:nvPr/>
        </p:nvSpPr>
        <p:spPr>
          <a:xfrm>
            <a:off x="1958229" y="5629225"/>
            <a:ext cx="9428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8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12" name="object 12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99190" y="527383"/>
            <a:ext cx="166096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400" spc="10" dirty="0"/>
              <a:t>S</a:t>
            </a:r>
            <a:r>
              <a:rPr sz="2400" dirty="0"/>
              <a:t>queak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75887" y="1334960"/>
            <a:ext cx="2002155" cy="457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4355" marR="5080" indent="-542290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 sound when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</a:t>
            </a:r>
            <a:r>
              <a:rPr sz="1200" b="1" spc="-5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shake 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micro:bit.</a:t>
            </a:r>
            <a:endParaRPr sz="1200" dirty="0">
              <a:latin typeface="SourceSansPro-Semibold"/>
              <a:cs typeface="SourceSansPro-Semibol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7681" y="3821623"/>
            <a:ext cx="88392" cy="140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6120" y="3821622"/>
            <a:ext cx="65129" cy="141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4120" y="2849168"/>
            <a:ext cx="2674099" cy="1953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04119" y="2849155"/>
            <a:ext cx="2674620" cy="1953260"/>
          </a:xfrm>
          <a:custGeom>
            <a:avLst/>
            <a:gdLst/>
            <a:ahLst/>
            <a:cxnLst/>
            <a:rect l="l" t="t" r="r" b="b"/>
            <a:pathLst>
              <a:path w="2674620" h="1953260">
                <a:moveTo>
                  <a:pt x="0" y="1953260"/>
                </a:moveTo>
                <a:lnTo>
                  <a:pt x="2674112" y="1953260"/>
                </a:lnTo>
                <a:lnTo>
                  <a:pt x="2674112" y="0"/>
                </a:lnTo>
                <a:lnTo>
                  <a:pt x="0" y="0"/>
                </a:lnTo>
                <a:lnTo>
                  <a:pt x="0" y="195326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2169" y="6129336"/>
            <a:ext cx="14351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77269" y="60690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79250" y="6113590"/>
            <a:ext cx="100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2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09433" y="6091697"/>
            <a:ext cx="694902" cy="259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Tekstvak 58">
            <a:extLst>
              <a:ext uri="{FF2B5EF4-FFF2-40B4-BE49-F238E27FC236}">
                <a16:creationId xmlns:a16="http://schemas.microsoft.com/office/drawing/2014/main" id="{FF8083DA-EEC7-4BF5-A6EB-63FEB39BEC14}"/>
              </a:ext>
            </a:extLst>
          </p:cNvPr>
          <p:cNvSpPr txBox="1"/>
          <p:nvPr/>
        </p:nvSpPr>
        <p:spPr>
          <a:xfrm rot="16200000">
            <a:off x="3968637" y="5917507"/>
            <a:ext cx="1401783" cy="379510"/>
          </a:xfrm>
          <a:prstGeom prst="rect">
            <a:avLst/>
          </a:prstGeom>
          <a:noFill/>
        </p:spPr>
        <p:txBody>
          <a:bodyPr wrap="square" tIns="0" bIns="280800" rtlCol="0" anchor="b" anchorCtr="0">
            <a:spAutoFit/>
          </a:bodyPr>
          <a:lstStyle/>
          <a:p>
            <a:pPr algn="r"/>
            <a:r>
              <a:rPr lang="en-US" sz="600" dirty="0" err="1">
                <a:solidFill>
                  <a:srgbClr val="2980FF"/>
                </a:solidFill>
              </a:rPr>
              <a:t>yyyymmdd</a:t>
            </a:r>
            <a:endParaRPr lang="en-US" sz="600" dirty="0">
              <a:solidFill>
                <a:srgbClr val="298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59338" cy="1109662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09663"/>
            <a:ext cx="4859338" cy="1410335"/>
          </a:xfrm>
          <a:custGeom>
            <a:avLst/>
            <a:gdLst/>
            <a:ahLst/>
            <a:cxnLst/>
            <a:rect l="l" t="t" r="r" b="b"/>
            <a:pathLst>
              <a:path w="4572000" h="1410335">
                <a:moveTo>
                  <a:pt x="0" y="1409941"/>
                </a:moveTo>
                <a:lnTo>
                  <a:pt x="4572000" y="1409941"/>
                </a:lnTo>
                <a:lnTo>
                  <a:pt x="4572000" y="0"/>
                </a:lnTo>
                <a:lnTo>
                  <a:pt x="0" y="0"/>
                </a:lnTo>
                <a:lnTo>
                  <a:pt x="0" y="1409941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9696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519604"/>
            <a:ext cx="4859338" cy="1730375"/>
          </a:xfrm>
          <a:custGeom>
            <a:avLst/>
            <a:gdLst/>
            <a:ahLst/>
            <a:cxnLst/>
            <a:rect l="l" t="t" r="r" b="b"/>
            <a:pathLst>
              <a:path w="4572000" h="1730375">
                <a:moveTo>
                  <a:pt x="0" y="1730273"/>
                </a:moveTo>
                <a:lnTo>
                  <a:pt x="4572000" y="1730273"/>
                </a:lnTo>
                <a:lnTo>
                  <a:pt x="4572000" y="0"/>
                </a:lnTo>
                <a:lnTo>
                  <a:pt x="0" y="0"/>
                </a:lnTo>
                <a:lnTo>
                  <a:pt x="0" y="1730273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506903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249876"/>
            <a:ext cx="4859338" cy="1112520"/>
          </a:xfrm>
          <a:custGeom>
            <a:avLst/>
            <a:gdLst/>
            <a:ahLst/>
            <a:cxnLst/>
            <a:rect l="l" t="t" r="r" b="b"/>
            <a:pathLst>
              <a:path w="4572000" h="1112520">
                <a:moveTo>
                  <a:pt x="0" y="1112519"/>
                </a:moveTo>
                <a:lnTo>
                  <a:pt x="4572000" y="1112519"/>
                </a:lnTo>
                <a:lnTo>
                  <a:pt x="4572000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669" y="5349696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4237176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362397"/>
            <a:ext cx="4859338" cy="1441628"/>
          </a:xfrm>
          <a:custGeom>
            <a:avLst/>
            <a:gdLst/>
            <a:ahLst/>
            <a:cxnLst/>
            <a:rect l="l" t="t" r="r" b="b"/>
            <a:pathLst>
              <a:path w="4572000" h="1240154">
                <a:moveTo>
                  <a:pt x="0" y="1240015"/>
                </a:moveTo>
                <a:lnTo>
                  <a:pt x="4572000" y="1240015"/>
                </a:lnTo>
                <a:lnTo>
                  <a:pt x="4572000" y="0"/>
                </a:lnTo>
                <a:lnTo>
                  <a:pt x="0" y="0"/>
                </a:lnTo>
                <a:lnTo>
                  <a:pt x="0" y="124001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349696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60694" y="4756340"/>
            <a:ext cx="469392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60694" y="4756341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119D2F2-5FB4-4466-B6DD-AE620D9D56D8}"/>
              </a:ext>
            </a:extLst>
          </p:cNvPr>
          <p:cNvGrpSpPr/>
          <p:nvPr/>
        </p:nvGrpSpPr>
        <p:grpSpPr>
          <a:xfrm>
            <a:off x="3422242" y="5563235"/>
            <a:ext cx="412750" cy="412750"/>
            <a:chOff x="3278573" y="5361623"/>
            <a:chExt cx="412750" cy="412750"/>
          </a:xfrm>
        </p:grpSpPr>
        <p:sp>
          <p:nvSpPr>
            <p:cNvPr id="17" name="object 17"/>
            <p:cNvSpPr/>
            <p:nvPr/>
          </p:nvSpPr>
          <p:spPr>
            <a:xfrm>
              <a:off x="3278574" y="5361623"/>
              <a:ext cx="412388" cy="4123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78573" y="5361623"/>
              <a:ext cx="412750" cy="412750"/>
            </a:xfrm>
            <a:custGeom>
              <a:avLst/>
              <a:gdLst/>
              <a:ahLst/>
              <a:cxnLst/>
              <a:rect l="l" t="t" r="r" b="b"/>
              <a:pathLst>
                <a:path w="412750" h="412750">
                  <a:moveTo>
                    <a:pt x="206197" y="412394"/>
                  </a:moveTo>
                  <a:lnTo>
                    <a:pt x="253476" y="406948"/>
                  </a:lnTo>
                  <a:lnTo>
                    <a:pt x="296878" y="391436"/>
                  </a:lnTo>
                  <a:lnTo>
                    <a:pt x="335163" y="367095"/>
                  </a:lnTo>
                  <a:lnTo>
                    <a:pt x="367095" y="335163"/>
                  </a:lnTo>
                  <a:lnTo>
                    <a:pt x="391436" y="296878"/>
                  </a:lnTo>
                  <a:lnTo>
                    <a:pt x="406948" y="253476"/>
                  </a:lnTo>
                  <a:lnTo>
                    <a:pt x="412394" y="206197"/>
                  </a:lnTo>
                  <a:lnTo>
                    <a:pt x="406948" y="158917"/>
                  </a:lnTo>
                  <a:lnTo>
                    <a:pt x="391436" y="115516"/>
                  </a:lnTo>
                  <a:lnTo>
                    <a:pt x="367095" y="77230"/>
                  </a:lnTo>
                  <a:lnTo>
                    <a:pt x="335163" y="45298"/>
                  </a:lnTo>
                  <a:lnTo>
                    <a:pt x="296878" y="20957"/>
                  </a:lnTo>
                  <a:lnTo>
                    <a:pt x="253476" y="5445"/>
                  </a:lnTo>
                  <a:lnTo>
                    <a:pt x="206197" y="0"/>
                  </a:lnTo>
                  <a:lnTo>
                    <a:pt x="158917" y="5445"/>
                  </a:lnTo>
                  <a:lnTo>
                    <a:pt x="115516" y="20957"/>
                  </a:lnTo>
                  <a:lnTo>
                    <a:pt x="77230" y="45298"/>
                  </a:lnTo>
                  <a:lnTo>
                    <a:pt x="45298" y="77230"/>
                  </a:lnTo>
                  <a:lnTo>
                    <a:pt x="20957" y="115516"/>
                  </a:lnTo>
                  <a:lnTo>
                    <a:pt x="5445" y="158917"/>
                  </a:lnTo>
                  <a:lnTo>
                    <a:pt x="0" y="206197"/>
                  </a:lnTo>
                  <a:lnTo>
                    <a:pt x="5445" y="253476"/>
                  </a:lnTo>
                  <a:lnTo>
                    <a:pt x="20957" y="296878"/>
                  </a:lnTo>
                  <a:lnTo>
                    <a:pt x="45298" y="335163"/>
                  </a:lnTo>
                  <a:lnTo>
                    <a:pt x="77230" y="367095"/>
                  </a:lnTo>
                  <a:lnTo>
                    <a:pt x="115516" y="391436"/>
                  </a:lnTo>
                  <a:lnTo>
                    <a:pt x="158917" y="406948"/>
                  </a:lnTo>
                  <a:lnTo>
                    <a:pt x="206197" y="412394"/>
                  </a:lnTo>
                  <a:close/>
                </a:path>
              </a:pathLst>
            </a:custGeom>
            <a:ln w="17145">
              <a:solidFill>
                <a:srgbClr val="00A1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2707" y="5457523"/>
              <a:ext cx="245248" cy="2318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68837" y="2663184"/>
            <a:ext cx="192166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37189" y="3051423"/>
            <a:ext cx="1740776" cy="10978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958229" y="4324794"/>
            <a:ext cx="9428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53804" y="1185862"/>
            <a:ext cx="15517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78258" y="4760081"/>
            <a:ext cx="1043940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stop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sign</a:t>
            </a:r>
            <a:r>
              <a:rPr sz="900" b="1" spc="-8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 reset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pitch.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74119" y="4651183"/>
            <a:ext cx="0" cy="568960"/>
          </a:xfrm>
          <a:custGeom>
            <a:avLst/>
            <a:gdLst/>
            <a:ahLst/>
            <a:cxnLst/>
            <a:rect l="l" t="t" r="r" b="b"/>
            <a:pathLst>
              <a:path h="568960">
                <a:moveTo>
                  <a:pt x="0" y="0"/>
                </a:moveTo>
                <a:lnTo>
                  <a:pt x="0" y="56896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59570" y="408266"/>
            <a:ext cx="4127709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spcBef>
                <a:spcPts val="455"/>
              </a:spcBef>
            </a:pPr>
            <a:r>
              <a:rPr sz="2400" dirty="0"/>
              <a:t>Squeak</a:t>
            </a:r>
          </a:p>
          <a:p>
            <a:pPr marL="12700"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97769" y="4760081"/>
            <a:ext cx="986790" cy="312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Shake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</a:t>
            </a:r>
            <a:r>
              <a:rPr sz="900" b="1" spc="-6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 to 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6945" y="4743640"/>
            <a:ext cx="469391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6948" y="4743641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277766" y="5427662"/>
            <a:ext cx="63683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9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TIP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84318" y="1541406"/>
            <a:ext cx="412392" cy="412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84317" y="1541407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10985" y="1494968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446100" y="0"/>
                </a:moveTo>
                <a:lnTo>
                  <a:pt x="53428" y="0"/>
                </a:ln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04195" y="1569783"/>
            <a:ext cx="313102" cy="2236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10985" y="1494968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53428" y="0"/>
                </a:move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lnTo>
                  <a:pt x="53428" y="0"/>
                </a:lnTo>
                <a:close/>
              </a:path>
            </a:pathLst>
          </a:custGeom>
          <a:ln w="1336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708887" y="1785919"/>
            <a:ext cx="1442085" cy="521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09319">
              <a:spcBef>
                <a:spcPts val="130"/>
              </a:spcBef>
            </a:pPr>
            <a:r>
              <a:rPr sz="650" b="1" spc="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Monkey</a:t>
            </a:r>
            <a:endParaRPr sz="650">
              <a:latin typeface="SourceSansPro-Semibold"/>
              <a:cs typeface="SourceSansPro-Semibold"/>
            </a:endParaRPr>
          </a:p>
          <a:p>
            <a:pPr>
              <a:lnSpc>
                <a:spcPct val="100000"/>
              </a:lnSpc>
            </a:pPr>
            <a:endParaRPr sz="800">
              <a:latin typeface="SourceSansPro-Semibold"/>
              <a:cs typeface="SourceSansPro-Semibold"/>
            </a:endParaRPr>
          </a:p>
          <a:p>
            <a:pPr>
              <a:lnSpc>
                <a:spcPct val="100000"/>
              </a:lnSpc>
            </a:pPr>
            <a:endParaRPr sz="800">
              <a:latin typeface="SourceSansPro-Semibold"/>
              <a:cs typeface="SourceSansPro-Semibold"/>
            </a:endParaRPr>
          </a:p>
          <a:p>
            <a:pPr marL="12700"/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</a:t>
            </a:r>
            <a:r>
              <a:rPr sz="900" b="1" spc="-2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Monkey.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50039" y="4961025"/>
            <a:ext cx="102565" cy="1143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5203" y="3176657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6485" y="3246552"/>
            <a:ext cx="236529" cy="3121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5203" y="3176657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1702" y="3587082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61954" y="3530117"/>
            <a:ext cx="27432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Mon</a:t>
            </a:r>
            <a:r>
              <a:rPr sz="600" spc="-15" dirty="0">
                <a:solidFill>
                  <a:srgbClr val="636466"/>
                </a:solidFill>
                <a:latin typeface="Source Sans Pro"/>
                <a:cs typeface="Source Sans Pro"/>
              </a:rPr>
              <a:t>k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ey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37940" y="5984167"/>
            <a:ext cx="158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marR="5080" indent="-208915"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this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button to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add a</a:t>
            </a:r>
            <a:r>
              <a:rPr sz="900" b="1" spc="-7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sound 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from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Sound</a:t>
            </a:r>
            <a:r>
              <a:rPr sz="900" b="1" spc="-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library.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06559" y="5559908"/>
            <a:ext cx="694931" cy="2617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6559" y="5559906"/>
            <a:ext cx="695325" cy="262255"/>
          </a:xfrm>
          <a:custGeom>
            <a:avLst/>
            <a:gdLst/>
            <a:ahLst/>
            <a:cxnLst/>
            <a:rect l="l" t="t" r="r" b="b"/>
            <a:pathLst>
              <a:path w="695325" h="262254">
                <a:moveTo>
                  <a:pt x="694931" y="261759"/>
                </a:moveTo>
                <a:lnTo>
                  <a:pt x="694931" y="110705"/>
                </a:lnTo>
                <a:lnTo>
                  <a:pt x="687979" y="67885"/>
                </a:lnTo>
                <a:lnTo>
                  <a:pt x="669009" y="32840"/>
                </a:lnTo>
                <a:lnTo>
                  <a:pt x="640844" y="9052"/>
                </a:lnTo>
                <a:lnTo>
                  <a:pt x="606310" y="0"/>
                </a:lnTo>
                <a:lnTo>
                  <a:pt x="75590" y="114"/>
                </a:lnTo>
                <a:lnTo>
                  <a:pt x="30952" y="18905"/>
                </a:lnTo>
                <a:lnTo>
                  <a:pt x="8615" y="56753"/>
                </a:lnTo>
                <a:lnTo>
                  <a:pt x="868" y="93929"/>
                </a:lnTo>
                <a:lnTo>
                  <a:pt x="0" y="110705"/>
                </a:lnTo>
                <a:lnTo>
                  <a:pt x="0" y="261759"/>
                </a:lnTo>
                <a:lnTo>
                  <a:pt x="694931" y="26175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76838" y="5956227"/>
            <a:ext cx="1554480" cy="334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 marR="5080" indent="-36195">
              <a:lnSpc>
                <a:spcPct val="120400"/>
              </a:lnSpc>
              <a:spcBef>
                <a:spcPts val="100"/>
              </a:spcBef>
            </a:pPr>
            <a:r>
              <a:rPr sz="900" b="1" spc="-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You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can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Sounds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tab</a:t>
            </a:r>
            <a:r>
              <a:rPr sz="900" b="1" spc="-8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view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your character's</a:t>
            </a:r>
            <a:r>
              <a:rPr sz="900" b="1" spc="-5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sounds.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708308" y="3180080"/>
            <a:ext cx="262178" cy="2731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7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12" name="object 12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52861" y="1463674"/>
            <a:ext cx="27539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character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glide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around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</a:t>
            </a:r>
            <a:r>
              <a:rPr sz="1200" b="1" spc="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screen.</a:t>
            </a:r>
            <a:endParaRPr sz="1200">
              <a:latin typeface="SourceSansPro-Semibold"/>
              <a:cs typeface="SourceSansPro-Semibold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54161" y="582612"/>
            <a:ext cx="255101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400" spc="-35" dirty="0"/>
              <a:t>Move</a:t>
            </a:r>
            <a:r>
              <a:rPr sz="2400" spc="-95" dirty="0"/>
              <a:t> </a:t>
            </a:r>
            <a:r>
              <a:rPr sz="2400" spc="-5" dirty="0"/>
              <a:t>Around</a:t>
            </a:r>
          </a:p>
        </p:txBody>
      </p:sp>
      <p:sp>
        <p:nvSpPr>
          <p:cNvPr id="16" name="object 16"/>
          <p:cNvSpPr/>
          <p:nvPr/>
        </p:nvSpPr>
        <p:spPr>
          <a:xfrm>
            <a:off x="1289476" y="2066226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89463" y="2066226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3020" y="3925912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3019" y="392592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7681" y="4710623"/>
            <a:ext cx="88392" cy="140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6120" y="4710622"/>
            <a:ext cx="65129" cy="141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42170" y="6129337"/>
            <a:ext cx="13332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77269" y="60690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79250" y="6113590"/>
            <a:ext cx="100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3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09433" y="6091697"/>
            <a:ext cx="694902" cy="259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kstvak 58">
            <a:extLst>
              <a:ext uri="{FF2B5EF4-FFF2-40B4-BE49-F238E27FC236}">
                <a16:creationId xmlns:a16="http://schemas.microsoft.com/office/drawing/2014/main" id="{E194EC47-645D-49EC-8B04-1C8BC8902D87}"/>
              </a:ext>
            </a:extLst>
          </p:cNvPr>
          <p:cNvSpPr txBox="1"/>
          <p:nvPr/>
        </p:nvSpPr>
        <p:spPr>
          <a:xfrm rot="16200000">
            <a:off x="3968637" y="5917507"/>
            <a:ext cx="1401783" cy="379510"/>
          </a:xfrm>
          <a:prstGeom prst="rect">
            <a:avLst/>
          </a:prstGeom>
          <a:noFill/>
        </p:spPr>
        <p:txBody>
          <a:bodyPr wrap="square" tIns="0" bIns="280800" rtlCol="0" anchor="b" anchorCtr="0">
            <a:spAutoFit/>
          </a:bodyPr>
          <a:lstStyle/>
          <a:p>
            <a:pPr algn="r"/>
            <a:r>
              <a:rPr lang="en-US" sz="600" dirty="0" err="1">
                <a:solidFill>
                  <a:srgbClr val="2980FF"/>
                </a:solidFill>
              </a:rPr>
              <a:t>yyyymmdd</a:t>
            </a:r>
            <a:endParaRPr lang="en-US" sz="600" dirty="0">
              <a:solidFill>
                <a:srgbClr val="298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051"/>
            <a:ext cx="4859338" cy="1127050"/>
          </a:xfrm>
          <a:custGeom>
            <a:avLst/>
            <a:gdLst/>
            <a:ahLst/>
            <a:cxnLst/>
            <a:rect l="l" t="t" r="r" b="b"/>
            <a:pathLst>
              <a:path w="4572000" h="921385">
                <a:moveTo>
                  <a:pt x="0" y="920762"/>
                </a:moveTo>
                <a:lnTo>
                  <a:pt x="4572000" y="920762"/>
                </a:lnTo>
                <a:lnTo>
                  <a:pt x="4572000" y="0"/>
                </a:lnTo>
                <a:lnTo>
                  <a:pt x="0" y="0"/>
                </a:lnTo>
                <a:lnTo>
                  <a:pt x="0" y="920762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22375"/>
            <a:ext cx="4859338" cy="1435735"/>
          </a:xfrm>
          <a:custGeom>
            <a:avLst/>
            <a:gdLst/>
            <a:ahLst/>
            <a:cxnLst/>
            <a:rect l="l" t="t" r="r" b="b"/>
            <a:pathLst>
              <a:path w="4572000" h="1435735">
                <a:moveTo>
                  <a:pt x="0" y="1435315"/>
                </a:moveTo>
                <a:lnTo>
                  <a:pt x="4572000" y="1435315"/>
                </a:lnTo>
                <a:lnTo>
                  <a:pt x="4572000" y="0"/>
                </a:lnTo>
                <a:lnTo>
                  <a:pt x="0" y="0"/>
                </a:lnTo>
                <a:lnTo>
                  <a:pt x="0" y="143531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10966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557690"/>
            <a:ext cx="4859338" cy="2472690"/>
          </a:xfrm>
          <a:custGeom>
            <a:avLst/>
            <a:gdLst/>
            <a:ahLst/>
            <a:cxnLst/>
            <a:rect l="l" t="t" r="r" b="b"/>
            <a:pathLst>
              <a:path w="4572000" h="2472690">
                <a:moveTo>
                  <a:pt x="0" y="2472461"/>
                </a:moveTo>
                <a:lnTo>
                  <a:pt x="4572000" y="2472461"/>
                </a:lnTo>
                <a:lnTo>
                  <a:pt x="4572000" y="0"/>
                </a:lnTo>
                <a:lnTo>
                  <a:pt x="0" y="0"/>
                </a:lnTo>
                <a:lnTo>
                  <a:pt x="0" y="247246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545003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030151"/>
            <a:ext cx="4859338" cy="1773873"/>
          </a:xfrm>
          <a:custGeom>
            <a:avLst/>
            <a:gdLst/>
            <a:ahLst/>
            <a:cxnLst/>
            <a:rect l="l" t="t" r="r" b="b"/>
            <a:pathLst>
              <a:path w="4572000" h="1572260">
                <a:moveTo>
                  <a:pt x="0" y="1572260"/>
                </a:moveTo>
                <a:lnTo>
                  <a:pt x="4572000" y="1572260"/>
                </a:lnTo>
                <a:lnTo>
                  <a:pt x="4572000" y="0"/>
                </a:lnTo>
                <a:lnTo>
                  <a:pt x="0" y="0"/>
                </a:lnTo>
                <a:lnTo>
                  <a:pt x="0" y="157226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01745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3670" y="2786062"/>
            <a:ext cx="45719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46689" y="3194925"/>
            <a:ext cx="2360678" cy="1201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3669" y="1211262"/>
            <a:ext cx="457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59569" y="408266"/>
            <a:ext cx="4183109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spcBef>
                <a:spcPts val="455"/>
              </a:spcBef>
            </a:pPr>
            <a:r>
              <a:rPr sz="2400" spc="-30" dirty="0"/>
              <a:t>Move</a:t>
            </a:r>
            <a:r>
              <a:rPr sz="2400" spc="-90" dirty="0"/>
              <a:t> </a:t>
            </a:r>
            <a:r>
              <a:rPr sz="2400" spc="-5" dirty="0"/>
              <a:t>Around</a:t>
            </a:r>
            <a:endParaRPr sz="2400" dirty="0"/>
          </a:p>
          <a:p>
            <a:pPr marL="12700"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8007" y="3348038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9287" y="3423043"/>
            <a:ext cx="236531" cy="299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8007" y="3348038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4504" y="3758469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6037" y="3701497"/>
            <a:ext cx="211454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Gho</a:t>
            </a:r>
            <a:r>
              <a:rPr sz="600" spc="-15" dirty="0">
                <a:solidFill>
                  <a:srgbClr val="636466"/>
                </a:solidFill>
                <a:latin typeface="Source Sans Pro"/>
                <a:cs typeface="Source Sans Pro"/>
              </a:rPr>
              <a:t>s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t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08728" y="1619986"/>
            <a:ext cx="412389" cy="412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8722" y="1619978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35391" y="1573540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446100" y="0"/>
                </a:moveTo>
                <a:lnTo>
                  <a:pt x="53428" y="0"/>
                </a:ln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25433" y="1650860"/>
            <a:ext cx="319436" cy="214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35391" y="1573540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53428" y="0"/>
                </a:move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lnTo>
                  <a:pt x="53428" y="0"/>
                </a:lnTo>
                <a:close/>
              </a:path>
            </a:pathLst>
          </a:custGeom>
          <a:ln w="1336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07557" y="1864493"/>
            <a:ext cx="1353820" cy="4813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54940" algn="r">
              <a:spcBef>
                <a:spcPts val="130"/>
              </a:spcBef>
            </a:pPr>
            <a:r>
              <a:rPr sz="650" b="1" spc="2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Gh</a:t>
            </a:r>
            <a:r>
              <a:rPr sz="650" b="1" spc="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ost</a:t>
            </a:r>
            <a:endParaRPr sz="650">
              <a:latin typeface="SourceSansPro-Semibold"/>
              <a:cs typeface="SourceSansPro-Semibold"/>
            </a:endParaRPr>
          </a:p>
          <a:p>
            <a:pPr>
              <a:lnSpc>
                <a:spcPct val="100000"/>
              </a:lnSpc>
            </a:pPr>
            <a:endParaRPr sz="800">
              <a:latin typeface="SourceSansPro-Semibold"/>
              <a:cs typeface="SourceSansPro-Semibold"/>
            </a:endParaRPr>
          </a:p>
          <a:p>
            <a:pPr marL="12700">
              <a:spcBef>
                <a:spcPts val="69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</a:t>
            </a:r>
            <a:r>
              <a:rPr sz="900" b="1" spc="-2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Ghost.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94974" y="5849937"/>
            <a:ext cx="469391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94973" y="5849938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68023" y="4271507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258368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77169" y="3338499"/>
            <a:ext cx="351764" cy="2932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7">
            <a:extLst>
              <a:ext uri="{FF2B5EF4-FFF2-40B4-BE49-F238E27FC236}">
                <a16:creationId xmlns:a16="http://schemas.microsoft.com/office/drawing/2014/main" id="{57328678-D2AD-5347-B7CA-EB8D9E6B1925}"/>
              </a:ext>
            </a:extLst>
          </p:cNvPr>
          <p:cNvSpPr txBox="1"/>
          <p:nvPr/>
        </p:nvSpPr>
        <p:spPr>
          <a:xfrm>
            <a:off x="1134270" y="4541775"/>
            <a:ext cx="17367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algn="ctr">
              <a:spcBef>
                <a:spcPts val="1390"/>
              </a:spcBef>
            </a:pPr>
            <a:r>
              <a:rPr lang="en-US" sz="900" b="1" spc="-3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</a:t>
            </a:r>
            <a:r>
              <a:rPr lang="en-US"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move </a:t>
            </a:r>
            <a:r>
              <a:rPr lang="en-US" sz="900" b="1" spc="-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faster, </a:t>
            </a:r>
            <a:r>
              <a:rPr lang="en-US"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type a</a:t>
            </a:r>
            <a:r>
              <a:rPr lang="en-US" sz="900" b="1" spc="-3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lang="en-US"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smaller </a:t>
            </a:r>
            <a:r>
              <a:rPr lang="en-US"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number, like</a:t>
            </a:r>
            <a:r>
              <a:rPr lang="en-US"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lang="en-US"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0.5</a:t>
            </a:r>
            <a:endParaRPr lang="en-US" sz="900" dirty="0">
              <a:latin typeface="SourceSansPro-Semibold"/>
              <a:cs typeface="SourceSansPro-Semibold"/>
            </a:endParaRPr>
          </a:p>
        </p:txBody>
      </p:sp>
      <p:sp>
        <p:nvSpPr>
          <p:cNvPr id="34" name="object 27">
            <a:extLst>
              <a:ext uri="{FF2B5EF4-FFF2-40B4-BE49-F238E27FC236}">
                <a16:creationId xmlns:a16="http://schemas.microsoft.com/office/drawing/2014/main" id="{2FE79592-C9F7-244D-BFD8-A07997E3A875}"/>
              </a:ext>
            </a:extLst>
          </p:cNvPr>
          <p:cNvSpPr txBox="1"/>
          <p:nvPr/>
        </p:nvSpPr>
        <p:spPr>
          <a:xfrm>
            <a:off x="350376" y="5945926"/>
            <a:ext cx="17367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algn="ctr">
              <a:spcBef>
                <a:spcPts val="139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Move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</a:t>
            </a:r>
            <a:r>
              <a:rPr sz="900" b="1" spc="-3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1B2C59B0-5764-694F-9C3D-1CDD6A4320A1}"/>
              </a:ext>
            </a:extLst>
          </p:cNvPr>
          <p:cNvSpPr txBox="1"/>
          <p:nvPr/>
        </p:nvSpPr>
        <p:spPr>
          <a:xfrm>
            <a:off x="143669" y="5274392"/>
            <a:ext cx="457199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8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012" y="1306512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5012" y="1306512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716168" y="708899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494717" y="899828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2084" y="268486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5012" y="1305243"/>
            <a:ext cx="3289299" cy="457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something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happen when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 press</a:t>
            </a:r>
            <a:r>
              <a:rPr sz="1200" b="1" spc="-3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 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 button.</a:t>
            </a:r>
            <a:endParaRPr sz="1200" dirty="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3669" y="618851"/>
            <a:ext cx="4572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400" dirty="0"/>
              <a:t>Press a</a:t>
            </a:r>
            <a:r>
              <a:rPr sz="2400" spc="-85" dirty="0"/>
              <a:t> </a:t>
            </a:r>
            <a:r>
              <a:rPr sz="2400" spc="-5" dirty="0"/>
              <a:t>Button</a:t>
            </a:r>
          </a:p>
        </p:txBody>
      </p:sp>
      <p:sp>
        <p:nvSpPr>
          <p:cNvPr id="12" name="object 12"/>
          <p:cNvSpPr/>
          <p:nvPr/>
        </p:nvSpPr>
        <p:spPr>
          <a:xfrm>
            <a:off x="1289476" y="2066226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9463" y="2066226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3020" y="3925912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3019" y="392592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7681" y="4710623"/>
            <a:ext cx="88392" cy="140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6120" y="4710622"/>
            <a:ext cx="65129" cy="141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2170" y="6129337"/>
            <a:ext cx="13332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77269" y="606901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79250" y="6113590"/>
            <a:ext cx="100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4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09433" y="6091697"/>
            <a:ext cx="694902" cy="259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kstvak 58">
            <a:extLst>
              <a:ext uri="{FF2B5EF4-FFF2-40B4-BE49-F238E27FC236}">
                <a16:creationId xmlns:a16="http://schemas.microsoft.com/office/drawing/2014/main" id="{C8B7F7A7-C39C-4E92-B942-140DD409DFB9}"/>
              </a:ext>
            </a:extLst>
          </p:cNvPr>
          <p:cNvSpPr txBox="1"/>
          <p:nvPr/>
        </p:nvSpPr>
        <p:spPr>
          <a:xfrm rot="16200000">
            <a:off x="3968637" y="5917507"/>
            <a:ext cx="1401783" cy="379510"/>
          </a:xfrm>
          <a:prstGeom prst="rect">
            <a:avLst/>
          </a:prstGeom>
          <a:noFill/>
        </p:spPr>
        <p:txBody>
          <a:bodyPr wrap="square" tIns="0" bIns="280800" rtlCol="0" anchor="b" anchorCtr="0">
            <a:spAutoFit/>
          </a:bodyPr>
          <a:lstStyle/>
          <a:p>
            <a:pPr algn="r"/>
            <a:r>
              <a:rPr lang="en-US" sz="600" dirty="0" err="1">
                <a:solidFill>
                  <a:srgbClr val="2980FF"/>
                </a:solidFill>
              </a:rPr>
              <a:t>yyyymmdd</a:t>
            </a:r>
            <a:endParaRPr lang="en-US" sz="600" dirty="0">
              <a:solidFill>
                <a:srgbClr val="298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627</Words>
  <Application>Microsoft Office PowerPoint</Application>
  <PresentationFormat>Custom</PresentationFormat>
  <Paragraphs>174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Burbank Big Regular</vt:lpstr>
      <vt:lpstr>Calibri</vt:lpstr>
      <vt:lpstr>Montserrat Black</vt:lpstr>
      <vt:lpstr>Roboto Regular</vt:lpstr>
      <vt:lpstr>Source Sans Pro</vt:lpstr>
      <vt:lpstr>SourceSansPro-Black</vt:lpstr>
      <vt:lpstr>SourceSansPro-Semibold</vt:lpstr>
      <vt:lpstr>Office Theme</vt:lpstr>
      <vt:lpstr>micro:bit Cards</vt:lpstr>
      <vt:lpstr>micro:bit Cards</vt:lpstr>
      <vt:lpstr>Cast a Spell</vt:lpstr>
      <vt:lpstr>Cast a Spell scratch.mit.edu/microbit</vt:lpstr>
      <vt:lpstr>Squeak</vt:lpstr>
      <vt:lpstr>Squeak scratch.mit.edu/microbit</vt:lpstr>
      <vt:lpstr>Move Around</vt:lpstr>
      <vt:lpstr>Move Around scratch.mit.edu/microbit</vt:lpstr>
      <vt:lpstr>Press a Button</vt:lpstr>
      <vt:lpstr>Press a Button scratch.mit.edu/microbit</vt:lpstr>
      <vt:lpstr>Jump</vt:lpstr>
      <vt:lpstr>Jump scratch.mit.edu/microbit</vt:lpstr>
      <vt:lpstr>Move Back and Forth</vt:lpstr>
      <vt:lpstr>Move Back and Forth scratch.mit.edu/microbit</vt:lpstr>
      <vt:lpstr>Create an Emoji</vt:lpstr>
      <vt:lpstr>Create an Emoji scratch.mit.edu/microbit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micro:bit  Cards</dc:title>
  <cp:lastModifiedBy>Hans</cp:lastModifiedBy>
  <cp:revision>11</cp:revision>
  <dcterms:created xsi:type="dcterms:W3CDTF">2019-12-12T20:20:22Z</dcterms:created>
  <dcterms:modified xsi:type="dcterms:W3CDTF">2021-02-07T21:12:08Z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2019-03-07T00:00:00Z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2019-12-12T00:00:00Z</vt:filetime>
  </property>
</Properties>
</file>