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17"/>
  </p:normalViewPr>
  <p:slideViewPr>
    <p:cSldViewPr>
      <p:cViewPr varScale="1">
        <p:scale>
          <a:sx n="125" d="100"/>
          <a:sy n="125" d="100"/>
        </p:scale>
        <p:origin x="24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89213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8EFF-759D-104F-87FE-F45EEEF4B6E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4475" y="800100"/>
            <a:ext cx="1543050" cy="2160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079750"/>
            <a:ext cx="3657600" cy="2520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89213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D2BC-195B-1D48-A435-DE4EA8BB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D2BC-195B-1D48-A435-DE4EA8BB1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latin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907" y="355600"/>
            <a:ext cx="25401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Burbank Big Regular"/>
                <a:cs typeface="Burbank Big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994" y="1847850"/>
            <a:ext cx="2742011" cy="295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1" i="0">
          <a:latin typeface="Montserrat Black" pitchFamily="2" charset="7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g"/><Relationship Id="rId3" Type="http://schemas.openxmlformats.org/officeDocument/2006/relationships/image" Target="../media/image61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8.jp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8.jpg"/><Relationship Id="rId10" Type="http://schemas.openxmlformats.org/officeDocument/2006/relationships/image" Target="../media/image82.png"/><Relationship Id="rId4" Type="http://schemas.openxmlformats.org/officeDocument/2006/relationships/image" Target="../media/image77.jp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g"/><Relationship Id="rId13" Type="http://schemas.openxmlformats.org/officeDocument/2006/relationships/image" Target="../media/image92.png"/><Relationship Id="rId3" Type="http://schemas.openxmlformats.org/officeDocument/2006/relationships/image" Target="../media/image83.jpg"/><Relationship Id="rId7" Type="http://schemas.openxmlformats.org/officeDocument/2006/relationships/image" Target="../media/image86.jpg"/><Relationship Id="rId12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90.png"/><Relationship Id="rId5" Type="http://schemas.openxmlformats.org/officeDocument/2006/relationships/image" Target="../media/image85.jpg"/><Relationship Id="rId15" Type="http://schemas.openxmlformats.org/officeDocument/2006/relationships/image" Target="../media/image94.jpg"/><Relationship Id="rId10" Type="http://schemas.openxmlformats.org/officeDocument/2006/relationships/image" Target="../media/image89.jpg"/><Relationship Id="rId4" Type="http://schemas.openxmlformats.org/officeDocument/2006/relationships/image" Target="../media/image84.jpg"/><Relationship Id="rId9" Type="http://schemas.openxmlformats.org/officeDocument/2006/relationships/image" Target="../media/image88.jp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jpg"/><Relationship Id="rId4" Type="http://schemas.openxmlformats.org/officeDocument/2006/relationships/image" Target="../media/image42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3.png"/><Relationship Id="rId7" Type="http://schemas.openxmlformats.org/officeDocument/2006/relationships/image" Target="../media/image5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jpg"/><Relationship Id="rId4" Type="http://schemas.openxmlformats.org/officeDocument/2006/relationships/image" Target="../media/image54.png"/><Relationship Id="rId9" Type="http://schemas.openxmlformats.org/officeDocument/2006/relationships/image" Target="../media/image5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9185" y="4622348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1143" y="4705117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7954" y="2231793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9043" y="2274925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492839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4010" y="4680482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4756" y="4489173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134" y="4113784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0158" y="1602840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200" y="1960393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084" y="1964117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7843" y="2080821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7443" y="1843694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7309" y="1956671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0558" y="1839972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3666" y="1836248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1446" y="0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0951" y="2077097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4726" y="2084545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732474" y="385162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595759" y="439187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566" y="2173962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114254" y="6101188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4877445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5289" y="500342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82755" y="58297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6216" y="2004109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3684" y="5948993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-586" y="848712"/>
            <a:ext cx="45725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 err="1"/>
              <a:t>mic</a:t>
            </a:r>
            <a:r>
              <a:rPr sz="2400" spc="-15" dirty="0" err="1"/>
              <a:t>r</a:t>
            </a:r>
            <a:r>
              <a:rPr sz="2400" dirty="0" err="1"/>
              <a:t>o:bit</a:t>
            </a:r>
            <a:br>
              <a:rPr lang="en-US" sz="2400" dirty="0"/>
            </a:br>
            <a:r>
              <a:rPr lang="en-US" sz="2400" spc="-10" dirty="0"/>
              <a:t>C</a:t>
            </a:r>
            <a:r>
              <a:rPr sz="2400" spc="-10" dirty="0"/>
              <a:t>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-1" y="5022850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5080" indent="-130810"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Make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projects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that </a:t>
            </a: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connect to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the</a:t>
            </a:r>
            <a:br>
              <a:rPr lang="nl-NL" sz="1400" b="1" dirty="0">
                <a:solidFill>
                  <a:srgbClr val="FFFFFF"/>
                </a:solidFill>
                <a:latin typeface="Source Sans Pro"/>
                <a:cs typeface="Source Sans Pro"/>
              </a:rPr>
            </a:b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physical world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with</a:t>
            </a:r>
            <a:r>
              <a:rPr sz="1400" b="1" spc="3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micro:bit!</a:t>
            </a:r>
            <a:endParaRPr sz="1400" dirty="0">
              <a:latin typeface="Source Sans Pro"/>
              <a:cs typeface="Source Sans Pr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4802" y="1864042"/>
            <a:ext cx="1860956" cy="13894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4801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555" y="3407422"/>
            <a:ext cx="1868713" cy="13769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556" y="34034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5626" y="3403472"/>
            <a:ext cx="1868716" cy="14028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45625" y="34034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3389" y="1885290"/>
            <a:ext cx="1860951" cy="13927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3388" y="1884045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8495" y="5890085"/>
            <a:ext cx="694902" cy="2594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7200" y="5927725"/>
            <a:ext cx="13957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scratch.mit.edu/microbit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22769" y="5937249"/>
            <a:ext cx="139585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1955800"/>
          </a:xfrm>
          <a:custGeom>
            <a:avLst/>
            <a:gdLst/>
            <a:ahLst/>
            <a:cxnLst/>
            <a:rect l="l" t="t" r="r" b="b"/>
            <a:pathLst>
              <a:path w="4572000" h="1955800">
                <a:moveTo>
                  <a:pt x="0" y="1955406"/>
                </a:moveTo>
                <a:lnTo>
                  <a:pt x="4572000" y="1955406"/>
                </a:lnTo>
                <a:lnTo>
                  <a:pt x="4572000" y="0"/>
                </a:lnTo>
                <a:lnTo>
                  <a:pt x="0" y="0"/>
                </a:lnTo>
                <a:lnTo>
                  <a:pt x="0" y="1955406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84538"/>
            <a:ext cx="4572000" cy="2491105"/>
          </a:xfrm>
          <a:custGeom>
            <a:avLst/>
            <a:gdLst/>
            <a:ahLst/>
            <a:cxnLst/>
            <a:rect l="l" t="t" r="r" b="b"/>
            <a:pathLst>
              <a:path w="4572000" h="2491104">
                <a:moveTo>
                  <a:pt x="0" y="2490927"/>
                </a:moveTo>
                <a:lnTo>
                  <a:pt x="4572000" y="2490927"/>
                </a:lnTo>
                <a:lnTo>
                  <a:pt x="4572000" y="0"/>
                </a:lnTo>
                <a:lnTo>
                  <a:pt x="0" y="0"/>
                </a:lnTo>
                <a:lnTo>
                  <a:pt x="0" y="24909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87183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7046" y="2268015"/>
            <a:ext cx="829944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sound, 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Chirp.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7095" y="1471042"/>
            <a:ext cx="451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</a:t>
            </a:r>
            <a:r>
              <a:rPr sz="900" b="1" spc="-6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2262" y="1471042"/>
            <a:ext cx="219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5543" y="1831289"/>
            <a:ext cx="412388" cy="412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5537" y="183129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1655" y="1461846"/>
            <a:ext cx="560158" cy="205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1653" y="1461853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4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5179" y="1445621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7160" y="3820686"/>
            <a:ext cx="1584960" cy="1169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0" y="996950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681146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Press a</a:t>
            </a:r>
            <a:r>
              <a:rPr sz="2400" spc="-90" dirty="0"/>
              <a:t> </a:t>
            </a:r>
            <a:r>
              <a:rPr sz="2400" spc="-5" dirty="0"/>
              <a:t>Button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5375465"/>
            <a:ext cx="4572000" cy="1025525"/>
          </a:xfrm>
          <a:custGeom>
            <a:avLst/>
            <a:gdLst/>
            <a:ahLst/>
            <a:cxnLst/>
            <a:rect l="l" t="t" r="r" b="b"/>
            <a:pathLst>
              <a:path w="4572000" h="1025525">
                <a:moveTo>
                  <a:pt x="0" y="1025334"/>
                </a:moveTo>
                <a:lnTo>
                  <a:pt x="4572000" y="1025334"/>
                </a:lnTo>
                <a:lnTo>
                  <a:pt x="4572000" y="0"/>
                </a:lnTo>
                <a:lnTo>
                  <a:pt x="0" y="0"/>
                </a:lnTo>
                <a:lnTo>
                  <a:pt x="0" y="10253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36276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2744" y="2251485"/>
            <a:ext cx="1461135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with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multiple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costumes,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2584" y="14661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7408" y="1535840"/>
            <a:ext cx="481439" cy="522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2584" y="14661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13595" y="1900104"/>
            <a:ext cx="449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1963" y="1585013"/>
            <a:ext cx="412385" cy="412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963" y="158501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37" y="3971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419" y="4048785"/>
            <a:ext cx="359664" cy="373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937" y="3971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434" y="43823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3846" y="4325384"/>
            <a:ext cx="3321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H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at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chling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5900" y="5848389"/>
            <a:ext cx="2719765" cy="140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2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20085" y="5730252"/>
            <a:ext cx="469391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0085" y="57302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0" y="3026895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</a:p>
        </p:txBody>
      </p:sp>
      <p:sp>
        <p:nvSpPr>
          <p:cNvPr id="39" name="object 39"/>
          <p:cNvSpPr/>
          <p:nvPr/>
        </p:nvSpPr>
        <p:spPr>
          <a:xfrm>
            <a:off x="2103831" y="3581400"/>
            <a:ext cx="560146" cy="205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3823" y="3581400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1180" y="5917639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0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139804" y="4619347"/>
            <a:ext cx="1259205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your</a:t>
            </a:r>
            <a:r>
              <a:rPr sz="900" b="1" spc="-114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from the</a:t>
            </a:r>
            <a:r>
              <a:rPr sz="900" b="1" spc="-5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menu.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12176" y="3934163"/>
            <a:ext cx="2011489" cy="3409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78F38C86-3E36-774C-8855-AF50257FF923}"/>
              </a:ext>
            </a:extLst>
          </p:cNvPr>
          <p:cNvSpPr txBox="1"/>
          <p:nvPr/>
        </p:nvSpPr>
        <p:spPr>
          <a:xfrm>
            <a:off x="0" y="548673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EEF21B5B-F2B2-464B-8D6E-0469E5E28074}"/>
              </a:ext>
            </a:extLst>
          </p:cNvPr>
          <p:cNvSpPr txBox="1"/>
          <p:nvPr/>
        </p:nvSpPr>
        <p:spPr>
          <a:xfrm>
            <a:off x="1600200" y="3581400"/>
            <a:ext cx="181441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30"/>
              </a:spcBef>
              <a:tabLst>
                <a:tab pos="1111250" algn="l"/>
              </a:tabLst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	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tab.</a:t>
            </a:r>
            <a:endParaRPr sz="900" dirty="0">
              <a:latin typeface="SourceSansPro-Semibold"/>
              <a:cs typeface="SourceSansPro-Semibold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ADB26D-6A8C-4347-8548-EDB41A0962F5}"/>
              </a:ext>
            </a:extLst>
          </p:cNvPr>
          <p:cNvCxnSpPr/>
          <p:nvPr/>
        </p:nvCxnSpPr>
        <p:spPr>
          <a:xfrm>
            <a:off x="2663977" y="4688010"/>
            <a:ext cx="367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42" y="1103630"/>
            <a:ext cx="32893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jump up</a:t>
            </a:r>
            <a:r>
              <a:rPr sz="1200" b="1" spc="-3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and 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down.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374902"/>
            <a:ext cx="4572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Jum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990600" y="3474186"/>
            <a:ext cx="1447800" cy="11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8969" y="2522042"/>
            <a:ext cx="1657667" cy="1272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500" y="5927724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5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06"/>
                </a:moveTo>
                <a:lnTo>
                  <a:pt x="4572000" y="929106"/>
                </a:lnTo>
                <a:lnTo>
                  <a:pt x="4572000" y="0"/>
                </a:lnTo>
                <a:lnTo>
                  <a:pt x="0" y="0"/>
                </a:lnTo>
                <a:lnTo>
                  <a:pt x="0" y="92910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06"/>
            <a:ext cx="4572000" cy="1503045"/>
          </a:xfrm>
          <a:custGeom>
            <a:avLst/>
            <a:gdLst/>
            <a:ahLst/>
            <a:cxnLst/>
            <a:rect l="l" t="t" r="r" b="b"/>
            <a:pathLst>
              <a:path w="4572000" h="1503045">
                <a:moveTo>
                  <a:pt x="0" y="1502727"/>
                </a:moveTo>
                <a:lnTo>
                  <a:pt x="4572000" y="1502727"/>
                </a:lnTo>
                <a:lnTo>
                  <a:pt x="4572000" y="0"/>
                </a:lnTo>
                <a:lnTo>
                  <a:pt x="0" y="0"/>
                </a:lnTo>
                <a:lnTo>
                  <a:pt x="0" y="150272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640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1834"/>
            <a:ext cx="4572000" cy="2677160"/>
          </a:xfrm>
          <a:custGeom>
            <a:avLst/>
            <a:gdLst/>
            <a:ahLst/>
            <a:cxnLst/>
            <a:rect l="l" t="t" r="r" b="b"/>
            <a:pathLst>
              <a:path w="4572000" h="2677160">
                <a:moveTo>
                  <a:pt x="0" y="2676740"/>
                </a:moveTo>
                <a:lnTo>
                  <a:pt x="4572000" y="2676740"/>
                </a:lnTo>
                <a:lnTo>
                  <a:pt x="4572000" y="0"/>
                </a:lnTo>
                <a:lnTo>
                  <a:pt x="0" y="0"/>
                </a:lnTo>
                <a:lnTo>
                  <a:pt x="0" y="267674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1912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95875"/>
            <a:ext cx="4572000" cy="1304925"/>
          </a:xfrm>
          <a:custGeom>
            <a:avLst/>
            <a:gdLst/>
            <a:ahLst/>
            <a:cxnLst/>
            <a:rect l="l" t="t" r="r" b="b"/>
            <a:pathLst>
              <a:path w="4572000" h="1304925">
                <a:moveTo>
                  <a:pt x="0" y="1304925"/>
                </a:moveTo>
                <a:lnTo>
                  <a:pt x="4572000" y="1304925"/>
                </a:lnTo>
                <a:lnTo>
                  <a:pt x="4572000" y="0"/>
                </a:lnTo>
                <a:lnTo>
                  <a:pt x="0" y="0"/>
                </a:lnTo>
                <a:lnTo>
                  <a:pt x="0" y="1304925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08317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0" y="5175250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7686" y="5944494"/>
            <a:ext cx="162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Jump with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4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4954" y="5477890"/>
            <a:ext cx="46939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4954" y="547789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0" y="2512790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1009650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63573" y="2828277"/>
            <a:ext cx="1435541" cy="2111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4034160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Jump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11490" y="13518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0908" y="1369178"/>
            <a:ext cx="512251" cy="526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1490" y="13518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54924" y="1823904"/>
            <a:ext cx="166243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</a:t>
            </a:r>
            <a:r>
              <a:rPr lang="nl-NL"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68475" y="1491640"/>
            <a:ext cx="412387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469" y="14916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50266" y="4436236"/>
            <a:ext cx="899794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minus</a:t>
            </a:r>
            <a:r>
              <a:rPr sz="900" b="1" spc="-8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move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down.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92012" y="4542955"/>
            <a:ext cx="599440" cy="1905"/>
          </a:xfrm>
          <a:custGeom>
            <a:avLst/>
            <a:gdLst/>
            <a:ahLst/>
            <a:cxnLst/>
            <a:rect l="l" t="t" r="r" b="b"/>
            <a:pathLst>
              <a:path w="599439" h="1904">
                <a:moveTo>
                  <a:pt x="599439" y="173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554831A8-3E23-4A65-AE4D-2B3D12FA11EF}"/>
              </a:ext>
            </a:extLst>
          </p:cNvPr>
          <p:cNvSpPr txBox="1"/>
          <p:nvPr/>
        </p:nvSpPr>
        <p:spPr>
          <a:xfrm>
            <a:off x="1505492" y="2135978"/>
            <a:ext cx="16624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Wizard-toad.</a:t>
            </a:r>
            <a:endParaRPr sz="9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42" y="1103630"/>
            <a:ext cx="3289299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5080" indent="-224790" algn="ctr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Move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from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tilt the</a:t>
            </a:r>
            <a:r>
              <a:rPr sz="1200" b="1" spc="-1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300" spc="-35" dirty="0"/>
              <a:t>Move </a:t>
            </a:r>
            <a:r>
              <a:rPr sz="2300" dirty="0"/>
              <a:t>Back and</a:t>
            </a:r>
            <a:r>
              <a:rPr sz="2300" spc="-50" dirty="0"/>
              <a:t> </a:t>
            </a:r>
            <a:r>
              <a:rPr sz="2300" spc="-5" dirty="0"/>
              <a:t>Forth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500" y="5927724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6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1722120"/>
          </a:xfrm>
          <a:custGeom>
            <a:avLst/>
            <a:gdLst/>
            <a:ahLst/>
            <a:cxnLst/>
            <a:rect l="l" t="t" r="r" b="b"/>
            <a:pathLst>
              <a:path w="4572000" h="1722120">
                <a:moveTo>
                  <a:pt x="0" y="1722107"/>
                </a:moveTo>
                <a:lnTo>
                  <a:pt x="4572000" y="1722107"/>
                </a:lnTo>
                <a:lnTo>
                  <a:pt x="4572000" y="0"/>
                </a:lnTo>
                <a:lnTo>
                  <a:pt x="0" y="0"/>
                </a:lnTo>
                <a:lnTo>
                  <a:pt x="0" y="172210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630157"/>
            <a:ext cx="4572000" cy="2463165"/>
          </a:xfrm>
          <a:custGeom>
            <a:avLst/>
            <a:gdLst/>
            <a:ahLst/>
            <a:cxnLst/>
            <a:rect l="l" t="t" r="r" b="b"/>
            <a:pathLst>
              <a:path w="4572000" h="2463165">
                <a:moveTo>
                  <a:pt x="0" y="2462542"/>
                </a:moveTo>
                <a:lnTo>
                  <a:pt x="4572000" y="2462542"/>
                </a:lnTo>
                <a:lnTo>
                  <a:pt x="4572000" y="0"/>
                </a:lnTo>
                <a:lnTo>
                  <a:pt x="0" y="0"/>
                </a:lnTo>
                <a:lnTo>
                  <a:pt x="0" y="246254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1744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92700"/>
            <a:ext cx="4572000" cy="1308100"/>
          </a:xfrm>
          <a:custGeom>
            <a:avLst/>
            <a:gdLst/>
            <a:ahLst/>
            <a:cxnLst/>
            <a:rect l="l" t="t" r="r" b="b"/>
            <a:pathLst>
              <a:path w="4572000" h="1308100">
                <a:moveTo>
                  <a:pt x="0" y="1308100"/>
                </a:moveTo>
                <a:lnTo>
                  <a:pt x="4572000" y="1308100"/>
                </a:lnTo>
                <a:lnTo>
                  <a:pt x="4572000" y="0"/>
                </a:lnTo>
                <a:lnTo>
                  <a:pt x="0" y="0"/>
                </a:lnTo>
                <a:lnTo>
                  <a:pt x="0" y="1308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080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7900" y="1313180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2933" y="1386286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598297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4785" y="1386281"/>
            <a:ext cx="672642" cy="51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2933" y="1386286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2839" y="1925624"/>
            <a:ext cx="514984" cy="97155"/>
          </a:xfrm>
          <a:custGeom>
            <a:avLst/>
            <a:gdLst/>
            <a:ahLst/>
            <a:cxnLst/>
            <a:rect l="l" t="t" r="r" b="b"/>
            <a:pathLst>
              <a:path w="514985" h="97155">
                <a:moveTo>
                  <a:pt x="0" y="97040"/>
                </a:moveTo>
                <a:lnTo>
                  <a:pt x="514680" y="97040"/>
                </a:lnTo>
                <a:lnTo>
                  <a:pt x="514680" y="0"/>
                </a:lnTo>
                <a:lnTo>
                  <a:pt x="0" y="0"/>
                </a:lnTo>
                <a:lnTo>
                  <a:pt x="0" y="9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13240" y="1891179"/>
            <a:ext cx="5549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36466"/>
                </a:solidFill>
                <a:latin typeface="Source Sans Pro"/>
                <a:cs typeface="Source Sans Pro"/>
              </a:rPr>
              <a:t>Witch</a:t>
            </a:r>
            <a:r>
              <a:rPr sz="800" spc="-55" dirty="0">
                <a:solidFill>
                  <a:srgbClr val="636466"/>
                </a:solidFill>
                <a:latin typeface="Source Sans Pro"/>
                <a:cs typeface="Source Sans Pro"/>
              </a:rPr>
              <a:t> 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House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0" y="2785595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0" y="5162550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" y="977900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376312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30" dirty="0"/>
              <a:t>Move </a:t>
            </a:r>
            <a:r>
              <a:rPr sz="2400" dirty="0"/>
              <a:t>Back and</a:t>
            </a:r>
            <a:r>
              <a:rPr sz="2400" spc="-50" dirty="0"/>
              <a:t> </a:t>
            </a:r>
            <a:r>
              <a:rPr sz="2400" spc="-5" dirty="0"/>
              <a:t>Forth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727" y="312409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069" y="3150192"/>
            <a:ext cx="356557" cy="326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727" y="312409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223" y="353451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6037" y="3477557"/>
            <a:ext cx="20510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Wi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5648" y="2151379"/>
            <a:ext cx="1310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87510" y="138628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10430" y="1403250"/>
            <a:ext cx="496049" cy="52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7510" y="138628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22159" y="1909154"/>
            <a:ext cx="273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</a:t>
            </a:r>
            <a:r>
              <a:rPr sz="8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95592" y="1545133"/>
            <a:ext cx="412389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5592" y="15451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3580" y="3167811"/>
            <a:ext cx="2592539" cy="163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-1" y="5934075"/>
            <a:ext cx="457200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Tilt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 move your character 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51304" y="5488952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1304" y="54889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307847"/>
                </a:lnTo>
                <a:lnTo>
                  <a:pt x="1190" y="351901"/>
                </a:lnTo>
                <a:lnTo>
                  <a:pt x="9525" y="374522"/>
                </a:lnTo>
                <a:lnTo>
                  <a:pt x="32146" y="382857"/>
                </a:lnTo>
                <a:lnTo>
                  <a:pt x="76200" y="384047"/>
                </a:lnTo>
                <a:lnTo>
                  <a:pt x="393192" y="384047"/>
                </a:lnTo>
                <a:lnTo>
                  <a:pt x="437245" y="382857"/>
                </a:lnTo>
                <a:lnTo>
                  <a:pt x="459867" y="374522"/>
                </a:lnTo>
                <a:lnTo>
                  <a:pt x="468201" y="351901"/>
                </a:lnTo>
                <a:lnTo>
                  <a:pt x="469392" y="307847"/>
                </a:lnTo>
                <a:lnTo>
                  <a:pt x="469392" y="76199"/>
                </a:lnTo>
                <a:lnTo>
                  <a:pt x="468201" y="32146"/>
                </a:lnTo>
                <a:lnTo>
                  <a:pt x="459867" y="9524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798" y="3704295"/>
            <a:ext cx="1273175" cy="1226820"/>
          </a:xfrm>
          <a:custGeom>
            <a:avLst/>
            <a:gdLst/>
            <a:ahLst/>
            <a:cxnLst/>
            <a:rect l="l" t="t" r="r" b="b"/>
            <a:pathLst>
              <a:path w="1273175" h="1226820">
                <a:moveTo>
                  <a:pt x="1187399" y="0"/>
                </a:moveTo>
                <a:lnTo>
                  <a:pt x="85293" y="0"/>
                </a:lnTo>
                <a:lnTo>
                  <a:pt x="35983" y="1332"/>
                </a:lnTo>
                <a:lnTo>
                  <a:pt x="10661" y="10661"/>
                </a:lnTo>
                <a:lnTo>
                  <a:pt x="1332" y="35983"/>
                </a:lnTo>
                <a:lnTo>
                  <a:pt x="0" y="85293"/>
                </a:lnTo>
                <a:lnTo>
                  <a:pt x="0" y="1141120"/>
                </a:lnTo>
                <a:lnTo>
                  <a:pt x="1332" y="1190423"/>
                </a:lnTo>
                <a:lnTo>
                  <a:pt x="10661" y="1215740"/>
                </a:lnTo>
                <a:lnTo>
                  <a:pt x="35983" y="1225068"/>
                </a:lnTo>
                <a:lnTo>
                  <a:pt x="85293" y="1226400"/>
                </a:lnTo>
                <a:lnTo>
                  <a:pt x="1187399" y="1226400"/>
                </a:lnTo>
                <a:lnTo>
                  <a:pt x="1236709" y="1225068"/>
                </a:lnTo>
                <a:lnTo>
                  <a:pt x="1262030" y="1215740"/>
                </a:lnTo>
                <a:lnTo>
                  <a:pt x="1271359" y="1190423"/>
                </a:lnTo>
                <a:lnTo>
                  <a:pt x="1272692" y="1141120"/>
                </a:lnTo>
                <a:lnTo>
                  <a:pt x="1272692" y="85293"/>
                </a:lnTo>
                <a:lnTo>
                  <a:pt x="1271359" y="35983"/>
                </a:lnTo>
                <a:lnTo>
                  <a:pt x="1262030" y="10661"/>
                </a:lnTo>
                <a:lnTo>
                  <a:pt x="1236709" y="1332"/>
                </a:lnTo>
                <a:lnTo>
                  <a:pt x="1187399" y="0"/>
                </a:lnTo>
                <a:close/>
              </a:path>
            </a:pathLst>
          </a:custGeom>
          <a:solidFill>
            <a:srgbClr val="CDC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716" y="3954152"/>
            <a:ext cx="1157574" cy="33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7840" y="4332922"/>
            <a:ext cx="990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Insert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tilt</a:t>
            </a:r>
            <a:r>
              <a:rPr sz="900" b="1" spc="-105" dirty="0">
                <a:solidFill>
                  <a:srgbClr val="636466"/>
                </a:solidFill>
                <a:latin typeface="SourceSansPro-Black"/>
                <a:cs typeface="SourceSansPro-Black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angle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10" dirty="0">
                <a:solidFill>
                  <a:srgbClr val="636466"/>
                </a:solidFill>
                <a:latin typeface="SourceSansPro-Black"/>
                <a:cs typeface="SourceSansPro-Black"/>
              </a:rPr>
              <a:t>set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x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2185" y="4192889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11810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7834" y="2151379"/>
            <a:ext cx="1823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backdrop, 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r>
              <a:rPr sz="90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House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2894" y="1545133"/>
            <a:ext cx="412391" cy="4123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890" y="15451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42" y="1143000"/>
            <a:ext cx="32893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 algn="ctr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your own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emoji on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spc="-5" dirty="0" err="1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display.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428796"/>
            <a:ext cx="4571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3979" y="4084192"/>
            <a:ext cx="167639" cy="21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8500" y="5927724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7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8632" y="4457701"/>
            <a:ext cx="167639" cy="224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3400" y="4450589"/>
            <a:ext cx="167639" cy="218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2485" y="4089780"/>
            <a:ext cx="167639" cy="205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8944" y="4469269"/>
            <a:ext cx="167639" cy="2240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1933" y="4252442"/>
            <a:ext cx="167639" cy="2355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9243" y="4242180"/>
            <a:ext cx="167652" cy="8465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3979" y="4474849"/>
            <a:ext cx="167639" cy="218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8619" y="4860163"/>
            <a:ext cx="167652" cy="235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3400" y="4654740"/>
            <a:ext cx="167639" cy="2181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1832" y="4883150"/>
            <a:ext cx="167639" cy="1929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7701" y="4669029"/>
            <a:ext cx="234797" cy="2279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2305050"/>
          </a:xfrm>
          <a:custGeom>
            <a:avLst/>
            <a:gdLst/>
            <a:ahLst/>
            <a:cxnLst/>
            <a:rect l="l" t="t" r="r" b="b"/>
            <a:pathLst>
              <a:path w="4572000" h="2305050">
                <a:moveTo>
                  <a:pt x="0" y="2305050"/>
                </a:moveTo>
                <a:lnTo>
                  <a:pt x="4572000" y="2305050"/>
                </a:lnTo>
                <a:lnTo>
                  <a:pt x="4572000" y="0"/>
                </a:lnTo>
                <a:lnTo>
                  <a:pt x="0" y="0"/>
                </a:lnTo>
                <a:lnTo>
                  <a:pt x="0" y="2305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213100"/>
            <a:ext cx="4572000" cy="1574800"/>
          </a:xfrm>
          <a:custGeom>
            <a:avLst/>
            <a:gdLst/>
            <a:ahLst/>
            <a:cxnLst/>
            <a:rect l="l" t="t" r="r" b="b"/>
            <a:pathLst>
              <a:path w="4572000" h="1574800">
                <a:moveTo>
                  <a:pt x="0" y="1574800"/>
                </a:moveTo>
                <a:lnTo>
                  <a:pt x="4572000" y="1574800"/>
                </a:lnTo>
                <a:lnTo>
                  <a:pt x="4572000" y="0"/>
                </a:lnTo>
                <a:lnTo>
                  <a:pt x="0" y="0"/>
                </a:lnTo>
                <a:lnTo>
                  <a:pt x="0" y="15748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00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787900"/>
            <a:ext cx="4572000" cy="1612900"/>
          </a:xfrm>
          <a:custGeom>
            <a:avLst/>
            <a:gdLst/>
            <a:ahLst/>
            <a:cxnLst/>
            <a:rect l="l" t="t" r="r" b="b"/>
            <a:pathLst>
              <a:path w="4572000" h="1612900">
                <a:moveTo>
                  <a:pt x="0" y="1612900"/>
                </a:moveTo>
                <a:lnTo>
                  <a:pt x="4572000" y="1612900"/>
                </a:lnTo>
                <a:lnTo>
                  <a:pt x="4572000" y="0"/>
                </a:lnTo>
                <a:lnTo>
                  <a:pt x="0" y="0"/>
                </a:lnTo>
                <a:lnTo>
                  <a:pt x="0" y="16129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775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6700" y="1441300"/>
            <a:ext cx="530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Drag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out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2386" y="1441300"/>
            <a:ext cx="1345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and click on the</a:t>
            </a:r>
            <a:r>
              <a:rPr sz="900" b="1" spc="-9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grid.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0259" y="1350978"/>
            <a:ext cx="1034539" cy="358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3868" y="2057400"/>
            <a:ext cx="1157465" cy="1045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2951" y="2057400"/>
            <a:ext cx="1285804" cy="110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700" y="2060341"/>
            <a:ext cx="1204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individual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squares to turn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them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 or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off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design.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4762" y="52845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1781" y="5284546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" y="3353132"/>
            <a:ext cx="45719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0" y="4870450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0" y="977900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41831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0" y="5690494"/>
            <a:ext cx="457199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A and B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buttons to show your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emojis on the</a:t>
            </a:r>
            <a:r>
              <a:rPr sz="900" b="1" spc="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5367" y="5203825"/>
            <a:ext cx="469392" cy="379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5367" y="5203825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600" y="3691191"/>
            <a:ext cx="4114800" cy="88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0381" y="53804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7440" y="538035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9185" y="4622348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1143" y="4705117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7954" y="2231793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9043" y="2274925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492839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4010" y="4680482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4756" y="4489173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134" y="4113784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0158" y="1602840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200" y="1960393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084" y="1964117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7843" y="2080821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7443" y="1843694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7309" y="1956671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0558" y="1839972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3666" y="1836248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1446" y="0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0951" y="2077097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4726" y="2084545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732474" y="385162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595759" y="439187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566" y="2173962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114254" y="6101188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4877445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5289" y="500342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82755" y="58297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6216" y="2004109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3684" y="5948993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-585" y="1146175"/>
            <a:ext cx="4571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 err="1"/>
              <a:t>micro:bit</a:t>
            </a:r>
            <a:br>
              <a:rPr lang="nl-NL" sz="2400" spc="-45" dirty="0"/>
            </a:br>
            <a:r>
              <a:rPr sz="2400" spc="-10" dirty="0"/>
              <a:t>Cards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914994" y="2149475"/>
            <a:ext cx="2710815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D6E2F4"/>
                </a:solidFill>
                <a:latin typeface="Source Sans Pro"/>
                <a:cs typeface="Source Sans Pro"/>
              </a:rPr>
              <a:t>Try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these </a:t>
            </a:r>
            <a:r>
              <a:rPr sz="1800" spc="-10" dirty="0">
                <a:solidFill>
                  <a:srgbClr val="D6E2F4"/>
                </a:solidFill>
                <a:latin typeface="Source Sans Pro"/>
                <a:cs typeface="Source Sans Pro"/>
              </a:rPr>
              <a:t>cards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in any</a:t>
            </a:r>
            <a:r>
              <a:rPr sz="1800" spc="-40" dirty="0">
                <a:solidFill>
                  <a:srgbClr val="D6E2F4"/>
                </a:solidFill>
                <a:latin typeface="Source Sans Pro"/>
                <a:cs typeface="Source Sans Pro"/>
              </a:rPr>
              <a:t>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order:</a:t>
            </a:r>
            <a:endParaRPr sz="1800" dirty="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Source Sans Pro"/>
              <a:cs typeface="Source Sans Pro"/>
            </a:endParaRPr>
          </a:p>
          <a:p>
            <a:pPr marL="320040" indent="-130810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Cast a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Spell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Squeak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Around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Press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Button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Jump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Back and</a:t>
            </a:r>
            <a:r>
              <a:rPr sz="1800" b="1" spc="-2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Forth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Create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an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Emoji</a:t>
            </a:r>
            <a:endParaRPr sz="1800" dirty="0">
              <a:latin typeface="SourceSansPro-Black"/>
              <a:cs typeface="SourceSansPro-Blac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38495" y="5890085"/>
            <a:ext cx="694902" cy="2594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7200" y="5927725"/>
            <a:ext cx="901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bit.ly/scratchbit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15926" y="5937250"/>
            <a:ext cx="140269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5614" y="1140714"/>
            <a:ext cx="2941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080" marR="5080" indent="-1136015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move</a:t>
            </a:r>
            <a:r>
              <a:rPr sz="1200" b="1" spc="-4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Cast a</a:t>
            </a:r>
            <a:r>
              <a:rPr sz="2400" spc="-85" dirty="0"/>
              <a:t> </a:t>
            </a:r>
            <a:r>
              <a:rPr sz="2400" dirty="0"/>
              <a:t>Spell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8500" y="5927724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1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9350" y="3727450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9350" y="3727450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2665095"/>
          </a:xfrm>
          <a:custGeom>
            <a:avLst/>
            <a:gdLst/>
            <a:ahLst/>
            <a:cxnLst/>
            <a:rect l="l" t="t" r="r" b="b"/>
            <a:pathLst>
              <a:path w="4572000" h="2665095">
                <a:moveTo>
                  <a:pt x="0" y="2664968"/>
                </a:moveTo>
                <a:lnTo>
                  <a:pt x="4572000" y="2664968"/>
                </a:lnTo>
                <a:lnTo>
                  <a:pt x="4572000" y="0"/>
                </a:lnTo>
                <a:lnTo>
                  <a:pt x="0" y="0"/>
                </a:lnTo>
                <a:lnTo>
                  <a:pt x="0" y="26649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814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687"/>
                </a:moveTo>
                <a:lnTo>
                  <a:pt x="4572000" y="12687"/>
                </a:lnTo>
                <a:lnTo>
                  <a:pt x="4572000" y="0"/>
                </a:lnTo>
                <a:lnTo>
                  <a:pt x="0" y="0"/>
                </a:lnTo>
                <a:lnTo>
                  <a:pt x="0" y="12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94087"/>
            <a:ext cx="4572000" cy="1744980"/>
          </a:xfrm>
          <a:custGeom>
            <a:avLst/>
            <a:gdLst/>
            <a:ahLst/>
            <a:cxnLst/>
            <a:rect l="l" t="t" r="r" b="b"/>
            <a:pathLst>
              <a:path w="4572000" h="1744979">
                <a:moveTo>
                  <a:pt x="0" y="1744687"/>
                </a:moveTo>
                <a:lnTo>
                  <a:pt x="4572000" y="1744687"/>
                </a:lnTo>
                <a:lnTo>
                  <a:pt x="4572000" y="0"/>
                </a:lnTo>
                <a:lnTo>
                  <a:pt x="0" y="0"/>
                </a:lnTo>
                <a:lnTo>
                  <a:pt x="0" y="17446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581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5830" y="3707443"/>
            <a:ext cx="18403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4145" y="986858"/>
            <a:ext cx="1563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5899" y="206653"/>
            <a:ext cx="3053861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Cast a</a:t>
            </a:r>
            <a:r>
              <a:rPr sz="2400" spc="-90" dirty="0"/>
              <a:t> </a:t>
            </a:r>
            <a:r>
              <a:rPr sz="2400" dirty="0"/>
              <a:t>Spell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7900" y="1313180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38775"/>
            <a:ext cx="4572000" cy="1062355"/>
          </a:xfrm>
          <a:custGeom>
            <a:avLst/>
            <a:gdLst/>
            <a:ahLst/>
            <a:cxnLst/>
            <a:rect l="l" t="t" r="r" b="b"/>
            <a:pathLst>
              <a:path w="4572000" h="1062354">
                <a:moveTo>
                  <a:pt x="0" y="1062024"/>
                </a:moveTo>
                <a:lnTo>
                  <a:pt x="4572000" y="1062024"/>
                </a:lnTo>
                <a:lnTo>
                  <a:pt x="4572000" y="0"/>
                </a:lnTo>
                <a:lnTo>
                  <a:pt x="0" y="0"/>
                </a:lnTo>
                <a:lnTo>
                  <a:pt x="0" y="106202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32607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7034" y="1998979"/>
            <a:ext cx="990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876" y="1478165"/>
            <a:ext cx="412394" cy="412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876" y="1478161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5919" y="13912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7771" y="1391285"/>
            <a:ext cx="708765" cy="531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35919" y="13912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0367" y="1933536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59" y="129844"/>
                </a:lnTo>
                <a:lnTo>
                  <a:pt x="543559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34980" y="1929279"/>
            <a:ext cx="3149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Woods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9501" y="1982585"/>
            <a:ext cx="810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58161" y="1465465"/>
            <a:ext cx="412394" cy="412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8160" y="1465458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7904" y="13785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6310" y="1488768"/>
            <a:ext cx="438205" cy="449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57904" y="13785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2359" y="1920836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60" y="129844"/>
                </a:lnTo>
                <a:lnTo>
                  <a:pt x="543560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61187" y="1929279"/>
            <a:ext cx="3327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800" spc="-20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800" spc="-15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4192" y="4382706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483" y="4450848"/>
            <a:ext cx="356292" cy="3021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192" y="4382706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684" y="479313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0087" y="4736166"/>
            <a:ext cx="25590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05286" y="5792277"/>
            <a:ext cx="13614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10864" y="5692152"/>
            <a:ext cx="469392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10864" y="56921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20509" y="3090245"/>
            <a:ext cx="1553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634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Then, click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extension.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24361" y="2487885"/>
            <a:ext cx="945633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24361" y="2487885"/>
            <a:ext cx="946150" cy="590550"/>
          </a:xfrm>
          <a:custGeom>
            <a:avLst/>
            <a:gdLst/>
            <a:ahLst/>
            <a:cxnLst/>
            <a:rect l="l" t="t" r="r" b="b"/>
            <a:pathLst>
              <a:path w="946150" h="59055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14350"/>
                </a:lnTo>
                <a:lnTo>
                  <a:pt x="1190" y="558403"/>
                </a:lnTo>
                <a:lnTo>
                  <a:pt x="9525" y="581025"/>
                </a:lnTo>
                <a:lnTo>
                  <a:pt x="32146" y="589359"/>
                </a:lnTo>
                <a:lnTo>
                  <a:pt x="76200" y="590550"/>
                </a:lnTo>
                <a:lnTo>
                  <a:pt x="869429" y="590550"/>
                </a:lnTo>
                <a:lnTo>
                  <a:pt x="913482" y="589359"/>
                </a:lnTo>
                <a:lnTo>
                  <a:pt x="936104" y="581025"/>
                </a:lnTo>
                <a:lnTo>
                  <a:pt x="944438" y="558403"/>
                </a:lnTo>
                <a:lnTo>
                  <a:pt x="945629" y="514350"/>
                </a:lnTo>
                <a:lnTo>
                  <a:pt x="945629" y="76200"/>
                </a:lnTo>
                <a:lnTo>
                  <a:pt x="944438" y="32146"/>
                </a:lnTo>
                <a:lnTo>
                  <a:pt x="936104" y="9525"/>
                </a:lnTo>
                <a:lnTo>
                  <a:pt x="913482" y="1190"/>
                </a:lnTo>
                <a:lnTo>
                  <a:pt x="86942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495" y="2310881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279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7272" y="2570200"/>
            <a:ext cx="417283" cy="425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7272" y="2570200"/>
            <a:ext cx="417830" cy="426084"/>
          </a:xfrm>
          <a:custGeom>
            <a:avLst/>
            <a:gdLst/>
            <a:ahLst/>
            <a:cxnLst/>
            <a:rect l="l" t="t" r="r" b="b"/>
            <a:pathLst>
              <a:path w="417830" h="426085">
                <a:moveTo>
                  <a:pt x="0" y="425919"/>
                </a:moveTo>
                <a:lnTo>
                  <a:pt x="417283" y="425919"/>
                </a:lnTo>
                <a:lnTo>
                  <a:pt x="417283" y="0"/>
                </a:lnTo>
                <a:lnTo>
                  <a:pt x="0" y="0"/>
                </a:lnTo>
                <a:lnTo>
                  <a:pt x="0" y="425919"/>
                </a:lnTo>
                <a:close/>
              </a:path>
            </a:pathLst>
          </a:custGeom>
          <a:ln w="1270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4698" y="3095363"/>
            <a:ext cx="1008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Extensions  button.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20808" y="2781904"/>
            <a:ext cx="102565" cy="1143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6357" y="4197578"/>
            <a:ext cx="2191149" cy="103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2207" y="4392808"/>
            <a:ext cx="356858" cy="317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6D145AC7-E576-584E-B84D-CF6BB442B03F}"/>
              </a:ext>
            </a:extLst>
          </p:cNvPr>
          <p:cNvSpPr txBox="1"/>
          <p:nvPr/>
        </p:nvSpPr>
        <p:spPr>
          <a:xfrm>
            <a:off x="1814560" y="5427613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55520" y="325771"/>
            <a:ext cx="16609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/>
              <a:t>S</a:t>
            </a:r>
            <a:r>
              <a:rPr sz="2400" dirty="0"/>
              <a:t>queak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32217" y="1133347"/>
            <a:ext cx="2002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5080" indent="-54229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sound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shake 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micro:bit.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4012" y="3620010"/>
            <a:ext cx="88392" cy="140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450" y="3620010"/>
            <a:ext cx="65129" cy="141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0450" y="2647556"/>
            <a:ext cx="2674099" cy="195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0450" y="2647543"/>
            <a:ext cx="2674620" cy="1953260"/>
          </a:xfrm>
          <a:custGeom>
            <a:avLst/>
            <a:gdLst/>
            <a:ahLst/>
            <a:cxnLst/>
            <a:rect l="l" t="t" r="r" b="b"/>
            <a:pathLst>
              <a:path w="2674620" h="1953260">
                <a:moveTo>
                  <a:pt x="0" y="1953260"/>
                </a:moveTo>
                <a:lnTo>
                  <a:pt x="2674112" y="1953260"/>
                </a:lnTo>
                <a:lnTo>
                  <a:pt x="2674112" y="0"/>
                </a:lnTo>
                <a:lnTo>
                  <a:pt x="0" y="0"/>
                </a:lnTo>
                <a:lnTo>
                  <a:pt x="0" y="195326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500" y="5927724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2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1410335"/>
          </a:xfrm>
          <a:custGeom>
            <a:avLst/>
            <a:gdLst/>
            <a:ahLst/>
            <a:cxnLst/>
            <a:rect l="l" t="t" r="r" b="b"/>
            <a:pathLst>
              <a:path w="4572000" h="1410335">
                <a:moveTo>
                  <a:pt x="0" y="1409941"/>
                </a:moveTo>
                <a:lnTo>
                  <a:pt x="4572000" y="1409941"/>
                </a:lnTo>
                <a:lnTo>
                  <a:pt x="4572000" y="0"/>
                </a:lnTo>
                <a:lnTo>
                  <a:pt x="0" y="0"/>
                </a:lnTo>
                <a:lnTo>
                  <a:pt x="0" y="140994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17991"/>
            <a:ext cx="4572000" cy="1730375"/>
          </a:xfrm>
          <a:custGeom>
            <a:avLst/>
            <a:gdLst/>
            <a:ahLst/>
            <a:cxnLst/>
            <a:rect l="l" t="t" r="r" b="b"/>
            <a:pathLst>
              <a:path w="4572000" h="1730375">
                <a:moveTo>
                  <a:pt x="0" y="1730273"/>
                </a:moveTo>
                <a:lnTo>
                  <a:pt x="4572000" y="1730273"/>
                </a:lnTo>
                <a:lnTo>
                  <a:pt x="4572000" y="0"/>
                </a:lnTo>
                <a:lnTo>
                  <a:pt x="0" y="0"/>
                </a:lnTo>
                <a:lnTo>
                  <a:pt x="0" y="173027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0529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048264"/>
            <a:ext cx="4572000" cy="1112520"/>
          </a:xfrm>
          <a:custGeom>
            <a:avLst/>
            <a:gdLst/>
            <a:ahLst/>
            <a:cxnLst/>
            <a:rect l="l" t="t" r="r" b="b"/>
            <a:pathLst>
              <a:path w="4572000" h="1112520">
                <a:moveTo>
                  <a:pt x="0" y="1112519"/>
                </a:moveTo>
                <a:lnTo>
                  <a:pt x="4572000" y="1112519"/>
                </a:lnTo>
                <a:lnTo>
                  <a:pt x="4572000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148084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03556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160784"/>
            <a:ext cx="4572000" cy="1240155"/>
          </a:xfrm>
          <a:custGeom>
            <a:avLst/>
            <a:gdLst/>
            <a:ahLst/>
            <a:cxnLst/>
            <a:rect l="l" t="t" r="r" b="b"/>
            <a:pathLst>
              <a:path w="4572000" h="1240154">
                <a:moveTo>
                  <a:pt x="0" y="1240015"/>
                </a:moveTo>
                <a:lnTo>
                  <a:pt x="4572000" y="1240015"/>
                </a:lnTo>
                <a:lnTo>
                  <a:pt x="4572000" y="0"/>
                </a:lnTo>
                <a:lnTo>
                  <a:pt x="0" y="0"/>
                </a:lnTo>
                <a:lnTo>
                  <a:pt x="0" y="12400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1480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7025" y="4554728"/>
            <a:ext cx="469392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7025" y="45547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19D2F2-5FB4-4466-B6DD-AE620D9D56D8}"/>
              </a:ext>
            </a:extLst>
          </p:cNvPr>
          <p:cNvGrpSpPr/>
          <p:nvPr/>
        </p:nvGrpSpPr>
        <p:grpSpPr>
          <a:xfrm>
            <a:off x="3278573" y="5361623"/>
            <a:ext cx="412750" cy="412750"/>
            <a:chOff x="3278573" y="5361623"/>
            <a:chExt cx="412750" cy="412750"/>
          </a:xfrm>
        </p:grpSpPr>
        <p:sp>
          <p:nvSpPr>
            <p:cNvPr id="17" name="object 17"/>
            <p:cNvSpPr/>
            <p:nvPr/>
          </p:nvSpPr>
          <p:spPr>
            <a:xfrm>
              <a:off x="3278574" y="5361623"/>
              <a:ext cx="412388" cy="4123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8573" y="5361623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206197" y="412394"/>
                  </a:moveTo>
                  <a:lnTo>
                    <a:pt x="253476" y="406948"/>
                  </a:lnTo>
                  <a:lnTo>
                    <a:pt x="296878" y="391436"/>
                  </a:lnTo>
                  <a:lnTo>
                    <a:pt x="335163" y="367095"/>
                  </a:lnTo>
                  <a:lnTo>
                    <a:pt x="367095" y="335163"/>
                  </a:lnTo>
                  <a:lnTo>
                    <a:pt x="391436" y="296878"/>
                  </a:lnTo>
                  <a:lnTo>
                    <a:pt x="406948" y="253476"/>
                  </a:lnTo>
                  <a:lnTo>
                    <a:pt x="412394" y="206197"/>
                  </a:lnTo>
                  <a:lnTo>
                    <a:pt x="406948" y="158917"/>
                  </a:lnTo>
                  <a:lnTo>
                    <a:pt x="391436" y="115516"/>
                  </a:lnTo>
                  <a:lnTo>
                    <a:pt x="367095" y="77230"/>
                  </a:lnTo>
                  <a:lnTo>
                    <a:pt x="335163" y="45298"/>
                  </a:lnTo>
                  <a:lnTo>
                    <a:pt x="296878" y="20957"/>
                  </a:lnTo>
                  <a:lnTo>
                    <a:pt x="253476" y="5445"/>
                  </a:lnTo>
                  <a:lnTo>
                    <a:pt x="206197" y="0"/>
                  </a:lnTo>
                  <a:lnTo>
                    <a:pt x="158917" y="5445"/>
                  </a:lnTo>
                  <a:lnTo>
                    <a:pt x="115516" y="20957"/>
                  </a:lnTo>
                  <a:lnTo>
                    <a:pt x="77230" y="45298"/>
                  </a:lnTo>
                  <a:lnTo>
                    <a:pt x="45298" y="77230"/>
                  </a:lnTo>
                  <a:lnTo>
                    <a:pt x="20957" y="115516"/>
                  </a:lnTo>
                  <a:lnTo>
                    <a:pt x="5445" y="158917"/>
                  </a:lnTo>
                  <a:lnTo>
                    <a:pt x="0" y="206197"/>
                  </a:lnTo>
                  <a:lnTo>
                    <a:pt x="5445" y="253476"/>
                  </a:lnTo>
                  <a:lnTo>
                    <a:pt x="20957" y="296878"/>
                  </a:lnTo>
                  <a:lnTo>
                    <a:pt x="45298" y="335163"/>
                  </a:lnTo>
                  <a:lnTo>
                    <a:pt x="77230" y="367095"/>
                  </a:lnTo>
                  <a:lnTo>
                    <a:pt x="115516" y="391436"/>
                  </a:lnTo>
                  <a:lnTo>
                    <a:pt x="158917" y="406948"/>
                  </a:lnTo>
                  <a:lnTo>
                    <a:pt x="206197" y="412394"/>
                  </a:lnTo>
                  <a:close/>
                </a:path>
              </a:pathLst>
            </a:custGeom>
            <a:ln w="17145">
              <a:solidFill>
                <a:srgbClr val="00A1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2707" y="5457523"/>
              <a:ext cx="245248" cy="2318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25167" y="2461572"/>
            <a:ext cx="192166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3520" y="2849810"/>
            <a:ext cx="1740776" cy="1097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14560" y="4123182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0135" y="984250"/>
            <a:ext cx="1551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4589" y="4558468"/>
            <a:ext cx="1043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stop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reset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pitch.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0450" y="4449571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41277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Squeak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4100" y="4558468"/>
            <a:ext cx="986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Shake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to 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3275" y="4542028"/>
            <a:ext cx="469391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279" y="45420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34096" y="5226050"/>
            <a:ext cx="6368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TIP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40649" y="1339794"/>
            <a:ext cx="412392" cy="412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0648" y="133979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7315" y="1293355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60526" y="1368171"/>
            <a:ext cx="313102" cy="223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7315" y="1293355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65217" y="1584307"/>
            <a:ext cx="1442085" cy="521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09319">
              <a:lnSpc>
                <a:spcPct val="100000"/>
              </a:lnSpc>
              <a:spcBef>
                <a:spcPts val="130"/>
              </a:spcBef>
            </a:pPr>
            <a:r>
              <a:rPr sz="650" b="1" spc="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06369" y="4759413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1533" y="2975044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815" y="3044939"/>
            <a:ext cx="236529" cy="3121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533" y="2975044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8032" y="338547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8285" y="3328504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Mon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k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ey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94271" y="5782555"/>
            <a:ext cx="158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this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Sound</a:t>
            </a: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library.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2889" y="5358295"/>
            <a:ext cx="694931" cy="2617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889" y="5358293"/>
            <a:ext cx="695325" cy="262255"/>
          </a:xfrm>
          <a:custGeom>
            <a:avLst/>
            <a:gdLst/>
            <a:ahLst/>
            <a:cxnLst/>
            <a:rect l="l" t="t" r="r" b="b"/>
            <a:pathLst>
              <a:path w="695325" h="262254">
                <a:moveTo>
                  <a:pt x="694931" y="261759"/>
                </a:moveTo>
                <a:lnTo>
                  <a:pt x="694931" y="110705"/>
                </a:lnTo>
                <a:lnTo>
                  <a:pt x="687979" y="67885"/>
                </a:lnTo>
                <a:lnTo>
                  <a:pt x="669009" y="32840"/>
                </a:lnTo>
                <a:lnTo>
                  <a:pt x="640844" y="9052"/>
                </a:lnTo>
                <a:lnTo>
                  <a:pt x="606310" y="0"/>
                </a:lnTo>
                <a:lnTo>
                  <a:pt x="75590" y="114"/>
                </a:lnTo>
                <a:lnTo>
                  <a:pt x="30952" y="18905"/>
                </a:lnTo>
                <a:lnTo>
                  <a:pt x="8615" y="56753"/>
                </a:lnTo>
                <a:lnTo>
                  <a:pt x="868" y="93929"/>
                </a:lnTo>
                <a:lnTo>
                  <a:pt x="0" y="110705"/>
                </a:lnTo>
                <a:lnTo>
                  <a:pt x="0" y="261759"/>
                </a:lnTo>
                <a:lnTo>
                  <a:pt x="694931" y="26175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3169" y="5754615"/>
            <a:ext cx="155448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 indent="-36195">
              <a:lnSpc>
                <a:spcPct val="1204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can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Sounds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view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 character's</a:t>
            </a:r>
            <a:r>
              <a:rPr sz="900" b="1" spc="-5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sounds.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64639" y="2978467"/>
            <a:ext cx="262178" cy="2731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9191" y="1262062"/>
            <a:ext cx="275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glide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around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screen.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0491" y="381000"/>
            <a:ext cx="25510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Move</a:t>
            </a:r>
            <a:r>
              <a:rPr sz="2400" spc="-95" dirty="0"/>
              <a:t> </a:t>
            </a:r>
            <a:r>
              <a:rPr sz="2400" spc="-5" dirty="0"/>
              <a:t>Around</a:t>
            </a:r>
          </a:p>
        </p:txBody>
      </p:sp>
      <p:sp>
        <p:nvSpPr>
          <p:cNvPr id="16" name="object 16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012" y="4509010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2450" y="4509010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8500" y="5927725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3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1385"/>
          </a:xfrm>
          <a:custGeom>
            <a:avLst/>
            <a:gdLst/>
            <a:ahLst/>
            <a:cxnLst/>
            <a:rect l="l" t="t" r="r" b="b"/>
            <a:pathLst>
              <a:path w="4572000" h="921385">
                <a:moveTo>
                  <a:pt x="0" y="920762"/>
                </a:moveTo>
                <a:lnTo>
                  <a:pt x="4572000" y="920762"/>
                </a:lnTo>
                <a:lnTo>
                  <a:pt x="4572000" y="0"/>
                </a:lnTo>
                <a:lnTo>
                  <a:pt x="0" y="0"/>
                </a:lnTo>
                <a:lnTo>
                  <a:pt x="0" y="920762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0762"/>
            <a:ext cx="4572000" cy="1435735"/>
          </a:xfrm>
          <a:custGeom>
            <a:avLst/>
            <a:gdLst/>
            <a:ahLst/>
            <a:cxnLst/>
            <a:rect l="l" t="t" r="r" b="b"/>
            <a:pathLst>
              <a:path w="4572000" h="1435735">
                <a:moveTo>
                  <a:pt x="0" y="1435315"/>
                </a:moveTo>
                <a:lnTo>
                  <a:pt x="4572000" y="1435315"/>
                </a:lnTo>
                <a:lnTo>
                  <a:pt x="4572000" y="0"/>
                </a:lnTo>
                <a:lnTo>
                  <a:pt x="0" y="0"/>
                </a:lnTo>
                <a:lnTo>
                  <a:pt x="0" y="14353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080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56078"/>
            <a:ext cx="4572000" cy="2472690"/>
          </a:xfrm>
          <a:custGeom>
            <a:avLst/>
            <a:gdLst/>
            <a:ahLst/>
            <a:cxnLst/>
            <a:rect l="l" t="t" r="r" b="b"/>
            <a:pathLst>
              <a:path w="4572000" h="2472690">
                <a:moveTo>
                  <a:pt x="0" y="2472461"/>
                </a:moveTo>
                <a:lnTo>
                  <a:pt x="4572000" y="2472461"/>
                </a:lnTo>
                <a:lnTo>
                  <a:pt x="4572000" y="0"/>
                </a:lnTo>
                <a:lnTo>
                  <a:pt x="0" y="0"/>
                </a:lnTo>
                <a:lnTo>
                  <a:pt x="0" y="247246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4339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28540"/>
            <a:ext cx="4572000" cy="1572260"/>
          </a:xfrm>
          <a:custGeom>
            <a:avLst/>
            <a:gdLst/>
            <a:ahLst/>
            <a:cxnLst/>
            <a:rect l="l" t="t" r="r" b="b"/>
            <a:pathLst>
              <a:path w="4572000" h="1572260">
                <a:moveTo>
                  <a:pt x="0" y="1572260"/>
                </a:moveTo>
                <a:lnTo>
                  <a:pt x="4572000" y="1572260"/>
                </a:lnTo>
                <a:lnTo>
                  <a:pt x="4572000" y="0"/>
                </a:lnTo>
                <a:lnTo>
                  <a:pt x="0" y="0"/>
                </a:lnTo>
                <a:lnTo>
                  <a:pt x="0" y="157226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8158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0" y="2584450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3020" y="2993313"/>
            <a:ext cx="2360678" cy="120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1009650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899" y="206653"/>
            <a:ext cx="41831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30" dirty="0"/>
              <a:t>Move</a:t>
            </a:r>
            <a:r>
              <a:rPr sz="2400" spc="-90" dirty="0"/>
              <a:t> </a:t>
            </a:r>
            <a:r>
              <a:rPr sz="2400" spc="-5" dirty="0"/>
              <a:t>Around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4337" y="3146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617" y="3221431"/>
            <a:ext cx="236531" cy="299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337" y="3146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834" y="35568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2368" y="3499884"/>
            <a:ext cx="21145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Gho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s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65058" y="1418374"/>
            <a:ext cx="412389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5053" y="141836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1721" y="1371927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1764" y="1449248"/>
            <a:ext cx="319436" cy="2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1721" y="1371927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63888" y="1662881"/>
            <a:ext cx="1353820" cy="481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54940" algn="r">
              <a:lnSpc>
                <a:spcPct val="100000"/>
              </a:lnSpc>
              <a:spcBef>
                <a:spcPts val="130"/>
              </a:spcBef>
            </a:pPr>
            <a:r>
              <a:rPr sz="650" b="1" spc="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</a:t>
            </a:r>
            <a:r>
              <a:rPr sz="65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ost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Ghost.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51304" y="5648325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1304" y="5648325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354" y="4069894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258368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3500" y="3136887"/>
            <a:ext cx="351764" cy="293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57328678-D2AD-5347-B7CA-EB8D9E6B1925}"/>
              </a:ext>
            </a:extLst>
          </p:cNvPr>
          <p:cNvSpPr txBox="1"/>
          <p:nvPr/>
        </p:nvSpPr>
        <p:spPr>
          <a:xfrm>
            <a:off x="990600" y="4340162"/>
            <a:ext cx="1736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spcBef>
                <a:spcPts val="139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lang="en-US"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faster,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a</a:t>
            </a: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smaller </a:t>
            </a:r>
            <a:r>
              <a:rPr lang="en-US"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number, like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0.5</a:t>
            </a:r>
            <a:endParaRPr lang="en-US" sz="900" dirty="0">
              <a:latin typeface="SourceSansPro-Semibold"/>
              <a:cs typeface="SourceSansPro-Semibold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2FE79592-C9F7-244D-BFD8-A07997E3A875}"/>
              </a:ext>
            </a:extLst>
          </p:cNvPr>
          <p:cNvSpPr txBox="1"/>
          <p:nvPr/>
        </p:nvSpPr>
        <p:spPr>
          <a:xfrm>
            <a:off x="206706" y="5744313"/>
            <a:ext cx="1736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lnSpc>
                <a:spcPct val="100000"/>
              </a:lnSpc>
              <a:spcBef>
                <a:spcPts val="13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1B2C59B0-5764-694F-9C3D-1CDD6A4320A1}"/>
              </a:ext>
            </a:extLst>
          </p:cNvPr>
          <p:cNvSpPr txBox="1"/>
          <p:nvPr/>
        </p:nvSpPr>
        <p:spPr>
          <a:xfrm>
            <a:off x="0" y="5072780"/>
            <a:ext cx="45719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42" y="1103630"/>
            <a:ext cx="3289299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press</a:t>
            </a:r>
            <a:r>
              <a:rPr sz="1200" b="1" spc="-3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 button.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417239"/>
            <a:ext cx="457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Press a</a:t>
            </a:r>
            <a:r>
              <a:rPr sz="2400" spc="-85" dirty="0"/>
              <a:t> </a:t>
            </a:r>
            <a:r>
              <a:rPr sz="2400" spc="-5" dirty="0"/>
              <a:t>Button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012" y="4509010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450" y="4509010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8500" y="5927725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4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619</Words>
  <Application>Microsoft Office PowerPoint</Application>
  <PresentationFormat>Custom</PresentationFormat>
  <Paragraphs>166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Burbank Big Regular</vt:lpstr>
      <vt:lpstr>Calibri</vt:lpstr>
      <vt:lpstr>Montserrat Black</vt:lpstr>
      <vt:lpstr>Roboto Regular</vt:lpstr>
      <vt:lpstr>Source Sans Pro</vt:lpstr>
      <vt:lpstr>SourceSansPro-Black</vt:lpstr>
      <vt:lpstr>SourceSansPro-Semibold</vt:lpstr>
      <vt:lpstr>Office Theme</vt:lpstr>
      <vt:lpstr>micro:bit Cards</vt:lpstr>
      <vt:lpstr>micro:bit Cards</vt:lpstr>
      <vt:lpstr>Cast a Spell</vt:lpstr>
      <vt:lpstr>Cast a Spell scratch.mit.edu/microbit</vt:lpstr>
      <vt:lpstr>Squeak</vt:lpstr>
      <vt:lpstr>Squeak scratch.mit.edu/microbit</vt:lpstr>
      <vt:lpstr>Move Around</vt:lpstr>
      <vt:lpstr>Move Around scratch.mit.edu/microbit</vt:lpstr>
      <vt:lpstr>Press a Button</vt:lpstr>
      <vt:lpstr>Press a Button scratch.mit.edu/microbit</vt:lpstr>
      <vt:lpstr>Jump</vt:lpstr>
      <vt:lpstr>Jump scratch.mit.edu/microbit</vt:lpstr>
      <vt:lpstr>Move Back and Forth</vt:lpstr>
      <vt:lpstr>Move Back and Forth scratch.mit.edu/microbit</vt:lpstr>
      <vt:lpstr>Create an Emoji</vt:lpstr>
      <vt:lpstr>Create an Emoji scratch.mit.edu/microbit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  Cards</dc:title>
  <cp:lastModifiedBy>Hans</cp:lastModifiedBy>
  <cp:revision>8</cp:revision>
  <dcterms:created xsi:type="dcterms:W3CDTF">2019-12-12T20:20:22Z</dcterms:created>
  <dcterms:modified xsi:type="dcterms:W3CDTF">2021-01-24T15:39:58Z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2019-12-12T00:00:00Z</vt:filetime>
  </property>
</Properties>
</file>