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859338" cy="6804025"/>
  <p:notesSz cx="4572000" cy="6400800"/>
  <p:defaultTextStyle>
    <a:defPPr>
      <a:defRPr lang="en-US"/>
    </a:defPPr>
    <a:lvl1pPr marL="0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1pPr>
    <a:lvl2pPr marL="485958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2pPr>
    <a:lvl3pPr marL="971916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3pPr>
    <a:lvl4pPr marL="1457874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4pPr>
    <a:lvl5pPr marL="1943832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5pPr>
    <a:lvl6pPr marL="2429789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6pPr>
    <a:lvl7pPr marL="2915747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7pPr>
    <a:lvl8pPr marL="3401705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8pPr>
    <a:lvl9pPr marL="3887663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2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3"/>
  </p:normalViewPr>
  <p:slideViewPr>
    <p:cSldViewPr>
      <p:cViewPr varScale="1">
        <p:scale>
          <a:sx n="125" d="100"/>
          <a:sy n="125" d="100"/>
        </p:scale>
        <p:origin x="2904" y="102"/>
      </p:cViewPr>
      <p:guideLst>
        <p:guide orient="horz" pos="3061"/>
        <p:guide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51" y="2109248"/>
            <a:ext cx="41304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8901" y="3810254"/>
            <a:ext cx="3401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2967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02559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747" y="500900"/>
            <a:ext cx="288584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122" y="2019907"/>
            <a:ext cx="2983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52175" y="6327743"/>
            <a:ext cx="155498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2967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98723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7825"/>
            <a:ext cx="4859338" cy="837126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69" y="4036846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505" y="2479431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5378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6809" y="201613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9198" y="703443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4360" y="1679550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6674" y="130173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70" y="1345370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69" y="1526720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7674" y="30751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8907" y="2479427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3777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9893" y="3356388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669" y="3119912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669" y="3301264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6409" y="1791817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970" y="201612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7072" y="5063285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970" y="3134811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7928" y="5240541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8811" y="977340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0002" y="444208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3806" y="5098512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6943" y="62844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2219" y="4482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0663" y="260548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147" y="371291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3964" y="201613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7120" y="201612"/>
            <a:ext cx="1304925" cy="652780"/>
          </a:xfrm>
          <a:custGeom>
            <a:avLst/>
            <a:gdLst/>
            <a:ahLst/>
            <a:cxnLst/>
            <a:rect l="l" t="t" r="r" b="b"/>
            <a:pathLst>
              <a:path w="1304925" h="65278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3974" y="611149"/>
                </a:lnTo>
                <a:lnTo>
                  <a:pt x="298744" y="632844"/>
                </a:lnTo>
                <a:lnTo>
                  <a:pt x="339460" y="646823"/>
                </a:lnTo>
                <a:lnTo>
                  <a:pt x="382679" y="652374"/>
                </a:lnTo>
                <a:lnTo>
                  <a:pt x="424956" y="648786"/>
                </a:lnTo>
                <a:lnTo>
                  <a:pt x="462847" y="635348"/>
                </a:lnTo>
                <a:lnTo>
                  <a:pt x="492908" y="611347"/>
                </a:lnTo>
                <a:lnTo>
                  <a:pt x="511695" y="576073"/>
                </a:lnTo>
                <a:lnTo>
                  <a:pt x="543771" y="620273"/>
                </a:lnTo>
                <a:lnTo>
                  <a:pt x="586562" y="642970"/>
                </a:lnTo>
                <a:lnTo>
                  <a:pt x="631925" y="651332"/>
                </a:lnTo>
                <a:lnTo>
                  <a:pt x="671715" y="652527"/>
                </a:lnTo>
                <a:lnTo>
                  <a:pt x="713172" y="649227"/>
                </a:lnTo>
                <a:lnTo>
                  <a:pt x="754283" y="638317"/>
                </a:lnTo>
                <a:lnTo>
                  <a:pt x="793609" y="618286"/>
                </a:lnTo>
                <a:lnTo>
                  <a:pt x="829707" y="587620"/>
                </a:lnTo>
                <a:lnTo>
                  <a:pt x="861136" y="544805"/>
                </a:lnTo>
                <a:lnTo>
                  <a:pt x="901774" y="579730"/>
                </a:lnTo>
                <a:lnTo>
                  <a:pt x="949399" y="600887"/>
                </a:lnTo>
                <a:lnTo>
                  <a:pt x="997843" y="608169"/>
                </a:lnTo>
                <a:lnTo>
                  <a:pt x="1040941" y="601470"/>
                </a:lnTo>
                <a:lnTo>
                  <a:pt x="1072527" y="580683"/>
                </a:lnTo>
                <a:lnTo>
                  <a:pt x="1110920" y="596898"/>
                </a:lnTo>
                <a:lnTo>
                  <a:pt x="1151829" y="603944"/>
                </a:lnTo>
                <a:lnTo>
                  <a:pt x="1192698" y="601621"/>
                </a:lnTo>
                <a:lnTo>
                  <a:pt x="1230972" y="589725"/>
                </a:lnTo>
                <a:lnTo>
                  <a:pt x="1264094" y="568056"/>
                </a:lnTo>
                <a:lnTo>
                  <a:pt x="1289508" y="536411"/>
                </a:lnTo>
                <a:lnTo>
                  <a:pt x="1304658" y="494590"/>
                </a:lnTo>
                <a:lnTo>
                  <a:pt x="1304850" y="434743"/>
                </a:lnTo>
                <a:lnTo>
                  <a:pt x="1292432" y="386161"/>
                </a:lnTo>
                <a:lnTo>
                  <a:pt x="1267935" y="348886"/>
                </a:lnTo>
                <a:lnTo>
                  <a:pt x="1231891" y="322962"/>
                </a:lnTo>
                <a:lnTo>
                  <a:pt x="1184833" y="308433"/>
                </a:lnTo>
                <a:lnTo>
                  <a:pt x="1161025" y="256565"/>
                </a:lnTo>
                <a:lnTo>
                  <a:pt x="1131190" y="218577"/>
                </a:lnTo>
                <a:lnTo>
                  <a:pt x="1093624" y="191272"/>
                </a:lnTo>
                <a:lnTo>
                  <a:pt x="1046619" y="171451"/>
                </a:lnTo>
                <a:lnTo>
                  <a:pt x="993582" y="161096"/>
                </a:lnTo>
                <a:lnTo>
                  <a:pt x="941052" y="163687"/>
                </a:lnTo>
                <a:lnTo>
                  <a:pt x="892536" y="174841"/>
                </a:lnTo>
                <a:lnTo>
                  <a:pt x="851546" y="190176"/>
                </a:lnTo>
                <a:lnTo>
                  <a:pt x="821588" y="205309"/>
                </a:lnTo>
              </a:path>
            </a:pathLst>
          </a:custGeom>
          <a:ln w="25399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3931" y="2293020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9104" y="357366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2714" y="606901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08181" y="1141408"/>
            <a:ext cx="2043430" cy="82994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88950" indent="-489584">
              <a:lnSpc>
                <a:spcPts val="3240"/>
              </a:lnSpc>
              <a:spcBef>
                <a:spcPts val="20"/>
              </a:spcBef>
            </a:pPr>
            <a:r>
              <a:rPr sz="2700" b="1" spc="-20" dirty="0">
                <a:solidFill>
                  <a:srgbClr val="FF3354"/>
                </a:solidFill>
                <a:latin typeface="Montserrat-Black"/>
                <a:cs typeface="Montserrat-Black"/>
              </a:rPr>
              <a:t>Make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It</a:t>
            </a:r>
            <a:r>
              <a:rPr sz="2700" b="1" spc="-70" dirty="0">
                <a:solidFill>
                  <a:srgbClr val="FF3354"/>
                </a:solidFill>
                <a:latin typeface="Montserrat-Black"/>
                <a:cs typeface="Montserrat-Black"/>
              </a:rPr>
              <a:t>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Fly  </a:t>
            </a:r>
            <a:r>
              <a:rPr sz="2700" b="1" spc="-5" dirty="0">
                <a:solidFill>
                  <a:srgbClr val="FF3354"/>
                </a:solidFill>
                <a:latin typeface="Montserrat-Black"/>
                <a:cs typeface="Montserrat-Black"/>
              </a:rPr>
              <a:t>Cards</a:t>
            </a:r>
            <a:endParaRPr sz="2700">
              <a:latin typeface="Montserrat-Black"/>
              <a:cs typeface="Montserrat-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85667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96512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4397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8910" y="5224462"/>
            <a:ext cx="45567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Choose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any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400" b="1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fly!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3351" y="2065654"/>
            <a:ext cx="1854187" cy="1390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347" y="206565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351" y="3609034"/>
            <a:ext cx="1851937" cy="1391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347" y="3605086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1787" y="3605085"/>
            <a:ext cx="1854200" cy="139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1793" y="3605086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1787" y="2066900"/>
            <a:ext cx="1854200" cy="1395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1793" y="206565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43669" y="1066528"/>
            <a:ext cx="4572000" cy="8643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 algn="ctr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</a:t>
            </a:r>
            <a:br>
              <a:rPr lang="nl-NL" dirty="0"/>
            </a:br>
            <a:r>
              <a:rPr spc="-5" dirty="0"/>
              <a:t>Cards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600870" y="6129337"/>
            <a:ext cx="9150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6094" y="6138862"/>
            <a:ext cx="13562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162" y="6094408"/>
            <a:ext cx="694907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150" y="2140471"/>
            <a:ext cx="379219" cy="846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31252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55912"/>
            <a:ext cx="4859338" cy="2730500"/>
          </a:xfrm>
          <a:custGeom>
            <a:avLst/>
            <a:gdLst/>
            <a:ahLst/>
            <a:cxnLst/>
            <a:rect l="l" t="t" r="r" b="b"/>
            <a:pathLst>
              <a:path w="4572000" h="2730500">
                <a:moveTo>
                  <a:pt x="0" y="2730500"/>
                </a:moveTo>
                <a:lnTo>
                  <a:pt x="4572000" y="2730500"/>
                </a:lnTo>
                <a:lnTo>
                  <a:pt x="4572000" y="0"/>
                </a:lnTo>
                <a:lnTo>
                  <a:pt x="0" y="0"/>
                </a:lnTo>
                <a:lnTo>
                  <a:pt x="0" y="2730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669" y="557371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45"/>
            <a:ext cx="4859338" cy="1725295"/>
          </a:xfrm>
          <a:custGeom>
            <a:avLst/>
            <a:gdLst/>
            <a:ahLst/>
            <a:cxnLst/>
            <a:rect l="l" t="t" r="r" b="b"/>
            <a:pathLst>
              <a:path w="4572000" h="1725295">
                <a:moveTo>
                  <a:pt x="0" y="1725168"/>
                </a:moveTo>
                <a:lnTo>
                  <a:pt x="4572000" y="1725168"/>
                </a:lnTo>
                <a:lnTo>
                  <a:pt x="4572000" y="0"/>
                </a:lnTo>
                <a:lnTo>
                  <a:pt x="0" y="0"/>
                </a:lnTo>
                <a:lnTo>
                  <a:pt x="0" y="17251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432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799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Make </a:t>
            </a:r>
            <a:r>
              <a:rPr sz="2400" dirty="0"/>
              <a:t>It</a:t>
            </a:r>
            <a:r>
              <a:rPr sz="2400" spc="-80" dirty="0"/>
              <a:t> </a:t>
            </a:r>
            <a:r>
              <a:rPr sz="2400" spc="-5" dirty="0"/>
              <a:t>Interactive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599111"/>
            <a:ext cx="4859338" cy="1204913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864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70" y="1276232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5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1195" y="1858962"/>
            <a:ext cx="1396949" cy="7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1664" y="1849438"/>
            <a:ext cx="1416050" cy="802005"/>
          </a:xfrm>
          <a:custGeom>
            <a:avLst/>
            <a:gdLst/>
            <a:ahLst/>
            <a:cxnLst/>
            <a:rect l="l" t="t" r="r" b="b"/>
            <a:pathLst>
              <a:path w="1416050" h="8020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15949"/>
                </a:lnTo>
                <a:lnTo>
                  <a:pt x="3859" y="741854"/>
                </a:lnTo>
                <a:lnTo>
                  <a:pt x="17435" y="769932"/>
                </a:lnTo>
                <a:lnTo>
                  <a:pt x="43725" y="792450"/>
                </a:lnTo>
                <a:lnTo>
                  <a:pt x="85725" y="801674"/>
                </a:lnTo>
                <a:lnTo>
                  <a:pt x="1330286" y="801674"/>
                </a:lnTo>
                <a:lnTo>
                  <a:pt x="1356186" y="797815"/>
                </a:lnTo>
                <a:lnTo>
                  <a:pt x="1384265" y="784239"/>
                </a:lnTo>
                <a:lnTo>
                  <a:pt x="1406785" y="757949"/>
                </a:lnTo>
                <a:lnTo>
                  <a:pt x="1416011" y="715949"/>
                </a:lnTo>
                <a:lnTo>
                  <a:pt x="1416011" y="85725"/>
                </a:lnTo>
                <a:lnTo>
                  <a:pt x="1412152" y="59819"/>
                </a:lnTo>
                <a:lnTo>
                  <a:pt x="1398576" y="31742"/>
                </a:lnTo>
                <a:lnTo>
                  <a:pt x="1372286" y="9224"/>
                </a:lnTo>
                <a:lnTo>
                  <a:pt x="133028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7119" y="3661091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269" y="4519967"/>
            <a:ext cx="1511160" cy="71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270" y="3699256"/>
            <a:ext cx="1585607" cy="715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7119" y="3661091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9569" y="3205162"/>
            <a:ext cx="17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x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70" y="2916520"/>
            <a:ext cx="4571999" cy="2468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ctr">
              <a:spcBef>
                <a:spcPts val="484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5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9570" y="3421063"/>
            <a:ext cx="176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sz="900" i="1" spc="3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10" dirty="0">
                <a:solidFill>
                  <a:srgbClr val="636466"/>
                </a:solidFill>
                <a:latin typeface="Roboto-MediumItalic"/>
                <a:cs typeface="Roboto-MediumItalic"/>
              </a:rPr>
              <a:t>to</a:t>
            </a:r>
            <a:r>
              <a:rPr sz="900" i="1" spc="1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lang="en-US"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76794" y="4816842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94624" y="249770"/>
                </a:moveTo>
                <a:lnTo>
                  <a:pt x="13458" y="249770"/>
                </a:lnTo>
                <a:lnTo>
                  <a:pt x="5691" y="252140"/>
                </a:lnTo>
                <a:lnTo>
                  <a:pt x="914" y="258000"/>
                </a:lnTo>
                <a:lnTo>
                  <a:pt x="0" y="265480"/>
                </a:lnTo>
                <a:lnTo>
                  <a:pt x="3819" y="272707"/>
                </a:lnTo>
                <a:lnTo>
                  <a:pt x="99895" y="368769"/>
                </a:lnTo>
                <a:lnTo>
                  <a:pt x="108200" y="368769"/>
                </a:lnTo>
                <a:lnTo>
                  <a:pt x="204263" y="272707"/>
                </a:lnTo>
                <a:lnTo>
                  <a:pt x="208088" y="265480"/>
                </a:lnTo>
                <a:lnTo>
                  <a:pt x="207173" y="258000"/>
                </a:lnTo>
                <a:lnTo>
                  <a:pt x="202393" y="252140"/>
                </a:lnTo>
                <a:lnTo>
                  <a:pt x="194624" y="249770"/>
                </a:lnTo>
                <a:close/>
              </a:path>
              <a:path w="208279" h="368935">
                <a:moveTo>
                  <a:pt x="104543" y="0"/>
                </a:moveTo>
                <a:lnTo>
                  <a:pt x="97167" y="1489"/>
                </a:lnTo>
                <a:lnTo>
                  <a:pt x="91144" y="5549"/>
                </a:lnTo>
                <a:lnTo>
                  <a:pt x="87083" y="11572"/>
                </a:lnTo>
                <a:lnTo>
                  <a:pt x="85594" y="18948"/>
                </a:lnTo>
                <a:lnTo>
                  <a:pt x="85594" y="19240"/>
                </a:lnTo>
                <a:lnTo>
                  <a:pt x="67903" y="249770"/>
                </a:lnTo>
                <a:lnTo>
                  <a:pt x="141182" y="249770"/>
                </a:lnTo>
                <a:lnTo>
                  <a:pt x="123479" y="19240"/>
                </a:lnTo>
                <a:lnTo>
                  <a:pt x="123491" y="18948"/>
                </a:lnTo>
                <a:lnTo>
                  <a:pt x="122002" y="11572"/>
                </a:lnTo>
                <a:lnTo>
                  <a:pt x="117941" y="5549"/>
                </a:lnTo>
                <a:lnTo>
                  <a:pt x="111918" y="1489"/>
                </a:lnTo>
                <a:lnTo>
                  <a:pt x="104543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6795" y="3982915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40184" y="118998"/>
                </a:moveTo>
                <a:lnTo>
                  <a:pt x="66905" y="118998"/>
                </a:lnTo>
                <a:lnTo>
                  <a:pt x="84608" y="349529"/>
                </a:lnTo>
                <a:lnTo>
                  <a:pt x="84596" y="349821"/>
                </a:lnTo>
                <a:lnTo>
                  <a:pt x="86085" y="357189"/>
                </a:lnTo>
                <a:lnTo>
                  <a:pt x="90146" y="363208"/>
                </a:lnTo>
                <a:lnTo>
                  <a:pt x="96169" y="367268"/>
                </a:lnTo>
                <a:lnTo>
                  <a:pt x="103545" y="368757"/>
                </a:lnTo>
                <a:lnTo>
                  <a:pt x="110920" y="367268"/>
                </a:lnTo>
                <a:lnTo>
                  <a:pt x="116943" y="363208"/>
                </a:lnTo>
                <a:lnTo>
                  <a:pt x="121004" y="357189"/>
                </a:lnTo>
                <a:lnTo>
                  <a:pt x="122493" y="349821"/>
                </a:lnTo>
                <a:lnTo>
                  <a:pt x="122493" y="349529"/>
                </a:lnTo>
                <a:lnTo>
                  <a:pt x="140184" y="118998"/>
                </a:lnTo>
                <a:close/>
              </a:path>
              <a:path w="208279" h="368935">
                <a:moveTo>
                  <a:pt x="108206" y="0"/>
                </a:moveTo>
                <a:lnTo>
                  <a:pt x="99887" y="0"/>
                </a:lnTo>
                <a:lnTo>
                  <a:pt x="3824" y="96062"/>
                </a:lnTo>
                <a:lnTo>
                  <a:pt x="0" y="103289"/>
                </a:lnTo>
                <a:lnTo>
                  <a:pt x="914" y="110769"/>
                </a:lnTo>
                <a:lnTo>
                  <a:pt x="5694" y="116629"/>
                </a:lnTo>
                <a:lnTo>
                  <a:pt x="13464" y="118998"/>
                </a:lnTo>
                <a:lnTo>
                  <a:pt x="194629" y="118998"/>
                </a:lnTo>
                <a:lnTo>
                  <a:pt x="202397" y="116629"/>
                </a:lnTo>
                <a:lnTo>
                  <a:pt x="207174" y="110769"/>
                </a:lnTo>
                <a:lnTo>
                  <a:pt x="208088" y="103289"/>
                </a:lnTo>
                <a:lnTo>
                  <a:pt x="204268" y="96062"/>
                </a:lnTo>
                <a:lnTo>
                  <a:pt x="10820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6787" y="3700269"/>
            <a:ext cx="1503273" cy="71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6794" y="4524984"/>
            <a:ext cx="1563087" cy="69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74086" y="5296853"/>
            <a:ext cx="19653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569" y="5273300"/>
            <a:ext cx="19748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left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3465" y="5096401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14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260" y="4143677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354522" y="122442"/>
                </a:moveTo>
                <a:lnTo>
                  <a:pt x="19100" y="122442"/>
                </a:lnTo>
                <a:lnTo>
                  <a:pt x="19240" y="122493"/>
                </a:lnTo>
                <a:lnTo>
                  <a:pt x="249770" y="140184"/>
                </a:lnTo>
                <a:lnTo>
                  <a:pt x="249770" y="194629"/>
                </a:lnTo>
                <a:lnTo>
                  <a:pt x="252140" y="202397"/>
                </a:lnTo>
                <a:lnTo>
                  <a:pt x="258000" y="207174"/>
                </a:lnTo>
                <a:lnTo>
                  <a:pt x="265480" y="208088"/>
                </a:lnTo>
                <a:lnTo>
                  <a:pt x="272707" y="204268"/>
                </a:lnTo>
                <a:lnTo>
                  <a:pt x="354522" y="122442"/>
                </a:lnTo>
                <a:close/>
              </a:path>
              <a:path w="368935" h="208279">
                <a:moveTo>
                  <a:pt x="19037" y="84596"/>
                </a:moveTo>
                <a:lnTo>
                  <a:pt x="0" y="103545"/>
                </a:lnTo>
                <a:lnTo>
                  <a:pt x="1489" y="110920"/>
                </a:lnTo>
                <a:lnTo>
                  <a:pt x="5549" y="116943"/>
                </a:lnTo>
                <a:lnTo>
                  <a:pt x="11572" y="121004"/>
                </a:lnTo>
                <a:lnTo>
                  <a:pt x="18948" y="122493"/>
                </a:lnTo>
                <a:lnTo>
                  <a:pt x="19100" y="122442"/>
                </a:lnTo>
                <a:lnTo>
                  <a:pt x="354522" y="122442"/>
                </a:lnTo>
                <a:lnTo>
                  <a:pt x="368769" y="108193"/>
                </a:lnTo>
                <a:lnTo>
                  <a:pt x="368769" y="99887"/>
                </a:lnTo>
                <a:lnTo>
                  <a:pt x="353529" y="84647"/>
                </a:lnTo>
                <a:lnTo>
                  <a:pt x="19100" y="84647"/>
                </a:lnTo>
                <a:close/>
              </a:path>
              <a:path w="368935" h="208279">
                <a:moveTo>
                  <a:pt x="265480" y="0"/>
                </a:moveTo>
                <a:lnTo>
                  <a:pt x="258000" y="914"/>
                </a:lnTo>
                <a:lnTo>
                  <a:pt x="252140" y="5694"/>
                </a:lnTo>
                <a:lnTo>
                  <a:pt x="249770" y="13464"/>
                </a:lnTo>
                <a:lnTo>
                  <a:pt x="249770" y="66905"/>
                </a:lnTo>
                <a:lnTo>
                  <a:pt x="19227" y="84609"/>
                </a:lnTo>
                <a:lnTo>
                  <a:pt x="353529" y="84647"/>
                </a:lnTo>
                <a:lnTo>
                  <a:pt x="272707" y="3824"/>
                </a:lnTo>
                <a:lnTo>
                  <a:pt x="26548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4939" y="4971615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103289" y="0"/>
                </a:moveTo>
                <a:lnTo>
                  <a:pt x="96062" y="3819"/>
                </a:lnTo>
                <a:lnTo>
                  <a:pt x="0" y="99895"/>
                </a:lnTo>
                <a:lnTo>
                  <a:pt x="0" y="108200"/>
                </a:lnTo>
                <a:lnTo>
                  <a:pt x="96062" y="204263"/>
                </a:lnTo>
                <a:lnTo>
                  <a:pt x="103289" y="208088"/>
                </a:lnTo>
                <a:lnTo>
                  <a:pt x="110769" y="207173"/>
                </a:lnTo>
                <a:lnTo>
                  <a:pt x="116629" y="202393"/>
                </a:lnTo>
                <a:lnTo>
                  <a:pt x="118999" y="194624"/>
                </a:lnTo>
                <a:lnTo>
                  <a:pt x="118999" y="141182"/>
                </a:lnTo>
                <a:lnTo>
                  <a:pt x="349542" y="123478"/>
                </a:lnTo>
                <a:lnTo>
                  <a:pt x="350073" y="123440"/>
                </a:lnTo>
                <a:lnTo>
                  <a:pt x="357195" y="122002"/>
                </a:lnTo>
                <a:lnTo>
                  <a:pt x="363213" y="117941"/>
                </a:lnTo>
                <a:lnTo>
                  <a:pt x="367270" y="111918"/>
                </a:lnTo>
                <a:lnTo>
                  <a:pt x="368757" y="104543"/>
                </a:lnTo>
                <a:lnTo>
                  <a:pt x="367270" y="97167"/>
                </a:lnTo>
                <a:lnTo>
                  <a:pt x="363213" y="91144"/>
                </a:lnTo>
                <a:lnTo>
                  <a:pt x="357195" y="87083"/>
                </a:lnTo>
                <a:lnTo>
                  <a:pt x="350073" y="85645"/>
                </a:lnTo>
                <a:lnTo>
                  <a:pt x="349567" y="85632"/>
                </a:lnTo>
                <a:lnTo>
                  <a:pt x="118999" y="67903"/>
                </a:lnTo>
                <a:lnTo>
                  <a:pt x="118999" y="13458"/>
                </a:lnTo>
                <a:lnTo>
                  <a:pt x="116629" y="5691"/>
                </a:lnTo>
                <a:lnTo>
                  <a:pt x="110769" y="914"/>
                </a:lnTo>
                <a:lnTo>
                  <a:pt x="103289" y="0"/>
                </a:lnTo>
                <a:close/>
              </a:path>
              <a:path w="368935" h="208279">
                <a:moveTo>
                  <a:pt x="350073" y="123440"/>
                </a:moveTo>
                <a:lnTo>
                  <a:pt x="349669" y="123440"/>
                </a:lnTo>
                <a:lnTo>
                  <a:pt x="350073" y="123440"/>
                </a:lnTo>
                <a:close/>
              </a:path>
              <a:path w="368935" h="208279">
                <a:moveTo>
                  <a:pt x="349821" y="85594"/>
                </a:moveTo>
                <a:lnTo>
                  <a:pt x="349669" y="85645"/>
                </a:lnTo>
                <a:lnTo>
                  <a:pt x="350073" y="85645"/>
                </a:lnTo>
                <a:lnTo>
                  <a:pt x="349821" y="85594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8226" y="508939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40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3669" y="5733932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160" dirty="0">
                <a:solidFill>
                  <a:srgbClr val="6BA883"/>
                </a:solidFill>
                <a:latin typeface="Montserrat-Black"/>
                <a:cs typeface="Montserrat-Black"/>
              </a:rPr>
              <a:t> 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IT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77461" y="5847992"/>
            <a:ext cx="204584" cy="221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7461" y="6093901"/>
            <a:ext cx="204584" cy="221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6102" y="6093901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819" y="6093901"/>
            <a:ext cx="204584" cy="2219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F224BCCC-BA87-C94C-A2AA-AE1FAB37814A}"/>
              </a:ext>
            </a:extLst>
          </p:cNvPr>
          <p:cNvSpPr txBox="1"/>
          <p:nvPr/>
        </p:nvSpPr>
        <p:spPr>
          <a:xfrm>
            <a:off x="2658269" y="3423025"/>
            <a:ext cx="19811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dirty="0">
                <a:solidFill>
                  <a:srgbClr val="636466"/>
                </a:solidFill>
                <a:latin typeface="Roboto-MediumItalic"/>
                <a:cs typeface="Roboto-MediumItalic"/>
              </a:rPr>
              <a:t>up and</a:t>
            </a:r>
            <a:r>
              <a:rPr sz="900" i="1" spc="-5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48E7701-D7CD-F14E-8EAA-859218520853}"/>
              </a:ext>
            </a:extLst>
          </p:cNvPr>
          <p:cNvSpPr txBox="1"/>
          <p:nvPr/>
        </p:nvSpPr>
        <p:spPr>
          <a:xfrm>
            <a:off x="1779485" y="5975977"/>
            <a:ext cx="243586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545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Press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arrow keys on your keyboard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around.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0371AD1F-C933-E14E-901F-925447655C03}"/>
              </a:ext>
            </a:extLst>
          </p:cNvPr>
          <p:cNvSpPr txBox="1"/>
          <p:nvPr/>
        </p:nvSpPr>
        <p:spPr>
          <a:xfrm>
            <a:off x="143670" y="1614826"/>
            <a:ext cx="457199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 your flying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7489CEA0-43F0-4F46-B53E-D2351BCA1DC7}"/>
              </a:ext>
            </a:extLst>
          </p:cNvPr>
          <p:cNvSpPr txBox="1"/>
          <p:nvPr/>
        </p:nvSpPr>
        <p:spPr>
          <a:xfrm>
            <a:off x="2665295" y="3173413"/>
            <a:ext cx="1743075" cy="2776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938">
              <a:spcBef>
                <a:spcPts val="445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y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2" y="1484312"/>
            <a:ext cx="33209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clouds float by in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sky!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5785" y="2170113"/>
            <a:ext cx="2244886" cy="162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70" y="672827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/>
              <a:t>Floating</a:t>
            </a:r>
            <a:r>
              <a:rPr spc="-70" dirty="0"/>
              <a:t> </a:t>
            </a:r>
            <a:r>
              <a:rPr dirty="0"/>
              <a:t>Clouds</a:t>
            </a:r>
          </a:p>
        </p:txBody>
      </p:sp>
      <p:sp>
        <p:nvSpPr>
          <p:cNvPr id="13" name="object 13"/>
          <p:cNvSpPr/>
          <p:nvPr/>
        </p:nvSpPr>
        <p:spPr>
          <a:xfrm>
            <a:off x="1325785" y="3897313"/>
            <a:ext cx="2244886" cy="1667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5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7">
            <a:extLst>
              <a:ext uri="{FF2B5EF4-FFF2-40B4-BE49-F238E27FC236}">
                <a16:creationId xmlns:a16="http://schemas.microsoft.com/office/drawing/2014/main" id="{BCDEC693-0315-0C40-B4F5-043712E8B358}"/>
              </a:ext>
            </a:extLst>
          </p:cNvPr>
          <p:cNvSpPr/>
          <p:nvPr/>
        </p:nvSpPr>
        <p:spPr>
          <a:xfrm>
            <a:off x="-84932" y="4928551"/>
            <a:ext cx="4944269" cy="1875473"/>
          </a:xfrm>
          <a:custGeom>
            <a:avLst/>
            <a:gdLst/>
            <a:ahLst/>
            <a:cxnLst/>
            <a:rect l="l" t="t" r="r" b="b"/>
            <a:pathLst>
              <a:path w="4572000" h="1689100">
                <a:moveTo>
                  <a:pt x="0" y="1689100"/>
                </a:moveTo>
                <a:lnTo>
                  <a:pt x="4572000" y="1689100"/>
                </a:lnTo>
                <a:lnTo>
                  <a:pt x="45720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-88516" y="0"/>
            <a:ext cx="4944269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Floating</a:t>
            </a:r>
            <a:r>
              <a:rPr sz="2400" spc="-70" dirty="0"/>
              <a:t> </a:t>
            </a:r>
            <a:r>
              <a:rPr sz="2400" dirty="0"/>
              <a:t>Clouds</a:t>
            </a:r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88516" y="2398712"/>
            <a:ext cx="4944269" cy="2514600"/>
          </a:xfrm>
          <a:custGeom>
            <a:avLst/>
            <a:gdLst/>
            <a:ahLst/>
            <a:cxnLst/>
            <a:rect l="l" t="t" r="r" b="b"/>
            <a:pathLst>
              <a:path w="4572000" h="2514600">
                <a:moveTo>
                  <a:pt x="0" y="2514600"/>
                </a:moveTo>
                <a:lnTo>
                  <a:pt x="4572000" y="2514600"/>
                </a:lnTo>
                <a:lnTo>
                  <a:pt x="457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69" y="49006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69" y="23987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8516" y="1109662"/>
            <a:ext cx="4944269" cy="1289050"/>
          </a:xfrm>
          <a:custGeom>
            <a:avLst/>
            <a:gdLst/>
            <a:ahLst/>
            <a:cxnLst/>
            <a:rect l="l" t="t" r="r" b="b"/>
            <a:pathLst>
              <a:path w="4572000" h="1289050">
                <a:moveTo>
                  <a:pt x="0" y="1289050"/>
                </a:moveTo>
                <a:lnTo>
                  <a:pt x="4572000" y="1289050"/>
                </a:lnTo>
                <a:lnTo>
                  <a:pt x="457200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88516" y="2386012"/>
            <a:ext cx="4944269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88516" y="1096962"/>
            <a:ext cx="4944269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670" y="1212533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069" y="1954214"/>
            <a:ext cx="2282031" cy="15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Clouds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5" dirty="0">
                <a:solidFill>
                  <a:srgbClr val="636466"/>
                </a:solidFill>
                <a:latin typeface="Roboto-Medium"/>
                <a:cs typeface="Roboto-Medium"/>
              </a:rPr>
              <a:t>library.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9280" y="1507490"/>
            <a:ext cx="625779" cy="51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750" y="1497967"/>
            <a:ext cx="645160" cy="536575"/>
          </a:xfrm>
          <a:custGeom>
            <a:avLst/>
            <a:gdLst/>
            <a:ahLst/>
            <a:cxnLst/>
            <a:rect l="l" t="t" r="r" b="b"/>
            <a:pathLst>
              <a:path w="645160" h="5365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50481"/>
                </a:lnTo>
                <a:lnTo>
                  <a:pt x="3859" y="476381"/>
                </a:lnTo>
                <a:lnTo>
                  <a:pt x="17435" y="504459"/>
                </a:lnTo>
                <a:lnTo>
                  <a:pt x="43725" y="526980"/>
                </a:lnTo>
                <a:lnTo>
                  <a:pt x="85725" y="536206"/>
                </a:lnTo>
                <a:lnTo>
                  <a:pt x="559104" y="536206"/>
                </a:lnTo>
                <a:lnTo>
                  <a:pt x="585009" y="532347"/>
                </a:lnTo>
                <a:lnTo>
                  <a:pt x="613087" y="518771"/>
                </a:lnTo>
                <a:lnTo>
                  <a:pt x="635605" y="492481"/>
                </a:lnTo>
                <a:lnTo>
                  <a:pt x="644829" y="450481"/>
                </a:lnTo>
                <a:lnTo>
                  <a:pt x="644829" y="85725"/>
                </a:lnTo>
                <a:lnTo>
                  <a:pt x="640972" y="59819"/>
                </a:lnTo>
                <a:lnTo>
                  <a:pt x="627399" y="31742"/>
                </a:lnTo>
                <a:lnTo>
                  <a:pt x="601110" y="9224"/>
                </a:lnTo>
                <a:lnTo>
                  <a:pt x="559104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1355" y="2797492"/>
            <a:ext cx="1625206" cy="203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8061" y="3702803"/>
            <a:ext cx="95250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3" marR="5080" indent="-4763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180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keep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Clouds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top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half.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-88516" y="4900612"/>
            <a:ext cx="4944269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5870" y="6017604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5870" y="598572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6103" y="598572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669" y="5261282"/>
            <a:ext cx="4572000" cy="198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algn="ctr">
              <a:spcBef>
                <a:spcPts val="270"/>
              </a:spcBef>
            </a:pPr>
            <a:r>
              <a:rPr sz="900" b="1" dirty="0">
                <a:solidFill>
                  <a:srgbClr val="636466"/>
                </a:solidFill>
                <a:latin typeface="Roboto-Black"/>
                <a:cs typeface="Roboto-Black"/>
              </a:rPr>
              <a:t>y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position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top to</a:t>
            </a:r>
            <a:r>
              <a:rPr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bottom.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5972" y="6343208"/>
            <a:ext cx="3892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8708" y="5966325"/>
            <a:ext cx="3911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80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2100" y="5955681"/>
            <a:ext cx="3575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28339" y="5688012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96465" y="568801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6465" y="635964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470" y="3409606"/>
            <a:ext cx="1728215" cy="364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9692" y="3882072"/>
            <a:ext cx="142875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Drag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dirty="0">
                <a:solidFill>
                  <a:srgbClr val="5CB712"/>
                </a:solidFill>
                <a:latin typeface="Roboto"/>
                <a:cs typeface="Roboto"/>
              </a:rPr>
              <a:t>pick </a:t>
            </a:r>
            <a:r>
              <a:rPr sz="900" b="1" spc="-10" dirty="0">
                <a:solidFill>
                  <a:srgbClr val="5CB712"/>
                </a:solidFill>
                <a:latin typeface="Roboto"/>
                <a:cs typeface="Roboto"/>
              </a:rPr>
              <a:t>random</a:t>
            </a:r>
            <a:r>
              <a:rPr sz="900" b="1" spc="-80" dirty="0">
                <a:solidFill>
                  <a:srgbClr val="5CB712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into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spc="-5" dirty="0">
                <a:solidFill>
                  <a:srgbClr val="496CD3"/>
                </a:solidFill>
                <a:latin typeface="Roboto"/>
                <a:cs typeface="Roboto"/>
              </a:rPr>
              <a:t>set </a:t>
            </a:r>
            <a:r>
              <a:rPr sz="900" b="1" dirty="0">
                <a:solidFill>
                  <a:srgbClr val="496CD3"/>
                </a:solidFill>
                <a:latin typeface="Roboto"/>
                <a:cs typeface="Roboto"/>
              </a:rPr>
              <a:t>y </a:t>
            </a:r>
            <a:r>
              <a:rPr sz="900" b="1" spc="-10" dirty="0">
                <a:solidFill>
                  <a:srgbClr val="496CD3"/>
                </a:solidFill>
                <a:latin typeface="Roboto"/>
                <a:cs typeface="Roboto"/>
              </a:rPr>
              <a:t>to</a:t>
            </a:r>
            <a:r>
              <a:rPr sz="900" b="1" spc="-25" dirty="0">
                <a:solidFill>
                  <a:srgbClr val="496CD3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97545" y="1497013"/>
            <a:ext cx="412388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7545" y="149701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4128" y="3609552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5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63A4646-24FB-C045-8648-38F60F668AAD}"/>
              </a:ext>
            </a:extLst>
          </p:cNvPr>
          <p:cNvSpPr txBox="1"/>
          <p:nvPr/>
        </p:nvSpPr>
        <p:spPr>
          <a:xfrm>
            <a:off x="143670" y="4986516"/>
            <a:ext cx="4571999" cy="244297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0160" algn="ctr">
              <a:spcBef>
                <a:spcPts val="464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A2B8B8B8-14E2-DE49-9567-D11E0575BCFD}"/>
              </a:ext>
            </a:extLst>
          </p:cNvPr>
          <p:cNvSpPr txBox="1"/>
          <p:nvPr/>
        </p:nvSpPr>
        <p:spPr>
          <a:xfrm>
            <a:off x="1540446" y="5493876"/>
            <a:ext cx="1418654" cy="18274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26720" algn="ctr">
              <a:spcBef>
                <a:spcPts val="66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2C2AAB3E-EA76-F14F-A69E-EE400E11052E}"/>
              </a:ext>
            </a:extLst>
          </p:cNvPr>
          <p:cNvSpPr txBox="1"/>
          <p:nvPr/>
        </p:nvSpPr>
        <p:spPr>
          <a:xfrm>
            <a:off x="143670" y="2492618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/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484312"/>
            <a:ext cx="3289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hearts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 floating objects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672827"/>
            <a:ext cx="457200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Flying</a:t>
            </a:r>
            <a:r>
              <a:rPr spc="-45" dirty="0"/>
              <a:t> </a:t>
            </a:r>
            <a:r>
              <a:rPr spc="-5" dirty="0"/>
              <a:t>Hearts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6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5669" y="2711921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451"/>
            <a:ext cx="4859338" cy="1116113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37"/>
                </a:moveTo>
                <a:lnTo>
                  <a:pt x="4572000" y="908037"/>
                </a:lnTo>
                <a:lnTo>
                  <a:pt x="4572000" y="0"/>
                </a:lnTo>
                <a:lnTo>
                  <a:pt x="0" y="0"/>
                </a:lnTo>
                <a:lnTo>
                  <a:pt x="0" y="908037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Flying</a:t>
            </a:r>
            <a:r>
              <a:rPr sz="2400" spc="-50" dirty="0"/>
              <a:t> </a:t>
            </a:r>
            <a:r>
              <a:rPr sz="2400" spc="-5" dirty="0"/>
              <a:t>Hearts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576524"/>
            <a:ext cx="4859338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187"/>
                </a:moveTo>
                <a:lnTo>
                  <a:pt x="4572000" y="2743187"/>
                </a:lnTo>
                <a:lnTo>
                  <a:pt x="4572000" y="0"/>
                </a:lnTo>
                <a:lnTo>
                  <a:pt x="0" y="0"/>
                </a:lnTo>
                <a:lnTo>
                  <a:pt x="0" y="2743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69" y="25765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670" y="2772779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109650"/>
            <a:ext cx="4859338" cy="1467485"/>
          </a:xfrm>
          <a:custGeom>
            <a:avLst/>
            <a:gdLst/>
            <a:ahLst/>
            <a:cxnLst/>
            <a:rect l="l" t="t" r="r" b="b"/>
            <a:pathLst>
              <a:path w="4572000" h="1467485">
                <a:moveTo>
                  <a:pt x="0" y="1466862"/>
                </a:moveTo>
                <a:lnTo>
                  <a:pt x="4572000" y="1466862"/>
                </a:lnTo>
                <a:lnTo>
                  <a:pt x="4572000" y="0"/>
                </a:lnTo>
                <a:lnTo>
                  <a:pt x="0" y="0"/>
                </a:lnTo>
                <a:lnTo>
                  <a:pt x="0" y="14668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638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8934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668" y="1276232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152" y="2166938"/>
            <a:ext cx="16192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sprite, such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as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Heart.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0854" y="1679918"/>
            <a:ext cx="681222" cy="606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751" y="1670394"/>
            <a:ext cx="709295" cy="625475"/>
          </a:xfrm>
          <a:custGeom>
            <a:avLst/>
            <a:gdLst/>
            <a:ahLst/>
            <a:cxnLst/>
            <a:rect l="l" t="t" r="r" b="b"/>
            <a:pathLst>
              <a:path w="709295" h="6254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9508"/>
                </a:lnTo>
                <a:lnTo>
                  <a:pt x="3859" y="565413"/>
                </a:lnTo>
                <a:lnTo>
                  <a:pt x="17435" y="593491"/>
                </a:lnTo>
                <a:lnTo>
                  <a:pt x="43725" y="616009"/>
                </a:lnTo>
                <a:lnTo>
                  <a:pt x="85725" y="625233"/>
                </a:lnTo>
                <a:lnTo>
                  <a:pt x="623112" y="625233"/>
                </a:lnTo>
                <a:lnTo>
                  <a:pt x="649017" y="621374"/>
                </a:lnTo>
                <a:lnTo>
                  <a:pt x="677095" y="607798"/>
                </a:lnTo>
                <a:lnTo>
                  <a:pt x="699613" y="581508"/>
                </a:lnTo>
                <a:lnTo>
                  <a:pt x="708837" y="539508"/>
                </a:lnTo>
                <a:lnTo>
                  <a:pt x="708837" y="85725"/>
                </a:lnTo>
                <a:lnTo>
                  <a:pt x="704980" y="59819"/>
                </a:lnTo>
                <a:lnTo>
                  <a:pt x="691407" y="31742"/>
                </a:lnTo>
                <a:lnTo>
                  <a:pt x="665118" y="9224"/>
                </a:lnTo>
                <a:lnTo>
                  <a:pt x="62311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19711"/>
            <a:ext cx="4859338" cy="1484313"/>
          </a:xfrm>
          <a:custGeom>
            <a:avLst/>
            <a:gdLst/>
            <a:ahLst/>
            <a:cxnLst/>
            <a:rect l="l" t="t" r="r" b="b"/>
            <a:pathLst>
              <a:path w="4572000" h="1282700">
                <a:moveTo>
                  <a:pt x="0" y="1282700"/>
                </a:moveTo>
                <a:lnTo>
                  <a:pt x="4572000" y="1282700"/>
                </a:lnTo>
                <a:lnTo>
                  <a:pt x="45720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307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7545" y="1669440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7545" y="1669439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8470" y="5873657"/>
            <a:ext cx="226787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/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26265" y="5729287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6740" y="57197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1108" y="595471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80" y="3048952"/>
            <a:ext cx="1387155" cy="207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9202" y="3729038"/>
            <a:ext cx="1824989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up and</a:t>
            </a:r>
            <a:r>
              <a:rPr sz="900" spc="-3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down</a:t>
            </a:r>
            <a:endParaRPr sz="900" dirty="0">
              <a:latin typeface="Roboto-Medium"/>
              <a:cs typeface="Roboto-Medium"/>
            </a:endParaRPr>
          </a:p>
          <a:p>
            <a:pPr>
              <a:spcBef>
                <a:spcPts val="60"/>
              </a:spcBef>
            </a:pPr>
            <a:endParaRPr sz="70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61013" y="461486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469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7820" y="4094162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5326" y="382898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5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008200C-39F8-454D-BD61-E629121D85FD}"/>
              </a:ext>
            </a:extLst>
          </p:cNvPr>
          <p:cNvSpPr txBox="1"/>
          <p:nvPr/>
        </p:nvSpPr>
        <p:spPr>
          <a:xfrm>
            <a:off x="2393672" y="4003110"/>
            <a:ext cx="1824989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Sets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sprite’s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position at the</a:t>
            </a:r>
            <a:r>
              <a:rPr sz="9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far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C0445D5-58D3-4241-A633-58CC1B228D86}"/>
              </a:ext>
            </a:extLst>
          </p:cNvPr>
          <p:cNvSpPr txBox="1"/>
          <p:nvPr/>
        </p:nvSpPr>
        <p:spPr>
          <a:xfrm>
            <a:off x="2359202" y="4529380"/>
            <a:ext cx="18249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620"/>
              </a:spcBef>
            </a:pP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across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lang="en-US" sz="900" dirty="0">
              <a:latin typeface="Roboto-Medium"/>
              <a:cs typeface="Roboto-Medium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7981DE4-4F6E-7648-8867-FFCA0EED3769}"/>
              </a:ext>
            </a:extLst>
          </p:cNvPr>
          <p:cNvSpPr txBox="1"/>
          <p:nvPr/>
        </p:nvSpPr>
        <p:spPr>
          <a:xfrm>
            <a:off x="143670" y="5476324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536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9470" y="1319213"/>
            <a:ext cx="3244842" cy="45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a point each time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</a:t>
            </a:r>
            <a:br>
              <a:rPr lang="nl-NL" sz="1200" spc="-10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  touch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 heart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object.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6670" y="2105203"/>
            <a:ext cx="2280407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69" y="672828"/>
            <a:ext cx="457200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/>
              <a:t>Collect</a:t>
            </a:r>
            <a:r>
              <a:rPr spc="-75" dirty="0"/>
              <a:t> </a:t>
            </a:r>
            <a:r>
              <a:rPr spc="-5" dirty="0"/>
              <a:t>Points</a:t>
            </a:r>
          </a:p>
        </p:txBody>
      </p:sp>
      <p:sp>
        <p:nvSpPr>
          <p:cNvPr id="13" name="object 13"/>
          <p:cNvSpPr/>
          <p:nvPr/>
        </p:nvSpPr>
        <p:spPr>
          <a:xfrm>
            <a:off x="1286669" y="3906329"/>
            <a:ext cx="2280412" cy="170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7669" y="2132013"/>
            <a:ext cx="648992" cy="140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5424" y="3926281"/>
            <a:ext cx="653386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7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65"/>
            <a:ext cx="4859338" cy="1091937"/>
          </a:xfrm>
          <a:custGeom>
            <a:avLst/>
            <a:gdLst/>
            <a:ahLst/>
            <a:cxnLst/>
            <a:rect l="l" t="t" r="r" b="b"/>
            <a:pathLst>
              <a:path w="4572000" h="901700">
                <a:moveTo>
                  <a:pt x="0" y="901598"/>
                </a:moveTo>
                <a:lnTo>
                  <a:pt x="4572000" y="901598"/>
                </a:lnTo>
                <a:lnTo>
                  <a:pt x="4572000" y="0"/>
                </a:lnTo>
                <a:lnTo>
                  <a:pt x="0" y="0"/>
                </a:lnTo>
                <a:lnTo>
                  <a:pt x="0" y="901598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78061"/>
            <a:ext cx="4859338" cy="2369185"/>
          </a:xfrm>
          <a:custGeom>
            <a:avLst/>
            <a:gdLst/>
            <a:ahLst/>
            <a:cxnLst/>
            <a:rect l="l" t="t" r="r" b="b"/>
            <a:pathLst>
              <a:path w="4572000" h="2369185">
                <a:moveTo>
                  <a:pt x="0" y="2368651"/>
                </a:moveTo>
                <a:lnTo>
                  <a:pt x="4572000" y="2368651"/>
                </a:lnTo>
                <a:lnTo>
                  <a:pt x="4572000" y="0"/>
                </a:lnTo>
                <a:lnTo>
                  <a:pt x="0" y="0"/>
                </a:lnTo>
                <a:lnTo>
                  <a:pt x="0" y="236865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69" y="54340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3210"/>
            <a:ext cx="4859338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06536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9051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4526" y="3507052"/>
            <a:ext cx="1577646" cy="178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Collect</a:t>
            </a:r>
            <a:r>
              <a:rPr sz="2400" spc="-70" dirty="0"/>
              <a:t> </a:t>
            </a:r>
            <a:r>
              <a:rPr sz="2400" spc="-5" dirty="0"/>
              <a:t>Points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4786" y="2614717"/>
            <a:ext cx="130247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Name this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variable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b="1" spc="-65" dirty="0">
                <a:solidFill>
                  <a:srgbClr val="636466"/>
                </a:solidFill>
                <a:latin typeface="Roboto"/>
                <a:cs typeface="Roboto-Medium"/>
              </a:rPr>
              <a:t>P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oints</a:t>
            </a:r>
            <a:r>
              <a:rPr lang="nl-NL" sz="900" b="1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and then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OK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4728" y="4132796"/>
            <a:ext cx="8083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Heart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menu.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195" y="3649662"/>
            <a:ext cx="66075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670" y="3640137"/>
            <a:ext cx="680085" cy="514350"/>
          </a:xfrm>
          <a:custGeom>
            <a:avLst/>
            <a:gdLst/>
            <a:ahLst/>
            <a:cxnLst/>
            <a:rect l="l" t="t" r="r" b="b"/>
            <a:pathLst>
              <a:path w="680085" h="5143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28625"/>
                </a:lnTo>
                <a:lnTo>
                  <a:pt x="3859" y="454530"/>
                </a:lnTo>
                <a:lnTo>
                  <a:pt x="17435" y="482607"/>
                </a:lnTo>
                <a:lnTo>
                  <a:pt x="43725" y="505125"/>
                </a:lnTo>
                <a:lnTo>
                  <a:pt x="85725" y="514350"/>
                </a:lnTo>
                <a:lnTo>
                  <a:pt x="594067" y="514350"/>
                </a:lnTo>
                <a:lnTo>
                  <a:pt x="619972" y="510490"/>
                </a:lnTo>
                <a:lnTo>
                  <a:pt x="648050" y="496914"/>
                </a:lnTo>
                <a:lnTo>
                  <a:pt x="670568" y="470624"/>
                </a:lnTo>
                <a:lnTo>
                  <a:pt x="679792" y="428625"/>
                </a:lnTo>
                <a:lnTo>
                  <a:pt x="679792" y="85725"/>
                </a:lnTo>
                <a:lnTo>
                  <a:pt x="675935" y="59819"/>
                </a:lnTo>
                <a:lnTo>
                  <a:pt x="662362" y="31742"/>
                </a:lnTo>
                <a:lnTo>
                  <a:pt x="636073" y="9224"/>
                </a:lnTo>
                <a:lnTo>
                  <a:pt x="59406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9578" y="4170997"/>
            <a:ext cx="65913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Select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your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flying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446711"/>
            <a:ext cx="4859338" cy="1357313"/>
          </a:xfrm>
          <a:custGeom>
            <a:avLst/>
            <a:gdLst/>
            <a:ahLst/>
            <a:cxnLst/>
            <a:rect l="l" t="t" r="r" b="b"/>
            <a:pathLst>
              <a:path w="4572000" h="1155700">
                <a:moveTo>
                  <a:pt x="0" y="1155700"/>
                </a:moveTo>
                <a:lnTo>
                  <a:pt x="4572000" y="1155700"/>
                </a:lnTo>
                <a:lnTo>
                  <a:pt x="4572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434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34728" y="4764392"/>
            <a:ext cx="6419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a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point.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0314" y="3874927"/>
            <a:ext cx="1343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Resets points at the</a:t>
            </a:r>
            <a:r>
              <a:rPr sz="900" spc="-9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8744" y="396156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4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5262" y="4231654"/>
            <a:ext cx="741045" cy="152400"/>
          </a:xfrm>
          <a:custGeom>
            <a:avLst/>
            <a:gdLst/>
            <a:ahLst/>
            <a:cxnLst/>
            <a:rect l="l" t="t" r="r" b="b"/>
            <a:pathLst>
              <a:path w="741045" h="152400">
                <a:moveTo>
                  <a:pt x="0" y="152400"/>
                </a:moveTo>
                <a:lnTo>
                  <a:pt x="109296" y="0"/>
                </a:ln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1570" y="4851995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5">
                <a:moveTo>
                  <a:pt x="0" y="0"/>
                </a:moveTo>
                <a:lnTo>
                  <a:pt x="854963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3670" y="5556132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6265" y="5729287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6740" y="57197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1108" y="595471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4251" y="1621891"/>
            <a:ext cx="1197597" cy="1093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4725" y="1612362"/>
            <a:ext cx="1216660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4055" y="1883092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6223" y="1631037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781" y="1704480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3669" y="1250148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627" y="1868434"/>
            <a:ext cx="868044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Make</a:t>
            </a:r>
            <a:r>
              <a:rPr sz="900" spc="-95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a 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r>
              <a:rPr sz="900" spc="-7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button.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59822" y="1712081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9822" y="1749519"/>
            <a:ext cx="441325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4311" y="1621891"/>
            <a:ext cx="1054544" cy="931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4787" y="1612361"/>
            <a:ext cx="1073785" cy="951230"/>
          </a:xfrm>
          <a:custGeom>
            <a:avLst/>
            <a:gdLst/>
            <a:ahLst/>
            <a:cxnLst/>
            <a:rect l="l" t="t" r="r" b="b"/>
            <a:pathLst>
              <a:path w="1073785" h="95123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865263"/>
                </a:lnTo>
                <a:lnTo>
                  <a:pt x="3859" y="891163"/>
                </a:lnTo>
                <a:lnTo>
                  <a:pt x="17435" y="919241"/>
                </a:lnTo>
                <a:lnTo>
                  <a:pt x="43725" y="941762"/>
                </a:lnTo>
                <a:lnTo>
                  <a:pt x="85725" y="950988"/>
                </a:lnTo>
                <a:lnTo>
                  <a:pt x="987869" y="950988"/>
                </a:lnTo>
                <a:lnTo>
                  <a:pt x="1013769" y="947129"/>
                </a:lnTo>
                <a:lnTo>
                  <a:pt x="1041847" y="933553"/>
                </a:lnTo>
                <a:lnTo>
                  <a:pt x="1064368" y="907263"/>
                </a:lnTo>
                <a:lnTo>
                  <a:pt x="1073594" y="865263"/>
                </a:lnTo>
                <a:lnTo>
                  <a:pt x="1073594" y="85725"/>
                </a:lnTo>
                <a:lnTo>
                  <a:pt x="1069735" y="59819"/>
                </a:lnTo>
                <a:lnTo>
                  <a:pt x="1056158" y="31742"/>
                </a:lnTo>
                <a:lnTo>
                  <a:pt x="1029869" y="9224"/>
                </a:lnTo>
                <a:lnTo>
                  <a:pt x="98786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6790" y="1965389"/>
            <a:ext cx="208915" cy="99695"/>
          </a:xfrm>
          <a:custGeom>
            <a:avLst/>
            <a:gdLst/>
            <a:ahLst/>
            <a:cxnLst/>
            <a:rect l="l" t="t" r="r" b="b"/>
            <a:pathLst>
              <a:path w="208914" h="99694">
                <a:moveTo>
                  <a:pt x="0" y="99695"/>
                </a:moveTo>
                <a:lnTo>
                  <a:pt x="208889" y="99695"/>
                </a:lnTo>
                <a:lnTo>
                  <a:pt x="208889" y="0"/>
                </a:lnTo>
                <a:lnTo>
                  <a:pt x="0" y="0"/>
                </a:lnTo>
                <a:lnTo>
                  <a:pt x="0" y="99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19805" y="1949031"/>
            <a:ext cx="24002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9B9DA0"/>
                </a:solidFill>
                <a:latin typeface="Helvetica Neue"/>
                <a:cs typeface="Helvetica Neue"/>
              </a:rPr>
              <a:t>Points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60820" y="195641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0553" y="2405180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756FEE6-FBF8-E847-A492-DC1F522052B9}"/>
              </a:ext>
            </a:extLst>
          </p:cNvPr>
          <p:cNvSpPr txBox="1"/>
          <p:nvPr/>
        </p:nvSpPr>
        <p:spPr>
          <a:xfrm>
            <a:off x="296070" y="1622265"/>
            <a:ext cx="103267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/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endParaRPr sz="900" b="1" dirty="0">
              <a:latin typeface="Roboto"/>
              <a:cs typeface="Roboto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B7AC05F-B1CB-5344-B8A6-B58BF1A21683}"/>
              </a:ext>
            </a:extLst>
          </p:cNvPr>
          <p:cNvSpPr txBox="1"/>
          <p:nvPr/>
        </p:nvSpPr>
        <p:spPr>
          <a:xfrm>
            <a:off x="143669" y="3189134"/>
            <a:ext cx="4572000" cy="21287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/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7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61A84CCA-F036-494B-A856-0F28F7851A8A}"/>
              </a:ext>
            </a:extLst>
          </p:cNvPr>
          <p:cNvSpPr txBox="1"/>
          <p:nvPr/>
        </p:nvSpPr>
        <p:spPr>
          <a:xfrm>
            <a:off x="372270" y="5866889"/>
            <a:ext cx="234883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spcBef>
                <a:spcPts val="994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62585"/>
            <a:ext cx="4859338" cy="84144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69" y="4036846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505" y="2479431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5378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6809" y="201613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9198" y="703443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4360" y="1679550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6674" y="130173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70" y="1345370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69" y="1526720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7674" y="30751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8907" y="2479427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3777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9893" y="3356388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669" y="3119912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669" y="3301264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6409" y="1791817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970" y="201612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7072" y="5063285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970" y="3134811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7928" y="5240541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8811" y="977340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0002" y="444208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3806" y="5098512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6943" y="62844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8221" y="4482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0663" y="260548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147" y="371291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3964" y="201613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7120" y="201612"/>
            <a:ext cx="1330325" cy="684530"/>
          </a:xfrm>
          <a:custGeom>
            <a:avLst/>
            <a:gdLst/>
            <a:ahLst/>
            <a:cxnLst/>
            <a:rect l="l" t="t" r="r" b="b"/>
            <a:pathLst>
              <a:path w="1330325" h="68453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8985" y="619568"/>
                </a:lnTo>
                <a:lnTo>
                  <a:pt x="306458" y="645390"/>
                </a:lnTo>
                <a:lnTo>
                  <a:pt x="348608" y="659471"/>
                </a:lnTo>
                <a:lnTo>
                  <a:pt x="393032" y="661365"/>
                </a:lnTo>
                <a:lnTo>
                  <a:pt x="437325" y="650630"/>
                </a:lnTo>
                <a:lnTo>
                  <a:pt x="479082" y="626822"/>
                </a:lnTo>
                <a:lnTo>
                  <a:pt x="492011" y="622580"/>
                </a:lnTo>
                <a:lnTo>
                  <a:pt x="505355" y="631916"/>
                </a:lnTo>
                <a:lnTo>
                  <a:pt x="528095" y="651695"/>
                </a:lnTo>
                <a:lnTo>
                  <a:pt x="569214" y="678778"/>
                </a:lnTo>
                <a:lnTo>
                  <a:pt x="622044" y="683954"/>
                </a:lnTo>
                <a:lnTo>
                  <a:pt x="671435" y="675067"/>
                </a:lnTo>
                <a:lnTo>
                  <a:pt x="717472" y="655062"/>
                </a:lnTo>
                <a:lnTo>
                  <a:pt x="760239" y="626884"/>
                </a:lnTo>
                <a:lnTo>
                  <a:pt x="799823" y="593476"/>
                </a:lnTo>
                <a:lnTo>
                  <a:pt x="836307" y="557785"/>
                </a:lnTo>
                <a:lnTo>
                  <a:pt x="872422" y="584027"/>
                </a:lnTo>
                <a:lnTo>
                  <a:pt x="921183" y="600120"/>
                </a:lnTo>
                <a:lnTo>
                  <a:pt x="975508" y="605382"/>
                </a:lnTo>
                <a:lnTo>
                  <a:pt x="1028317" y="599130"/>
                </a:lnTo>
                <a:lnTo>
                  <a:pt x="1072527" y="580683"/>
                </a:lnTo>
                <a:lnTo>
                  <a:pt x="1112327" y="597601"/>
                </a:lnTo>
                <a:lnTo>
                  <a:pt x="1156864" y="606462"/>
                </a:lnTo>
                <a:lnTo>
                  <a:pt x="1202695" y="606619"/>
                </a:lnTo>
                <a:lnTo>
                  <a:pt x="1246375" y="597426"/>
                </a:lnTo>
                <a:lnTo>
                  <a:pt x="1284458" y="578238"/>
                </a:lnTo>
                <a:lnTo>
                  <a:pt x="1313501" y="548408"/>
                </a:lnTo>
                <a:lnTo>
                  <a:pt x="1330058" y="507290"/>
                </a:lnTo>
                <a:lnTo>
                  <a:pt x="1329227" y="455696"/>
                </a:lnTo>
                <a:lnTo>
                  <a:pt x="1316754" y="410508"/>
                </a:lnTo>
                <a:lnTo>
                  <a:pt x="1294360" y="372457"/>
                </a:lnTo>
                <a:lnTo>
                  <a:pt x="1263762" y="342273"/>
                </a:lnTo>
                <a:lnTo>
                  <a:pt x="1226680" y="320688"/>
                </a:lnTo>
                <a:lnTo>
                  <a:pt x="1184833" y="308433"/>
                </a:lnTo>
                <a:lnTo>
                  <a:pt x="1162007" y="254958"/>
                </a:lnTo>
                <a:lnTo>
                  <a:pt x="1126189" y="214291"/>
                </a:lnTo>
                <a:lnTo>
                  <a:pt x="1082854" y="186450"/>
                </a:lnTo>
                <a:lnTo>
                  <a:pt x="1037475" y="171451"/>
                </a:lnTo>
                <a:lnTo>
                  <a:pt x="985389" y="165486"/>
                </a:lnTo>
                <a:lnTo>
                  <a:pt x="935126" y="168625"/>
                </a:lnTo>
                <a:lnTo>
                  <a:pt x="889318" y="178133"/>
                </a:lnTo>
                <a:lnTo>
                  <a:pt x="850595" y="191273"/>
                </a:lnTo>
                <a:lnTo>
                  <a:pt x="821588" y="205309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3931" y="2293020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9104" y="357366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2714" y="606901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84143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94988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81349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0870" y="6129337"/>
            <a:ext cx="9150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89768" y="6138862"/>
            <a:ext cx="14726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6319" y="2101814"/>
            <a:ext cx="2576830" cy="30289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Use these </a:t>
            </a:r>
            <a:r>
              <a:rPr sz="1600" spc="-25" dirty="0">
                <a:solidFill>
                  <a:srgbClr val="FFA4B3"/>
                </a:solidFill>
                <a:latin typeface="Roboto-Medium"/>
                <a:cs typeface="Roboto-Medium"/>
              </a:rPr>
              <a:t>cards </a:t>
            </a:r>
            <a:r>
              <a:rPr sz="1600" spc="-15" dirty="0">
                <a:solidFill>
                  <a:srgbClr val="FFA4B3"/>
                </a:solidFill>
                <a:latin typeface="Roboto-Medium"/>
                <a:cs typeface="Roboto-Medium"/>
              </a:rPr>
              <a:t>in </a:t>
            </a: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this</a:t>
            </a:r>
            <a:r>
              <a:rPr sz="1600" spc="-245" dirty="0">
                <a:solidFill>
                  <a:srgbClr val="FFA4B3"/>
                </a:solidFill>
                <a:latin typeface="Roboto-Medium"/>
                <a:cs typeface="Roboto-Medium"/>
              </a:rPr>
              <a:t> </a:t>
            </a:r>
            <a:r>
              <a:rPr sz="1600" spc="-30" dirty="0">
                <a:solidFill>
                  <a:srgbClr val="FFA4B3"/>
                </a:solidFill>
                <a:latin typeface="Roboto-Medium"/>
                <a:cs typeface="Roboto-Medium"/>
              </a:rPr>
              <a:t>order:</a:t>
            </a:r>
            <a:endParaRPr sz="1600">
              <a:latin typeface="Roboto-Medium"/>
              <a:cs typeface="Roboto-Medium"/>
            </a:endParaRPr>
          </a:p>
          <a:p>
            <a:pPr marL="270510" indent="-258445">
              <a:spcBef>
                <a:spcPts val="83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Choose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Character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Start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Switch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Looks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Make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it</a:t>
            </a:r>
            <a:r>
              <a:rPr sz="1800" b="1" spc="-1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Interactive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Floating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Clouds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Hearts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Collect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Points</a:t>
            </a:r>
            <a:endParaRPr sz="1800">
              <a:latin typeface="Roboto-Black"/>
              <a:cs typeface="Roboto-Black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58909" y="1130028"/>
            <a:ext cx="4556760" cy="8643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 algn="ctr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</a:t>
            </a:r>
            <a:br>
              <a:rPr lang="nl-NL" dirty="0"/>
            </a:br>
            <a:r>
              <a:rPr spc="-5" dirty="0"/>
              <a:t>Cards</a:t>
            </a:r>
          </a:p>
        </p:txBody>
      </p:sp>
      <p:sp>
        <p:nvSpPr>
          <p:cNvPr id="43" name="object 43"/>
          <p:cNvSpPr/>
          <p:nvPr/>
        </p:nvSpPr>
        <p:spPr>
          <a:xfrm>
            <a:off x="2082162" y="6094408"/>
            <a:ext cx="694907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5669" y="2711921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673641"/>
            <a:ext cx="457199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600" dirty="0"/>
              <a:t>Choose a</a:t>
            </a:r>
            <a:r>
              <a:rPr sz="2600" spc="-35" dirty="0"/>
              <a:t> </a:t>
            </a:r>
            <a:r>
              <a:rPr sz="2600" spc="-5" dirty="0"/>
              <a:t>Character</a:t>
            </a:r>
            <a:endParaRPr sz="2600" dirty="0"/>
          </a:p>
        </p:txBody>
      </p:sp>
      <p:sp>
        <p:nvSpPr>
          <p:cNvPr id="12" name="object 12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1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1348" y="1465262"/>
            <a:ext cx="17570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Choose a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r>
              <a:rPr sz="1200" spc="-8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-Medium"/>
                <a:cs typeface="Roboto-Medium"/>
              </a:rPr>
              <a:t>fly.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1255" y="2868612"/>
            <a:ext cx="1081277" cy="50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4859338" cy="1110932"/>
          </a:xfrm>
          <a:custGeom>
            <a:avLst/>
            <a:gdLst/>
            <a:ahLst/>
            <a:cxnLst/>
            <a:rect l="l" t="t" r="r" b="b"/>
            <a:pathLst>
              <a:path w="4572000" h="909319">
                <a:moveTo>
                  <a:pt x="0" y="908926"/>
                </a:moveTo>
                <a:lnTo>
                  <a:pt x="4572000" y="908926"/>
                </a:lnTo>
                <a:lnTo>
                  <a:pt x="4572000" y="0"/>
                </a:lnTo>
                <a:lnTo>
                  <a:pt x="0" y="0"/>
                </a:lnTo>
                <a:lnTo>
                  <a:pt x="0" y="9089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90912"/>
            <a:ext cx="4859338" cy="1981200"/>
          </a:xfrm>
          <a:custGeom>
            <a:avLst/>
            <a:gdLst/>
            <a:ahLst/>
            <a:cxnLst/>
            <a:rect l="l" t="t" r="r" b="b"/>
            <a:pathLst>
              <a:path w="4572000" h="1981200">
                <a:moveTo>
                  <a:pt x="0" y="1981200"/>
                </a:moveTo>
                <a:lnTo>
                  <a:pt x="4572000" y="1981200"/>
                </a:ln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69" y="3490010"/>
            <a:ext cx="4572000" cy="13970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601"/>
                </a:moveTo>
                <a:lnTo>
                  <a:pt x="4572000" y="13601"/>
                </a:lnTo>
                <a:lnTo>
                  <a:pt x="4572000" y="0"/>
                </a:lnTo>
                <a:lnTo>
                  <a:pt x="0" y="0"/>
                </a:lnTo>
                <a:lnTo>
                  <a:pt x="0" y="13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669" y="3616738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898" y="3986212"/>
            <a:ext cx="2000340" cy="1299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10538"/>
            <a:ext cx="4859338" cy="2379980"/>
          </a:xfrm>
          <a:custGeom>
            <a:avLst/>
            <a:gdLst/>
            <a:ahLst/>
            <a:cxnLst/>
            <a:rect l="l" t="t" r="r" b="b"/>
            <a:pathLst>
              <a:path w="4572000" h="2379979">
                <a:moveTo>
                  <a:pt x="0" y="2379472"/>
                </a:moveTo>
                <a:lnTo>
                  <a:pt x="4572000" y="2379472"/>
                </a:lnTo>
                <a:lnTo>
                  <a:pt x="4572000" y="0"/>
                </a:lnTo>
                <a:lnTo>
                  <a:pt x="0" y="0"/>
                </a:lnTo>
                <a:lnTo>
                  <a:pt x="0" y="23794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7731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9783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670" y="126841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6813" y="3040698"/>
            <a:ext cx="109664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kern="0" spc="-5" dirty="0">
                <a:solidFill>
                  <a:srgbClr val="636466"/>
                </a:solidFill>
                <a:latin typeface="Roboto-Medium"/>
                <a:cs typeface="Roboto-Medium"/>
              </a:rPr>
              <a:t>sprite</a:t>
            </a:r>
            <a:r>
              <a:rPr sz="900" kern="0" spc="-9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kern="0" spc="-10" dirty="0">
                <a:solidFill>
                  <a:srgbClr val="636466"/>
                </a:solidFill>
                <a:latin typeface="Roboto-Medium"/>
                <a:cs typeface="Roboto-Medium"/>
              </a:rPr>
              <a:t>from 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kern="0" dirty="0">
                <a:solidFill>
                  <a:srgbClr val="636466"/>
                </a:solidFill>
                <a:latin typeface="Roboto"/>
                <a:cs typeface="Roboto"/>
              </a:rPr>
              <a:t>Flying</a:t>
            </a:r>
            <a:r>
              <a:rPr lang="en-US" sz="900" b="1" kern="0" spc="-5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theme.</a:t>
            </a:r>
            <a:endParaRPr sz="900" kern="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472111"/>
            <a:ext cx="4859338" cy="1331913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4594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Choose a</a:t>
            </a:r>
            <a:r>
              <a:rPr sz="2400" spc="-50" dirty="0"/>
              <a:t> </a:t>
            </a:r>
            <a:r>
              <a:rPr sz="2400" spc="-5" dirty="0"/>
              <a:t>Character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1878" y="2632417"/>
            <a:ext cx="747521" cy="6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2360" y="2622893"/>
            <a:ext cx="767080" cy="668020"/>
          </a:xfrm>
          <a:custGeom>
            <a:avLst/>
            <a:gdLst/>
            <a:ahLst/>
            <a:cxnLst/>
            <a:rect l="l" t="t" r="r" b="b"/>
            <a:pathLst>
              <a:path w="767079" h="66801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2269"/>
                </a:lnTo>
                <a:lnTo>
                  <a:pt x="3859" y="608174"/>
                </a:lnTo>
                <a:lnTo>
                  <a:pt x="17435" y="636252"/>
                </a:lnTo>
                <a:lnTo>
                  <a:pt x="43725" y="658770"/>
                </a:lnTo>
                <a:lnTo>
                  <a:pt x="85725" y="667994"/>
                </a:lnTo>
                <a:lnTo>
                  <a:pt x="680834" y="667994"/>
                </a:lnTo>
                <a:lnTo>
                  <a:pt x="706739" y="664135"/>
                </a:lnTo>
                <a:lnTo>
                  <a:pt x="734817" y="650559"/>
                </a:lnTo>
                <a:lnTo>
                  <a:pt x="757334" y="624269"/>
                </a:lnTo>
                <a:lnTo>
                  <a:pt x="766559" y="582269"/>
                </a:lnTo>
                <a:lnTo>
                  <a:pt x="766559" y="85725"/>
                </a:lnTo>
                <a:lnTo>
                  <a:pt x="762701" y="59819"/>
                </a:lnTo>
                <a:lnTo>
                  <a:pt x="749128" y="31742"/>
                </a:lnTo>
                <a:lnTo>
                  <a:pt x="722839" y="9224"/>
                </a:lnTo>
                <a:lnTo>
                  <a:pt x="68083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0644" y="1557337"/>
            <a:ext cx="866381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0643" y="1557335"/>
            <a:ext cx="866775" cy="768350"/>
          </a:xfrm>
          <a:custGeom>
            <a:avLst/>
            <a:gdLst/>
            <a:ahLst/>
            <a:cxnLst/>
            <a:rect l="l" t="t" r="r" b="b"/>
            <a:pathLst>
              <a:path w="866775" h="768350">
                <a:moveTo>
                  <a:pt x="76174" y="0"/>
                </a:moveTo>
                <a:lnTo>
                  <a:pt x="32136" y="1190"/>
                </a:lnTo>
                <a:lnTo>
                  <a:pt x="9521" y="9521"/>
                </a:lnTo>
                <a:lnTo>
                  <a:pt x="1190" y="32136"/>
                </a:lnTo>
                <a:lnTo>
                  <a:pt x="0" y="76174"/>
                </a:lnTo>
                <a:lnTo>
                  <a:pt x="0" y="692175"/>
                </a:lnTo>
                <a:lnTo>
                  <a:pt x="1190" y="736213"/>
                </a:lnTo>
                <a:lnTo>
                  <a:pt x="9521" y="758828"/>
                </a:lnTo>
                <a:lnTo>
                  <a:pt x="32136" y="767159"/>
                </a:lnTo>
                <a:lnTo>
                  <a:pt x="76174" y="768350"/>
                </a:lnTo>
                <a:lnTo>
                  <a:pt x="790219" y="768350"/>
                </a:lnTo>
                <a:lnTo>
                  <a:pt x="834250" y="767159"/>
                </a:lnTo>
                <a:lnTo>
                  <a:pt x="856861" y="758828"/>
                </a:lnTo>
                <a:lnTo>
                  <a:pt x="865191" y="736213"/>
                </a:lnTo>
                <a:lnTo>
                  <a:pt x="866381" y="692175"/>
                </a:lnTo>
                <a:lnTo>
                  <a:pt x="866381" y="76174"/>
                </a:lnTo>
                <a:lnTo>
                  <a:pt x="865191" y="32136"/>
                </a:lnTo>
                <a:lnTo>
                  <a:pt x="856861" y="9521"/>
                </a:lnTo>
                <a:lnTo>
                  <a:pt x="834250" y="1190"/>
                </a:lnTo>
                <a:lnTo>
                  <a:pt x="790219" y="0"/>
                </a:lnTo>
                <a:lnTo>
                  <a:pt x="76174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332" y="2481262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46559" y="4839335"/>
            <a:ext cx="10369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what you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want  your sprite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say.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384" y="2030413"/>
            <a:ext cx="1042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, such as “blue sky2”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8845" y="1576259"/>
            <a:ext cx="412394" cy="41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8845" y="157625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8845" y="2624456"/>
            <a:ext cx="412394" cy="412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8845" y="262445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46558" y="502049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3670" y="561181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6265" y="5837237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740" y="582771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1108" y="606266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9BB0A2F3-B298-5B4C-948F-9524E1ECE64D}"/>
              </a:ext>
            </a:extLst>
          </p:cNvPr>
          <p:cNvSpPr txBox="1"/>
          <p:nvPr/>
        </p:nvSpPr>
        <p:spPr>
          <a:xfrm>
            <a:off x="376333" y="6003314"/>
            <a:ext cx="233472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7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9469" y="1319213"/>
            <a:ext cx="3200400" cy="468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scenery so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your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br>
              <a:rPr lang="nl-NL" sz="1200" spc="-5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looks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like 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it’s</a:t>
            </a:r>
            <a:r>
              <a:rPr sz="1200" spc="-5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flying.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70" y="672827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5" dirty="0"/>
              <a:t>Start</a:t>
            </a:r>
            <a:r>
              <a:rPr spc="-55" dirty="0"/>
              <a:t> </a:t>
            </a:r>
            <a:r>
              <a:rPr dirty="0"/>
              <a:t>Flying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2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0614" y="1963077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0614" y="3234555"/>
            <a:ext cx="1658099" cy="124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614" y="4532313"/>
            <a:ext cx="1658099" cy="1243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007"/>
            <a:ext cx="4859338" cy="1141069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80F14C7E-1CCE-2448-A8FD-3CC6F8873898}"/>
              </a:ext>
            </a:extLst>
          </p:cNvPr>
          <p:cNvSpPr/>
          <p:nvPr/>
        </p:nvSpPr>
        <p:spPr>
          <a:xfrm>
            <a:off x="0" y="1135062"/>
            <a:ext cx="4859338" cy="1416050"/>
          </a:xfrm>
          <a:custGeom>
            <a:avLst/>
            <a:gdLst/>
            <a:ahLst/>
            <a:cxnLst/>
            <a:rect l="l" t="t" r="r" b="b"/>
            <a:pathLst>
              <a:path w="4572000" h="1416050">
                <a:moveTo>
                  <a:pt x="0" y="1416050"/>
                </a:moveTo>
                <a:lnTo>
                  <a:pt x="4572000" y="1416050"/>
                </a:lnTo>
                <a:lnTo>
                  <a:pt x="4572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223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38412"/>
            <a:ext cx="4859338" cy="2349500"/>
          </a:xfrm>
          <a:custGeom>
            <a:avLst/>
            <a:gdLst/>
            <a:ahLst/>
            <a:cxnLst/>
            <a:rect l="l" t="t" r="r" b="b"/>
            <a:pathLst>
              <a:path w="4572000" h="2349500">
                <a:moveTo>
                  <a:pt x="0" y="2349500"/>
                </a:moveTo>
                <a:lnTo>
                  <a:pt x="4572000" y="2349500"/>
                </a:lnTo>
                <a:lnTo>
                  <a:pt x="4572000" y="0"/>
                </a:lnTo>
                <a:lnTo>
                  <a:pt x="0" y="0"/>
                </a:lnTo>
                <a:lnTo>
                  <a:pt x="0" y="2349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5257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0621" y="2932113"/>
            <a:ext cx="1080799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5" dirty="0"/>
              <a:t>Start</a:t>
            </a:r>
            <a:r>
              <a:rPr sz="2400" spc="-65" dirty="0"/>
              <a:t> </a:t>
            </a:r>
            <a:r>
              <a:rPr sz="2400" dirty="0"/>
              <a:t>Flying</a:t>
            </a:r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670" y="1316704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0508" y="1654517"/>
            <a:ext cx="652330" cy="65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6343" y="1644993"/>
            <a:ext cx="676275" cy="673100"/>
          </a:xfrm>
          <a:custGeom>
            <a:avLst/>
            <a:gdLst/>
            <a:ahLst/>
            <a:cxnLst/>
            <a:rect l="l" t="t" r="r" b="b"/>
            <a:pathLst>
              <a:path w="676275" h="6731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6841"/>
                </a:lnTo>
                <a:lnTo>
                  <a:pt x="3859" y="612746"/>
                </a:lnTo>
                <a:lnTo>
                  <a:pt x="17435" y="640824"/>
                </a:lnTo>
                <a:lnTo>
                  <a:pt x="43725" y="663342"/>
                </a:lnTo>
                <a:lnTo>
                  <a:pt x="85725" y="672566"/>
                </a:lnTo>
                <a:lnTo>
                  <a:pt x="590296" y="672566"/>
                </a:lnTo>
                <a:lnTo>
                  <a:pt x="616195" y="668707"/>
                </a:lnTo>
                <a:lnTo>
                  <a:pt x="644274" y="655131"/>
                </a:lnTo>
                <a:lnTo>
                  <a:pt x="666794" y="628841"/>
                </a:lnTo>
                <a:lnTo>
                  <a:pt x="676021" y="586841"/>
                </a:lnTo>
                <a:lnTo>
                  <a:pt x="676021" y="85725"/>
                </a:lnTo>
                <a:lnTo>
                  <a:pt x="672161" y="59819"/>
                </a:lnTo>
                <a:lnTo>
                  <a:pt x="658585" y="31742"/>
                </a:lnTo>
                <a:lnTo>
                  <a:pt x="632295" y="9224"/>
                </a:lnTo>
                <a:lnTo>
                  <a:pt x="59029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414" y="2976562"/>
            <a:ext cx="418401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907" y="2967037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7938" y="3599497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63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 end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887911"/>
            <a:ext cx="4859338" cy="1916113"/>
          </a:xfrm>
          <a:custGeom>
            <a:avLst/>
            <a:gdLst/>
            <a:ahLst/>
            <a:cxnLst/>
            <a:rect l="l" t="t" r="r" b="b"/>
            <a:pathLst>
              <a:path w="4572000" h="1714500">
                <a:moveTo>
                  <a:pt x="0" y="1714500"/>
                </a:moveTo>
                <a:lnTo>
                  <a:pt x="4572000" y="1714500"/>
                </a:lnTo>
                <a:lnTo>
                  <a:pt x="4572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752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3507" y="598950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0" y="0"/>
                </a:moveTo>
                <a:lnTo>
                  <a:pt x="729195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3506" y="596369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2696" y="596369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670" y="5002212"/>
            <a:ext cx="4571998" cy="2955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525" algn="ctr">
              <a:spcBef>
                <a:spcPts val="865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1069" y="6297612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1469" y="5944552"/>
            <a:ext cx="32131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4469" y="5944552"/>
            <a:ext cx="2946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20007" y="5722543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17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4190" y="572254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4190" y="626656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28845" y="1573213"/>
            <a:ext cx="412394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8845" y="157321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9276" y="3713162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7876" y="4233862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>
                <a:moveTo>
                  <a:pt x="0" y="0"/>
                </a:moveTo>
                <a:lnTo>
                  <a:pt x="2610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1856D374-5737-C145-B39F-4D315321280F}"/>
              </a:ext>
            </a:extLst>
          </p:cNvPr>
          <p:cNvSpPr txBox="1"/>
          <p:nvPr/>
        </p:nvSpPr>
        <p:spPr>
          <a:xfrm>
            <a:off x="143670" y="2671122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/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151ED4F2-B9C5-C944-B686-1F49CDAAE4C5}"/>
              </a:ext>
            </a:extLst>
          </p:cNvPr>
          <p:cNvSpPr txBox="1"/>
          <p:nvPr/>
        </p:nvSpPr>
        <p:spPr>
          <a:xfrm>
            <a:off x="2884871" y="4127721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negative  number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0CD40089-EE46-9242-8E7F-5184A7FDBB25}"/>
              </a:ext>
            </a:extLst>
          </p:cNvPr>
          <p:cNvSpPr txBox="1"/>
          <p:nvPr/>
        </p:nvSpPr>
        <p:spPr>
          <a:xfrm>
            <a:off x="1091800" y="2036056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</a:pP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Choose a sprite to fly by, such as Buildings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0560131A-9AB8-FD42-9E97-630B67984436}"/>
              </a:ext>
            </a:extLst>
          </p:cNvPr>
          <p:cNvSpPr txBox="1"/>
          <p:nvPr/>
        </p:nvSpPr>
        <p:spPr>
          <a:xfrm>
            <a:off x="143670" y="5267833"/>
            <a:ext cx="4571999" cy="249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spcBef>
                <a:spcPts val="570"/>
              </a:spcBef>
            </a:pP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x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position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lang="en-US"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right.</a:t>
            </a:r>
            <a:r>
              <a:rPr lang="en-US" sz="650" spc="-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1FF60AFD-D39D-3F45-B0FF-B14458F32B36}"/>
              </a:ext>
            </a:extLst>
          </p:cNvPr>
          <p:cNvSpPr txBox="1"/>
          <p:nvPr/>
        </p:nvSpPr>
        <p:spPr>
          <a:xfrm>
            <a:off x="2185829" y="5575802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65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536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446212"/>
            <a:ext cx="3289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variety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-Medium"/>
                <a:cs typeface="Roboto-Medium"/>
              </a:rPr>
              <a:t>scenery.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614" y="1950377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70" y="672827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15" dirty="0"/>
              <a:t>Switch</a:t>
            </a:r>
            <a:r>
              <a:rPr spc="-65" dirty="0"/>
              <a:t> </a:t>
            </a:r>
            <a:r>
              <a:rPr spc="-15" dirty="0"/>
              <a:t>Looks</a:t>
            </a:r>
          </a:p>
        </p:txBody>
      </p:sp>
      <p:sp>
        <p:nvSpPr>
          <p:cNvPr id="13" name="object 13"/>
          <p:cNvSpPr/>
          <p:nvPr/>
        </p:nvSpPr>
        <p:spPr>
          <a:xfrm>
            <a:off x="1600614" y="3236912"/>
            <a:ext cx="1658099" cy="123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0614" y="4555909"/>
            <a:ext cx="1658099" cy="121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76895" y="6113590"/>
            <a:ext cx="1060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945"/>
            <a:ext cx="4859338" cy="1119957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8312"/>
            <a:ext cx="4859338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7727" y="3097212"/>
            <a:ext cx="14751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3822" y="3392207"/>
            <a:ext cx="998417" cy="1903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30745"/>
            <a:ext cx="4859338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9956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670" y="127623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Switch</a:t>
            </a:r>
            <a:r>
              <a:rPr sz="2400" spc="-70" dirty="0"/>
              <a:t> </a:t>
            </a:r>
            <a:r>
              <a:rPr sz="2400" spc="-10" dirty="0"/>
              <a:t>Looks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395911"/>
            <a:ext cx="4859338" cy="1408113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832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7231" y="1565096"/>
            <a:ext cx="1041425" cy="130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7706" y="1554692"/>
            <a:ext cx="1061085" cy="1327785"/>
          </a:xfrm>
          <a:custGeom>
            <a:avLst/>
            <a:gdLst/>
            <a:ahLst/>
            <a:cxnLst/>
            <a:rect l="l" t="t" r="r" b="b"/>
            <a:pathLst>
              <a:path w="1061085" h="132778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241590"/>
                </a:lnTo>
                <a:lnTo>
                  <a:pt x="3859" y="1267495"/>
                </a:lnTo>
                <a:lnTo>
                  <a:pt x="17435" y="1295573"/>
                </a:lnTo>
                <a:lnTo>
                  <a:pt x="43725" y="1318090"/>
                </a:lnTo>
                <a:lnTo>
                  <a:pt x="85725" y="1327315"/>
                </a:lnTo>
                <a:lnTo>
                  <a:pt x="974750" y="1327315"/>
                </a:lnTo>
                <a:lnTo>
                  <a:pt x="1000650" y="1323455"/>
                </a:lnTo>
                <a:lnTo>
                  <a:pt x="1028728" y="1309879"/>
                </a:lnTo>
                <a:lnTo>
                  <a:pt x="1051249" y="1283589"/>
                </a:lnTo>
                <a:lnTo>
                  <a:pt x="1060475" y="1241590"/>
                </a:lnTo>
                <a:lnTo>
                  <a:pt x="1060475" y="85725"/>
                </a:lnTo>
                <a:lnTo>
                  <a:pt x="1056615" y="59819"/>
                </a:lnTo>
                <a:lnTo>
                  <a:pt x="1043039" y="31742"/>
                </a:lnTo>
                <a:lnTo>
                  <a:pt x="1016750" y="9224"/>
                </a:lnTo>
                <a:lnTo>
                  <a:pt x="974750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8047" y="1512609"/>
            <a:ext cx="926622" cy="77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Then,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 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Costumes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tab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the different  building costumes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680" y="1588809"/>
            <a:ext cx="936625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nl-NL" sz="900" dirty="0"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Buildings</a:t>
            </a:r>
            <a:r>
              <a:rPr sz="900" spc="-4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2289" y="2028635"/>
            <a:ext cx="879297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768" y="2019110"/>
            <a:ext cx="898525" cy="624205"/>
          </a:xfrm>
          <a:custGeom>
            <a:avLst/>
            <a:gdLst/>
            <a:ahLst/>
            <a:cxnLst/>
            <a:rect l="l" t="t" r="r" b="b"/>
            <a:pathLst>
              <a:path w="898525" h="6242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8353"/>
                </a:lnTo>
                <a:lnTo>
                  <a:pt x="3859" y="564258"/>
                </a:lnTo>
                <a:lnTo>
                  <a:pt x="17435" y="592335"/>
                </a:lnTo>
                <a:lnTo>
                  <a:pt x="43725" y="614853"/>
                </a:lnTo>
                <a:lnTo>
                  <a:pt x="85725" y="624078"/>
                </a:lnTo>
                <a:lnTo>
                  <a:pt x="812609" y="624078"/>
                </a:lnTo>
                <a:lnTo>
                  <a:pt x="838514" y="620218"/>
                </a:lnTo>
                <a:lnTo>
                  <a:pt x="866592" y="606642"/>
                </a:lnTo>
                <a:lnTo>
                  <a:pt x="889110" y="580352"/>
                </a:lnTo>
                <a:lnTo>
                  <a:pt x="898334" y="538353"/>
                </a:lnTo>
                <a:lnTo>
                  <a:pt x="898334" y="85725"/>
                </a:lnTo>
                <a:lnTo>
                  <a:pt x="894476" y="59819"/>
                </a:lnTo>
                <a:lnTo>
                  <a:pt x="880903" y="31742"/>
                </a:lnTo>
                <a:lnTo>
                  <a:pt x="854614" y="9224"/>
                </a:lnTo>
                <a:lnTo>
                  <a:pt x="81260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786" y="3484562"/>
            <a:ext cx="418414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285" y="3475037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33275" y="4249738"/>
            <a:ext cx="925194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this block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switch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costumes.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060" y="4109900"/>
            <a:ext cx="1434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                      tab.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8807" y="1619922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6389" y="435740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8183" y="4078732"/>
            <a:ext cx="560146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8178" y="4078728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04183" y="5594232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6265" y="5729287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740" y="57197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1108" y="595471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5409A0EE-2CDB-9342-9987-19324EE1D35E}"/>
              </a:ext>
            </a:extLst>
          </p:cNvPr>
          <p:cNvSpPr txBox="1"/>
          <p:nvPr/>
        </p:nvSpPr>
        <p:spPr>
          <a:xfrm>
            <a:off x="359570" y="5881167"/>
            <a:ext cx="2305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6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319213"/>
            <a:ext cx="3289300" cy="45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 indent="-162560" algn="ctr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 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</a:t>
            </a:r>
            <a:br>
              <a:rPr lang="nl-NL" sz="1200" spc="-10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when you press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 key.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5669" y="2690812"/>
            <a:ext cx="1498638" cy="108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70" y="673235"/>
            <a:ext cx="457199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700" spc="-20" dirty="0"/>
              <a:t>Make </a:t>
            </a:r>
            <a:r>
              <a:rPr sz="2700" dirty="0"/>
              <a:t>It</a:t>
            </a:r>
            <a:r>
              <a:rPr sz="2700" spc="-65" dirty="0"/>
              <a:t> </a:t>
            </a:r>
            <a:r>
              <a:rPr sz="2700" spc="-5" dirty="0"/>
              <a:t>Interactive</a:t>
            </a:r>
            <a:endParaRPr sz="2700" dirty="0"/>
          </a:p>
        </p:txBody>
      </p:sp>
      <p:sp>
        <p:nvSpPr>
          <p:cNvPr id="13" name="object 13"/>
          <p:cNvSpPr/>
          <p:nvPr/>
        </p:nvSpPr>
        <p:spPr>
          <a:xfrm>
            <a:off x="2455005" y="2690812"/>
            <a:ext cx="1498612" cy="1085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669" y="3833813"/>
            <a:ext cx="1498638" cy="1129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4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4980" y="3833813"/>
            <a:ext cx="1498638" cy="1129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8387" y="22599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8387" y="223068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751" y="2332715"/>
            <a:ext cx="108483" cy="1367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7704" y="22599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7704" y="223068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0067" y="2332717"/>
            <a:ext cx="108483" cy="136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7704" y="508700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7704" y="505770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5927" y="5173880"/>
            <a:ext cx="136766" cy="108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8387" y="508700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8387" y="505770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6607" y="5173878"/>
            <a:ext cx="136766" cy="108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586</Words>
  <Application>Microsoft Office PowerPoint</Application>
  <PresentationFormat>Custom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Helvetica Neue</vt:lpstr>
      <vt:lpstr>Montserrat-Black</vt:lpstr>
      <vt:lpstr>Roboto</vt:lpstr>
      <vt:lpstr>Roboto-Black</vt:lpstr>
      <vt:lpstr>Roboto-Medium</vt:lpstr>
      <vt:lpstr>Roboto-MediumItalic</vt:lpstr>
      <vt:lpstr>Office Theme</vt:lpstr>
      <vt:lpstr>Make it Fly Cards</vt:lpstr>
      <vt:lpstr>Make it Fly Cards</vt:lpstr>
      <vt:lpstr>Choose a Character</vt:lpstr>
      <vt:lpstr>Choose a Character scratch.mit.edu</vt:lpstr>
      <vt:lpstr>Start Flying</vt:lpstr>
      <vt:lpstr>Start Flying scratch.mit.edu</vt:lpstr>
      <vt:lpstr>Switch Looks</vt:lpstr>
      <vt:lpstr>Switch Looks scratch.mit.edu</vt:lpstr>
      <vt:lpstr>Make It Interactive</vt:lpstr>
      <vt:lpstr>Make It Interactive scratch.mit.edu</vt:lpstr>
      <vt:lpstr>Floating Clouds</vt:lpstr>
      <vt:lpstr>Floating Clouds scratch.mit.edu</vt:lpstr>
      <vt:lpstr>Flying Hearts</vt:lpstr>
      <vt:lpstr>Flying Hearts scratch.mit.edu</vt:lpstr>
      <vt:lpstr>Collect Points</vt:lpstr>
      <vt:lpstr>Collect Points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Fly  Cards</dc:title>
  <cp:lastModifiedBy>Hans</cp:lastModifiedBy>
  <cp:revision>20</cp:revision>
  <dcterms:created xsi:type="dcterms:W3CDTF">2020-01-16T21:20:44Z</dcterms:created>
  <dcterms:modified xsi:type="dcterms:W3CDTF">2021-01-29T22:03:39Z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2020-01-16T00:00:00Z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2020-01-16T00:00:00Z</vt:filetime>
  </property>
</Properties>
</file>