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859338" cy="6804025"/>
  <p:notesSz cx="4572000" cy="6400800"/>
  <p:defaultTextStyle>
    <a:defPPr>
      <a:defRPr lang="en-US"/>
    </a:defPPr>
    <a:lvl1pPr marL="0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17"/>
  </p:normalViewPr>
  <p:slideViewPr>
    <p:cSldViewPr>
      <p:cViewPr>
        <p:scale>
          <a:sx n="120" d="100"/>
          <a:sy n="120" d="100"/>
        </p:scale>
        <p:origin x="3198" y="30"/>
      </p:cViewPr>
      <p:guideLst>
        <p:guide orient="horz" pos="3061"/>
        <p:guide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8EFF-759D-104F-87FE-F45EEEF4B6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800100"/>
            <a:ext cx="1543050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079750"/>
            <a:ext cx="3657600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D2BC-195B-1D48-A435-DE4EA8BB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D2BC-195B-1D48-A435-DE4EA8BB1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51" y="2109248"/>
            <a:ext cx="41304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latin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8901" y="3810254"/>
            <a:ext cx="3401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2967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02559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755" y="378002"/>
            <a:ext cx="26998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urbank Big Regular"/>
                <a:cs typeface="Burbank Big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2500" y="1964258"/>
            <a:ext cx="29143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52175" y="6327743"/>
            <a:ext cx="155498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2967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98723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1" i="0">
          <a:latin typeface="Montserrat Black" pitchFamily="2" charset="7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8.jpg"/><Relationship Id="rId10" Type="http://schemas.openxmlformats.org/officeDocument/2006/relationships/image" Target="../media/image82.png"/><Relationship Id="rId4" Type="http://schemas.openxmlformats.org/officeDocument/2006/relationships/image" Target="../media/image77.jp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3.jp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0.png"/><Relationship Id="rId5" Type="http://schemas.openxmlformats.org/officeDocument/2006/relationships/image" Target="../media/image85.jpg"/><Relationship Id="rId15" Type="http://schemas.openxmlformats.org/officeDocument/2006/relationships/image" Target="../media/image94.jpg"/><Relationship Id="rId10" Type="http://schemas.openxmlformats.org/officeDocument/2006/relationships/image" Target="../media/image89.jpg"/><Relationship Id="rId4" Type="http://schemas.openxmlformats.org/officeDocument/2006/relationships/image" Target="../media/image84.jpg"/><Relationship Id="rId9" Type="http://schemas.openxmlformats.org/officeDocument/2006/relationships/image" Target="../media/image88.jp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jp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Relationship Id="rId9" Type="http://schemas.openxmlformats.org/officeDocument/2006/relationships/image" Target="../media/image5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2854" y="4823961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812" y="4906729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1623" y="2433405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2712" y="2476537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70" y="2694451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680" y="4882094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8426" y="4690785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804" y="4315396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3827" y="1804452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7870" y="2162005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753" y="2165729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1513" y="2282433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112" y="2045306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979" y="2158283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4228" y="2041584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336" y="2037860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5116" y="201612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621" y="2278709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8395" y="2286157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876144" y="586774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3669" y="201612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739429" y="640799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6" y="2375574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257923" y="6302800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669" y="5079057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78958" y="5205034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6424" y="603137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9886" y="2205722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7353" y="6150606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287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43084" y="1050324"/>
            <a:ext cx="45725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spcBef>
                <a:spcPts val="100"/>
              </a:spcBef>
            </a:pPr>
            <a:r>
              <a:rPr sz="2400" dirty="0" err="1"/>
              <a:t>mic</a:t>
            </a:r>
            <a:r>
              <a:rPr sz="2400" spc="-15" dirty="0" err="1"/>
              <a:t>r</a:t>
            </a:r>
            <a:r>
              <a:rPr sz="2400" dirty="0" err="1"/>
              <a:t>o:bit</a:t>
            </a:r>
            <a:br>
              <a:rPr lang="en-US" sz="2400" dirty="0"/>
            </a:br>
            <a:r>
              <a:rPr lang="en-US" sz="2400" spc="-10" dirty="0"/>
              <a:t>C</a:t>
            </a:r>
            <a:r>
              <a:rPr sz="2400" spc="-10" dirty="0"/>
              <a:t>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143669" y="5224462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 algn="ctr"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projects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that </a:t>
            </a: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connect to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the</a:t>
            </a:r>
            <a:br>
              <a:rPr lang="nl-NL" sz="1400" b="1" dirty="0">
                <a:solidFill>
                  <a:srgbClr val="FFFFFF"/>
                </a:solidFill>
                <a:latin typeface="Source Sans Pro"/>
                <a:cs typeface="Source Sans Pro"/>
              </a:rPr>
            </a:b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physical world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with</a:t>
            </a:r>
            <a:r>
              <a:rPr sz="1400" b="1" spc="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micro:bit!</a:t>
            </a:r>
            <a:endParaRPr sz="1400" dirty="0">
              <a:latin typeface="Source Sans Pro"/>
              <a:cs typeface="Source Sans Pr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8471" y="2065655"/>
            <a:ext cx="1860956" cy="1389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471" y="2065654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225" y="3609035"/>
            <a:ext cx="1868713" cy="1376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226" y="360508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9295" y="3605084"/>
            <a:ext cx="1868716" cy="1402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89295" y="360508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7059" y="2086902"/>
            <a:ext cx="1860951" cy="139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7058" y="2085657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2164" y="6091697"/>
            <a:ext cx="694902" cy="259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0869" y="6129337"/>
            <a:ext cx="13957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scratch.mit.edu/microbit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66439" y="6138861"/>
            <a:ext cx="139585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885"/>
            <a:ext cx="4859338" cy="1137137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4"/>
            <a:ext cx="4859338" cy="1955800"/>
          </a:xfrm>
          <a:custGeom>
            <a:avLst/>
            <a:gdLst/>
            <a:ahLst/>
            <a:cxnLst/>
            <a:rect l="l" t="t" r="r" b="b"/>
            <a:pathLst>
              <a:path w="4572000" h="1955800">
                <a:moveTo>
                  <a:pt x="0" y="1955406"/>
                </a:moveTo>
                <a:lnTo>
                  <a:pt x="4572000" y="1955406"/>
                </a:lnTo>
                <a:lnTo>
                  <a:pt x="4572000" y="0"/>
                </a:lnTo>
                <a:lnTo>
                  <a:pt x="0" y="0"/>
                </a:lnTo>
                <a:lnTo>
                  <a:pt x="0" y="195540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6151"/>
            <a:ext cx="4859338" cy="2491105"/>
          </a:xfrm>
          <a:custGeom>
            <a:avLst/>
            <a:gdLst/>
            <a:ahLst/>
            <a:cxnLst/>
            <a:rect l="l" t="t" r="r" b="b"/>
            <a:pathLst>
              <a:path w="4572000" h="2491104">
                <a:moveTo>
                  <a:pt x="0" y="2490927"/>
                </a:moveTo>
                <a:lnTo>
                  <a:pt x="4572000" y="2490927"/>
                </a:lnTo>
                <a:lnTo>
                  <a:pt x="4572000" y="0"/>
                </a:lnTo>
                <a:lnTo>
                  <a:pt x="0" y="0"/>
                </a:lnTo>
                <a:lnTo>
                  <a:pt x="0" y="24909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7345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0715" y="2469628"/>
            <a:ext cx="82994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sound, 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Chirp.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764" y="1672655"/>
            <a:ext cx="4514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</a:t>
            </a:r>
            <a:r>
              <a:rPr sz="900" b="1" spc="-6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931" y="1672655"/>
            <a:ext cx="219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9212" y="2032902"/>
            <a:ext cx="412388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9206" y="203290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324" y="1663458"/>
            <a:ext cx="560158" cy="20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5323" y="1663465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8848" y="1647234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0829" y="4022299"/>
            <a:ext cx="1584960" cy="1169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669" y="11985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268114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Press a</a:t>
            </a:r>
            <a:r>
              <a:rPr sz="2400" spc="-90" dirty="0"/>
              <a:t> </a:t>
            </a:r>
            <a:r>
              <a:rPr sz="2400" spc="-5" dirty="0"/>
              <a:t>Button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577078"/>
            <a:ext cx="4859338" cy="1226947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564377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6414" y="2453098"/>
            <a:ext cx="146113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with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multiple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costumes,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36254" y="16677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1078" y="1737453"/>
            <a:ext cx="481439" cy="52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36254" y="16677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7264" y="2101717"/>
            <a:ext cx="4495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5633" y="1786626"/>
            <a:ext cx="412385" cy="412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632" y="178662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07" y="41735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7088" y="4250397"/>
            <a:ext cx="359664" cy="37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607" y="41735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104" y="458396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7516" y="4526997"/>
            <a:ext cx="3321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H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at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chling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570" y="6050002"/>
            <a:ext cx="2719765" cy="140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spcBef>
                <a:spcPts val="132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63755" y="5931864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3754" y="59318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3669" y="3228507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</a:p>
        </p:txBody>
      </p:sp>
      <p:sp>
        <p:nvSpPr>
          <p:cNvPr id="39" name="object 39"/>
          <p:cNvSpPr/>
          <p:nvPr/>
        </p:nvSpPr>
        <p:spPr>
          <a:xfrm>
            <a:off x="2247500" y="3783013"/>
            <a:ext cx="560146" cy="205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493" y="3783012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4850" y="6119251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83474" y="4820960"/>
            <a:ext cx="125920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your</a:t>
            </a:r>
            <a:r>
              <a:rPr sz="900" b="1" spc="-114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from the</a:t>
            </a:r>
            <a:r>
              <a:rPr sz="900" b="1" spc="-5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5846" y="4135776"/>
            <a:ext cx="2011489" cy="340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8F38C86-3E36-774C-8855-AF50257FF923}"/>
              </a:ext>
            </a:extLst>
          </p:cNvPr>
          <p:cNvSpPr txBox="1"/>
          <p:nvPr/>
        </p:nvSpPr>
        <p:spPr>
          <a:xfrm>
            <a:off x="143669" y="5688344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EEF21B5B-F2B2-464B-8D6E-0469E5E28074}"/>
              </a:ext>
            </a:extLst>
          </p:cNvPr>
          <p:cNvSpPr txBox="1"/>
          <p:nvPr/>
        </p:nvSpPr>
        <p:spPr>
          <a:xfrm>
            <a:off x="1743869" y="3783013"/>
            <a:ext cx="18144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230"/>
              </a:spcBef>
              <a:tabLst>
                <a:tab pos="1111250" algn="l"/>
              </a:tabLst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	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tab.</a:t>
            </a:r>
            <a:endParaRPr sz="900" dirty="0">
              <a:latin typeface="SourceSansPro-Semibold"/>
              <a:cs typeface="SourceSansPro-Semibold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ADB26D-6A8C-4347-8548-EDB41A0962F5}"/>
              </a:ext>
            </a:extLst>
          </p:cNvPr>
          <p:cNvCxnSpPr/>
          <p:nvPr/>
        </p:nvCxnSpPr>
        <p:spPr>
          <a:xfrm>
            <a:off x="2807646" y="4889622"/>
            <a:ext cx="3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05243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jump up</a:t>
            </a:r>
            <a:r>
              <a:rPr sz="1200" b="1" spc="-3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and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down.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76514"/>
            <a:ext cx="4572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Jum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34269" y="3675799"/>
            <a:ext cx="1447800" cy="11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2639" y="2723655"/>
            <a:ext cx="1657667" cy="12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5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669" y="201612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69" y="1130719"/>
            <a:ext cx="4572000" cy="1503045"/>
          </a:xfrm>
          <a:custGeom>
            <a:avLst/>
            <a:gdLst/>
            <a:ahLst/>
            <a:cxnLst/>
            <a:rect l="l" t="t" r="r" b="b"/>
            <a:pathLst>
              <a:path w="4572000" h="1503045">
                <a:moveTo>
                  <a:pt x="0" y="1502727"/>
                </a:moveTo>
                <a:lnTo>
                  <a:pt x="4572000" y="1502727"/>
                </a:lnTo>
                <a:lnTo>
                  <a:pt x="4572000" y="0"/>
                </a:lnTo>
                <a:lnTo>
                  <a:pt x="0" y="0"/>
                </a:lnTo>
                <a:lnTo>
                  <a:pt x="0" y="15027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111801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69" y="2633446"/>
            <a:ext cx="4572000" cy="2677160"/>
          </a:xfrm>
          <a:custGeom>
            <a:avLst/>
            <a:gdLst/>
            <a:ahLst/>
            <a:cxnLst/>
            <a:rect l="l" t="t" r="r" b="b"/>
            <a:pathLst>
              <a:path w="4572000" h="2677160">
                <a:moveTo>
                  <a:pt x="0" y="2676740"/>
                </a:moveTo>
                <a:lnTo>
                  <a:pt x="4572000" y="2676740"/>
                </a:lnTo>
                <a:lnTo>
                  <a:pt x="4572000" y="0"/>
                </a:lnTo>
                <a:lnTo>
                  <a:pt x="0" y="0"/>
                </a:lnTo>
                <a:lnTo>
                  <a:pt x="0" y="26767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669" y="262073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69" y="5297488"/>
            <a:ext cx="4572000" cy="1304925"/>
          </a:xfrm>
          <a:custGeom>
            <a:avLst/>
            <a:gdLst/>
            <a:ahLst/>
            <a:cxnLst/>
            <a:rect l="l" t="t" r="r" b="b"/>
            <a:pathLst>
              <a:path w="4572000" h="1304925">
                <a:moveTo>
                  <a:pt x="0" y="1304925"/>
                </a:moveTo>
                <a:lnTo>
                  <a:pt x="4572000" y="1304925"/>
                </a:lnTo>
                <a:lnTo>
                  <a:pt x="457200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69" y="528478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69" y="53768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355" y="6146107"/>
            <a:ext cx="1625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Jump with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8624" y="5679502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8623" y="567950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669" y="271440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670" y="121126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7243" y="3029889"/>
            <a:ext cx="1435541" cy="2111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403416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Jump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55160" y="15534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4578" y="1570790"/>
            <a:ext cx="512251" cy="52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5160" y="15534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98593" y="2025517"/>
            <a:ext cx="16624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</a:t>
            </a:r>
            <a:r>
              <a:rPr lang="nl-NL"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12145" y="1693252"/>
            <a:ext cx="412387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2138" y="16932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93935" y="4637849"/>
            <a:ext cx="89979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minus</a:t>
            </a:r>
            <a:r>
              <a:rPr sz="900" b="1" spc="-8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move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down.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35681" y="4744568"/>
            <a:ext cx="599440" cy="1905"/>
          </a:xfrm>
          <a:custGeom>
            <a:avLst/>
            <a:gdLst/>
            <a:ahLst/>
            <a:cxnLst/>
            <a:rect l="l" t="t" r="r" b="b"/>
            <a:pathLst>
              <a:path w="599439" h="1904">
                <a:moveTo>
                  <a:pt x="599439" y="173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554831A8-3E23-4A65-AE4D-2B3D12FA11EF}"/>
              </a:ext>
            </a:extLst>
          </p:cNvPr>
          <p:cNvSpPr txBox="1"/>
          <p:nvPr/>
        </p:nvSpPr>
        <p:spPr>
          <a:xfrm>
            <a:off x="1649161" y="2337591"/>
            <a:ext cx="16624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Wizard-toad.</a:t>
            </a:r>
            <a:endParaRPr sz="9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669" y="201612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305243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Move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tilt the</a:t>
            </a:r>
            <a:r>
              <a:rPr sz="1200" b="1" spc="-1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57213"/>
            <a:ext cx="4572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300" spc="-35" dirty="0"/>
              <a:t>Move </a:t>
            </a:r>
            <a:r>
              <a:rPr sz="2300" dirty="0"/>
              <a:t>Back and</a:t>
            </a:r>
            <a:r>
              <a:rPr sz="2300" spc="-50" dirty="0"/>
              <a:t> </a:t>
            </a:r>
            <a:r>
              <a:rPr sz="2300" spc="-5" dirty="0"/>
              <a:t>Forth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2170" y="6129336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6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2"/>
            <a:ext cx="4859338" cy="1722120"/>
          </a:xfrm>
          <a:custGeom>
            <a:avLst/>
            <a:gdLst/>
            <a:ahLst/>
            <a:cxnLst/>
            <a:rect l="l" t="t" r="r" b="b"/>
            <a:pathLst>
              <a:path w="4572000" h="1722120">
                <a:moveTo>
                  <a:pt x="0" y="1722107"/>
                </a:moveTo>
                <a:lnTo>
                  <a:pt x="4572000" y="1722107"/>
                </a:lnTo>
                <a:lnTo>
                  <a:pt x="4572000" y="0"/>
                </a:lnTo>
                <a:lnTo>
                  <a:pt x="0" y="0"/>
                </a:lnTo>
                <a:lnTo>
                  <a:pt x="0" y="172210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31770"/>
            <a:ext cx="4859338" cy="2463165"/>
          </a:xfrm>
          <a:custGeom>
            <a:avLst/>
            <a:gdLst/>
            <a:ahLst/>
            <a:cxnLst/>
            <a:rect l="l" t="t" r="r" b="b"/>
            <a:pathLst>
              <a:path w="4572000" h="2463165">
                <a:moveTo>
                  <a:pt x="0" y="2462542"/>
                </a:moveTo>
                <a:lnTo>
                  <a:pt x="4572000" y="2462542"/>
                </a:lnTo>
                <a:lnTo>
                  <a:pt x="4572000" y="0"/>
                </a:lnTo>
                <a:lnTo>
                  <a:pt x="0" y="0"/>
                </a:lnTo>
                <a:lnTo>
                  <a:pt x="0" y="24625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1905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94311"/>
            <a:ext cx="4859338" cy="1509713"/>
          </a:xfrm>
          <a:custGeom>
            <a:avLst/>
            <a:gdLst/>
            <a:ahLst/>
            <a:cxnLst/>
            <a:rect l="l" t="t" r="r" b="b"/>
            <a:pathLst>
              <a:path w="4572000" h="1308100">
                <a:moveTo>
                  <a:pt x="0" y="1308100"/>
                </a:moveTo>
                <a:lnTo>
                  <a:pt x="4572000" y="1308100"/>
                </a:lnTo>
                <a:lnTo>
                  <a:pt x="4572000" y="0"/>
                </a:lnTo>
                <a:lnTo>
                  <a:pt x="0" y="0"/>
                </a:lnTo>
                <a:lnTo>
                  <a:pt x="0" y="1308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2816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1569" y="1514792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6603" y="158789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598297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8454" y="1587893"/>
            <a:ext cx="672642" cy="51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6603" y="158789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6508" y="2127237"/>
            <a:ext cx="514984" cy="97155"/>
          </a:xfrm>
          <a:custGeom>
            <a:avLst/>
            <a:gdLst/>
            <a:ahLst/>
            <a:cxnLst/>
            <a:rect l="l" t="t" r="r" b="b"/>
            <a:pathLst>
              <a:path w="514985" h="97155">
                <a:moveTo>
                  <a:pt x="0" y="97040"/>
                </a:moveTo>
                <a:lnTo>
                  <a:pt x="514680" y="97040"/>
                </a:lnTo>
                <a:lnTo>
                  <a:pt x="514680" y="0"/>
                </a:lnTo>
                <a:lnTo>
                  <a:pt x="0" y="0"/>
                </a:lnTo>
                <a:lnTo>
                  <a:pt x="0" y="9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6909" y="2092792"/>
            <a:ext cx="5549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Source Sans Pro"/>
                <a:cs typeface="Source Sans Pro"/>
              </a:rPr>
              <a:t>Witch</a:t>
            </a:r>
            <a:r>
              <a:rPr sz="800" spc="-55" dirty="0">
                <a:solidFill>
                  <a:srgbClr val="636466"/>
                </a:solidFill>
                <a:latin typeface="Source Sans Pro"/>
                <a:cs typeface="Source Sans Pro"/>
              </a:rPr>
              <a:t> 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House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670" y="2987207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669" y="53641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69" y="117951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376312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30" dirty="0"/>
              <a:t>Move </a:t>
            </a:r>
            <a:r>
              <a:rPr sz="2400" dirty="0"/>
              <a:t>Back and</a:t>
            </a:r>
            <a:r>
              <a:rPr sz="2400" spc="-50" dirty="0"/>
              <a:t> </a:t>
            </a:r>
            <a:r>
              <a:rPr sz="2400" spc="-5" dirty="0"/>
              <a:t>Forth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397" y="3325710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739" y="3351805"/>
            <a:ext cx="356557" cy="32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397" y="3325710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893" y="373612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9706" y="3679170"/>
            <a:ext cx="20510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Wi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9317" y="2352992"/>
            <a:ext cx="13106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31180" y="158789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4100" y="1604863"/>
            <a:ext cx="496049" cy="52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1180" y="158789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65828" y="2110767"/>
            <a:ext cx="2730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</a:t>
            </a:r>
            <a:r>
              <a:rPr sz="8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39262" y="1746746"/>
            <a:ext cx="412389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9261" y="17467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7250" y="3369423"/>
            <a:ext cx="2592539" cy="163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3669" y="6135688"/>
            <a:ext cx="45720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Tilt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 move your character 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94974" y="5690564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4973" y="56905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468" y="3905907"/>
            <a:ext cx="1273175" cy="1226820"/>
          </a:xfrm>
          <a:custGeom>
            <a:avLst/>
            <a:gdLst/>
            <a:ahLst/>
            <a:cxnLst/>
            <a:rect l="l" t="t" r="r" b="b"/>
            <a:pathLst>
              <a:path w="1273175" h="1226820">
                <a:moveTo>
                  <a:pt x="1187399" y="0"/>
                </a:moveTo>
                <a:lnTo>
                  <a:pt x="85293" y="0"/>
                </a:lnTo>
                <a:lnTo>
                  <a:pt x="35983" y="1332"/>
                </a:lnTo>
                <a:lnTo>
                  <a:pt x="10661" y="10661"/>
                </a:lnTo>
                <a:lnTo>
                  <a:pt x="1332" y="35983"/>
                </a:lnTo>
                <a:lnTo>
                  <a:pt x="0" y="85293"/>
                </a:lnTo>
                <a:lnTo>
                  <a:pt x="0" y="1141120"/>
                </a:lnTo>
                <a:lnTo>
                  <a:pt x="1332" y="1190423"/>
                </a:lnTo>
                <a:lnTo>
                  <a:pt x="10661" y="1215740"/>
                </a:lnTo>
                <a:lnTo>
                  <a:pt x="35983" y="1225068"/>
                </a:lnTo>
                <a:lnTo>
                  <a:pt x="85293" y="1226400"/>
                </a:lnTo>
                <a:lnTo>
                  <a:pt x="1187399" y="1226400"/>
                </a:lnTo>
                <a:lnTo>
                  <a:pt x="1236709" y="1225068"/>
                </a:lnTo>
                <a:lnTo>
                  <a:pt x="1262030" y="1215740"/>
                </a:lnTo>
                <a:lnTo>
                  <a:pt x="1271359" y="1190423"/>
                </a:lnTo>
                <a:lnTo>
                  <a:pt x="1272692" y="1141120"/>
                </a:lnTo>
                <a:lnTo>
                  <a:pt x="1272692" y="85293"/>
                </a:lnTo>
                <a:lnTo>
                  <a:pt x="1271359" y="35983"/>
                </a:lnTo>
                <a:lnTo>
                  <a:pt x="1262030" y="10661"/>
                </a:lnTo>
                <a:lnTo>
                  <a:pt x="1236709" y="1332"/>
                </a:lnTo>
                <a:lnTo>
                  <a:pt x="118739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385" y="4155765"/>
            <a:ext cx="1157574" cy="33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1509" y="4534534"/>
            <a:ext cx="99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Insert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tilt</a:t>
            </a:r>
            <a:r>
              <a:rPr sz="900" b="1" spc="-105" dirty="0">
                <a:solidFill>
                  <a:srgbClr val="636466"/>
                </a:solidFill>
                <a:latin typeface="SourceSansPro-Black"/>
                <a:cs typeface="SourceSansPro-Black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angle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10" dirty="0">
                <a:solidFill>
                  <a:srgbClr val="636466"/>
                </a:solidFill>
                <a:latin typeface="SourceSansPro-Black"/>
                <a:cs typeface="SourceSansPro-Black"/>
              </a:rPr>
              <a:t>set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x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5854" y="4394501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11810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1503" y="2352992"/>
            <a:ext cx="18237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backdrop, 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r>
              <a:rPr sz="90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House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564" y="1746746"/>
            <a:ext cx="412391" cy="412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559" y="17467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44613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your own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emoji on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 err="1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display.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70" y="630408"/>
            <a:ext cx="4571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649" y="4285804"/>
            <a:ext cx="167639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2170" y="6129336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7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2302" y="4659313"/>
            <a:ext cx="167639" cy="22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7070" y="4652201"/>
            <a:ext cx="167639" cy="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6155" y="4291392"/>
            <a:ext cx="167639" cy="20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614" y="4670882"/>
            <a:ext cx="167639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5603" y="4454055"/>
            <a:ext cx="167639" cy="23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2912" y="4443793"/>
            <a:ext cx="167652" cy="846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7649" y="4676462"/>
            <a:ext cx="167639" cy="218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2288" y="5061775"/>
            <a:ext cx="167652" cy="235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7070" y="4856353"/>
            <a:ext cx="167639" cy="218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5502" y="5084763"/>
            <a:ext cx="167639" cy="19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1371" y="4870642"/>
            <a:ext cx="234797" cy="2279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2"/>
            <a:ext cx="4859338" cy="2305050"/>
          </a:xfrm>
          <a:custGeom>
            <a:avLst/>
            <a:gdLst/>
            <a:ahLst/>
            <a:cxnLst/>
            <a:rect l="l" t="t" r="r" b="b"/>
            <a:pathLst>
              <a:path w="4572000" h="2305050">
                <a:moveTo>
                  <a:pt x="0" y="2305050"/>
                </a:moveTo>
                <a:lnTo>
                  <a:pt x="4572000" y="2305050"/>
                </a:lnTo>
                <a:lnTo>
                  <a:pt x="45720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14712"/>
            <a:ext cx="4859338" cy="1574800"/>
          </a:xfrm>
          <a:custGeom>
            <a:avLst/>
            <a:gdLst/>
            <a:ahLst/>
            <a:cxnLst/>
            <a:rect l="l" t="t" r="r" b="b"/>
            <a:pathLst>
              <a:path w="4572000" h="1574800">
                <a:moveTo>
                  <a:pt x="0" y="1574800"/>
                </a:moveTo>
                <a:lnTo>
                  <a:pt x="4572000" y="1574800"/>
                </a:lnTo>
                <a:lnTo>
                  <a:pt x="4572000" y="0"/>
                </a:lnTo>
                <a:lnTo>
                  <a:pt x="0" y="0"/>
                </a:lnTo>
                <a:lnTo>
                  <a:pt x="0" y="1574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2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989511"/>
            <a:ext cx="4859338" cy="1814513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9768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370" y="1642913"/>
            <a:ext cx="5302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Drag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out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6056" y="1642913"/>
            <a:ext cx="13455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and click on the</a:t>
            </a:r>
            <a:r>
              <a:rPr sz="900" b="1" spc="-9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grid.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3929" y="1552590"/>
            <a:ext cx="1034539" cy="35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7538" y="2259013"/>
            <a:ext cx="1157465" cy="104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620" y="2259013"/>
            <a:ext cx="1285804" cy="110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0370" y="2261953"/>
            <a:ext cx="120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individual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squares to turn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them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 or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off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design.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8432" y="5486159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5450" y="5486159"/>
            <a:ext cx="939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0" y="3554744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669" y="50720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670" y="117951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670" y="5892107"/>
            <a:ext cx="45719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A and B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buttons to show your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emojis on the</a:t>
            </a:r>
            <a:r>
              <a:rPr sz="900" b="1" spc="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9036" y="5405438"/>
            <a:ext cx="469392" cy="379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9036" y="540543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269" y="3892803"/>
            <a:ext cx="4114800" cy="88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4050" y="55820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61109" y="558196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2854" y="4823961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812" y="4906729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1623" y="2433405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2712" y="2476537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70" y="2694451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680" y="4882094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8426" y="4690785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804" y="4315396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3827" y="1804452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7870" y="2162005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753" y="2165729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1513" y="2282433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112" y="2045306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979" y="2158283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4228" y="2041584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336" y="2037860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5116" y="201612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621" y="2278709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8395" y="2286157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876144" y="586774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3669" y="201612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739429" y="640799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6" y="2375574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257923" y="6302800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669" y="5079057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78958" y="5205034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6424" y="603137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9886" y="2205722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7353" y="6150606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287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43085" y="1347787"/>
            <a:ext cx="4571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5" dirty="0" err="1"/>
              <a:t>micro:bit</a:t>
            </a:r>
            <a:br>
              <a:rPr lang="nl-NL" sz="2400" spc="-45" dirty="0"/>
            </a:br>
            <a:r>
              <a:rPr sz="2400" spc="-10" dirty="0"/>
              <a:t>Cards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1058664" y="2351088"/>
            <a:ext cx="27108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15" dirty="0">
                <a:solidFill>
                  <a:srgbClr val="D6E2F4"/>
                </a:solidFill>
                <a:latin typeface="Source Sans Pro"/>
                <a:cs typeface="Source Sans Pro"/>
              </a:rPr>
              <a:t>Try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these </a:t>
            </a:r>
            <a:r>
              <a:rPr sz="1800" spc="-10" dirty="0">
                <a:solidFill>
                  <a:srgbClr val="D6E2F4"/>
                </a:solidFill>
                <a:latin typeface="Source Sans Pro"/>
                <a:cs typeface="Source Sans Pro"/>
              </a:rPr>
              <a:t>cards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in any</a:t>
            </a:r>
            <a:r>
              <a:rPr sz="1800" spc="-40" dirty="0">
                <a:solidFill>
                  <a:srgbClr val="D6E2F4"/>
                </a:solidFill>
                <a:latin typeface="Source Sans Pro"/>
                <a:cs typeface="Source Sans Pro"/>
              </a:rPr>
              <a:t>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order:</a:t>
            </a:r>
            <a:endParaRPr sz="1800" dirty="0">
              <a:latin typeface="Source Sans Pro"/>
              <a:cs typeface="Source Sans Pro"/>
            </a:endParaRPr>
          </a:p>
          <a:p>
            <a:pPr>
              <a:spcBef>
                <a:spcPts val="40"/>
              </a:spcBef>
            </a:pPr>
            <a:endParaRPr sz="2000" dirty="0">
              <a:latin typeface="Source Sans Pro"/>
              <a:cs typeface="Source Sans Pro"/>
            </a:endParaRPr>
          </a:p>
          <a:p>
            <a:pPr marL="320040" indent="-130810"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Cast a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Spell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Squeak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Around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Press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Button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Jump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Back and</a:t>
            </a:r>
            <a:r>
              <a:rPr sz="1800" b="1" spc="-2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Forth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Emoji</a:t>
            </a:r>
            <a:endParaRPr sz="1800" dirty="0">
              <a:latin typeface="SourceSansPro-Black"/>
              <a:cs typeface="SourceSansPro-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82164" y="6091697"/>
            <a:ext cx="694902" cy="2594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0870" y="6129337"/>
            <a:ext cx="9010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bit.ly/scratchbit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59595" y="6138862"/>
            <a:ext cx="140269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9283" y="1342327"/>
            <a:ext cx="294132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move</a:t>
            </a:r>
            <a:r>
              <a:rPr sz="1200" b="1" spc="-4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57212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dirty="0"/>
              <a:t>Cast a</a:t>
            </a:r>
            <a:r>
              <a:rPr sz="2400" spc="-85" dirty="0"/>
              <a:t> </a:t>
            </a:r>
            <a:r>
              <a:rPr sz="2400" dirty="0"/>
              <a:t>Spell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1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3020" y="3929062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3019" y="392906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494"/>
            <a:ext cx="4859338" cy="1134746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5"/>
            <a:ext cx="4859338" cy="2665095"/>
          </a:xfrm>
          <a:custGeom>
            <a:avLst/>
            <a:gdLst/>
            <a:ahLst/>
            <a:cxnLst/>
            <a:rect l="l" t="t" r="r" b="b"/>
            <a:pathLst>
              <a:path w="4572000" h="2665095">
                <a:moveTo>
                  <a:pt x="0" y="2664968"/>
                </a:moveTo>
                <a:lnTo>
                  <a:pt x="4572000" y="2664968"/>
                </a:lnTo>
                <a:lnTo>
                  <a:pt x="4572000" y="0"/>
                </a:lnTo>
                <a:lnTo>
                  <a:pt x="0" y="0"/>
                </a:lnTo>
                <a:lnTo>
                  <a:pt x="0" y="26649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37830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687"/>
                </a:moveTo>
                <a:lnTo>
                  <a:pt x="4572000" y="12687"/>
                </a:lnTo>
                <a:lnTo>
                  <a:pt x="4572000" y="0"/>
                </a:lnTo>
                <a:lnTo>
                  <a:pt x="0" y="0"/>
                </a:lnTo>
                <a:lnTo>
                  <a:pt x="0" y="12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795699"/>
            <a:ext cx="4859338" cy="1744980"/>
          </a:xfrm>
          <a:custGeom>
            <a:avLst/>
            <a:gdLst/>
            <a:ahLst/>
            <a:cxnLst/>
            <a:rect l="l" t="t" r="r" b="b"/>
            <a:pathLst>
              <a:path w="4572000" h="1744979">
                <a:moveTo>
                  <a:pt x="0" y="1744687"/>
                </a:moveTo>
                <a:lnTo>
                  <a:pt x="4572000" y="1744687"/>
                </a:lnTo>
                <a:lnTo>
                  <a:pt x="4572000" y="0"/>
                </a:lnTo>
                <a:lnTo>
                  <a:pt x="0" y="0"/>
                </a:lnTo>
                <a:lnTo>
                  <a:pt x="0" y="17446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83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09500" y="3909055"/>
            <a:ext cx="18403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7814" y="1188470"/>
            <a:ext cx="1563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3053861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Cast a</a:t>
            </a:r>
            <a:r>
              <a:rPr sz="2400" spc="-90" dirty="0"/>
              <a:t> </a:t>
            </a:r>
            <a:r>
              <a:rPr sz="2400" dirty="0"/>
              <a:t>Spell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1569" y="1514792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40388"/>
            <a:ext cx="4859338" cy="1263637"/>
          </a:xfrm>
          <a:custGeom>
            <a:avLst/>
            <a:gdLst/>
            <a:ahLst/>
            <a:cxnLst/>
            <a:rect l="l" t="t" r="r" b="b"/>
            <a:pathLst>
              <a:path w="4572000" h="1062354">
                <a:moveTo>
                  <a:pt x="0" y="1062024"/>
                </a:moveTo>
                <a:lnTo>
                  <a:pt x="4572000" y="1062024"/>
                </a:lnTo>
                <a:lnTo>
                  <a:pt x="4572000" y="0"/>
                </a:lnTo>
                <a:lnTo>
                  <a:pt x="0" y="0"/>
                </a:lnTo>
                <a:lnTo>
                  <a:pt x="0" y="106202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527687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0703" y="2200592"/>
            <a:ext cx="990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545" y="1679778"/>
            <a:ext cx="412394" cy="41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545" y="167977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88" y="15928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1441" y="1592897"/>
            <a:ext cx="708765" cy="531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9588" y="15928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4036" y="2135149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59" y="129844"/>
                </a:lnTo>
                <a:lnTo>
                  <a:pt x="543559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78649" y="2130892"/>
            <a:ext cx="3149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Woods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3170" y="2184198"/>
            <a:ext cx="8102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01830" y="1667077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1829" y="166707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1573" y="15801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9980" y="1690381"/>
            <a:ext cx="438205" cy="449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1573" y="15801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6028" y="2122449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04856" y="2130892"/>
            <a:ext cx="3327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800" spc="-20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862" y="4584319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152" y="4652460"/>
            <a:ext cx="356292" cy="302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862" y="4584319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354" y="499475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3756" y="4937779"/>
            <a:ext cx="25590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8955" y="5993890"/>
            <a:ext cx="1361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165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54533" y="5893764"/>
            <a:ext cx="4693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4533" y="58937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64179" y="3291858"/>
            <a:ext cx="155384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Then, click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extension.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68031" y="2689497"/>
            <a:ext cx="945633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68030" y="2689497"/>
            <a:ext cx="946150" cy="590550"/>
          </a:xfrm>
          <a:custGeom>
            <a:avLst/>
            <a:gdLst/>
            <a:ahLst/>
            <a:cxnLst/>
            <a:rect l="l" t="t" r="r" b="b"/>
            <a:pathLst>
              <a:path w="946150" h="59055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14350"/>
                </a:lnTo>
                <a:lnTo>
                  <a:pt x="1190" y="558403"/>
                </a:lnTo>
                <a:lnTo>
                  <a:pt x="9525" y="581025"/>
                </a:lnTo>
                <a:lnTo>
                  <a:pt x="32146" y="589359"/>
                </a:lnTo>
                <a:lnTo>
                  <a:pt x="76200" y="590550"/>
                </a:lnTo>
                <a:lnTo>
                  <a:pt x="869429" y="590550"/>
                </a:lnTo>
                <a:lnTo>
                  <a:pt x="913482" y="589359"/>
                </a:lnTo>
                <a:lnTo>
                  <a:pt x="936104" y="581025"/>
                </a:lnTo>
                <a:lnTo>
                  <a:pt x="944438" y="558403"/>
                </a:lnTo>
                <a:lnTo>
                  <a:pt x="945629" y="514350"/>
                </a:lnTo>
                <a:lnTo>
                  <a:pt x="945629" y="76200"/>
                </a:lnTo>
                <a:lnTo>
                  <a:pt x="944438" y="32146"/>
                </a:lnTo>
                <a:lnTo>
                  <a:pt x="936104" y="9525"/>
                </a:lnTo>
                <a:lnTo>
                  <a:pt x="913482" y="1190"/>
                </a:lnTo>
                <a:lnTo>
                  <a:pt x="86942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164" y="2512493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279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0942" y="2771813"/>
            <a:ext cx="417283" cy="425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0941" y="2771812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8367" y="3296976"/>
            <a:ext cx="100838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Extensions  button.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64478" y="2983516"/>
            <a:ext cx="102565" cy="114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0027" y="4399191"/>
            <a:ext cx="2191149" cy="10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5876" y="4594421"/>
            <a:ext cx="356858" cy="317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6D145AC7-E576-584E-B84D-CF6BB442B03F}"/>
              </a:ext>
            </a:extLst>
          </p:cNvPr>
          <p:cNvSpPr txBox="1"/>
          <p:nvPr/>
        </p:nvSpPr>
        <p:spPr>
          <a:xfrm>
            <a:off x="1958229" y="5629225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9190" y="527383"/>
            <a:ext cx="16609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10" dirty="0"/>
              <a:t>S</a:t>
            </a:r>
            <a:r>
              <a:rPr sz="2400" dirty="0"/>
              <a:t>queak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75887" y="1334960"/>
            <a:ext cx="2002155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sound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shake 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7681" y="3821623"/>
            <a:ext cx="88392" cy="14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6120" y="3821622"/>
            <a:ext cx="65129" cy="1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4120" y="2849168"/>
            <a:ext cx="2674099" cy="195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4119" y="2849155"/>
            <a:ext cx="2674620" cy="1953260"/>
          </a:xfrm>
          <a:custGeom>
            <a:avLst/>
            <a:gdLst/>
            <a:ahLst/>
            <a:cxnLst/>
            <a:rect l="l" t="t" r="r" b="b"/>
            <a:pathLst>
              <a:path w="2674620" h="1953260">
                <a:moveTo>
                  <a:pt x="0" y="1953260"/>
                </a:moveTo>
                <a:lnTo>
                  <a:pt x="2674112" y="1953260"/>
                </a:lnTo>
                <a:lnTo>
                  <a:pt x="2674112" y="0"/>
                </a:lnTo>
                <a:lnTo>
                  <a:pt x="0" y="0"/>
                </a:lnTo>
                <a:lnTo>
                  <a:pt x="0" y="195326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2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3"/>
            <a:ext cx="4859338" cy="1410335"/>
          </a:xfrm>
          <a:custGeom>
            <a:avLst/>
            <a:gdLst/>
            <a:ahLst/>
            <a:cxnLst/>
            <a:rect l="l" t="t" r="r" b="b"/>
            <a:pathLst>
              <a:path w="4572000" h="1410335">
                <a:moveTo>
                  <a:pt x="0" y="1409941"/>
                </a:moveTo>
                <a:lnTo>
                  <a:pt x="4572000" y="1409941"/>
                </a:lnTo>
                <a:lnTo>
                  <a:pt x="4572000" y="0"/>
                </a:lnTo>
                <a:lnTo>
                  <a:pt x="0" y="0"/>
                </a:lnTo>
                <a:lnTo>
                  <a:pt x="0" y="140994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19604"/>
            <a:ext cx="4859338" cy="1730375"/>
          </a:xfrm>
          <a:custGeom>
            <a:avLst/>
            <a:gdLst/>
            <a:ahLst/>
            <a:cxnLst/>
            <a:rect l="l" t="t" r="r" b="b"/>
            <a:pathLst>
              <a:path w="4572000" h="1730375">
                <a:moveTo>
                  <a:pt x="0" y="1730273"/>
                </a:moveTo>
                <a:lnTo>
                  <a:pt x="4572000" y="1730273"/>
                </a:lnTo>
                <a:lnTo>
                  <a:pt x="4572000" y="0"/>
                </a:lnTo>
                <a:lnTo>
                  <a:pt x="0" y="0"/>
                </a:lnTo>
                <a:lnTo>
                  <a:pt x="0" y="17302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06903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249876"/>
            <a:ext cx="4859338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69" y="5349696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23717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62397"/>
            <a:ext cx="4859338" cy="1441628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34969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0694" y="4756340"/>
            <a:ext cx="46939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0694" y="4756341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19D2F2-5FB4-4466-B6DD-AE620D9D56D8}"/>
              </a:ext>
            </a:extLst>
          </p:cNvPr>
          <p:cNvGrpSpPr/>
          <p:nvPr/>
        </p:nvGrpSpPr>
        <p:grpSpPr>
          <a:xfrm>
            <a:off x="3422242" y="5563235"/>
            <a:ext cx="412750" cy="412750"/>
            <a:chOff x="3278573" y="5361623"/>
            <a:chExt cx="412750" cy="412750"/>
          </a:xfrm>
        </p:grpSpPr>
        <p:sp>
          <p:nvSpPr>
            <p:cNvPr id="17" name="object 17"/>
            <p:cNvSpPr/>
            <p:nvPr/>
          </p:nvSpPr>
          <p:spPr>
            <a:xfrm>
              <a:off x="3278574" y="5361623"/>
              <a:ext cx="412388" cy="4123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8573" y="5361623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2707" y="5457523"/>
              <a:ext cx="245248" cy="2318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8837" y="2663184"/>
            <a:ext cx="19216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7189" y="3051423"/>
            <a:ext cx="1740776" cy="1097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58229" y="4324794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3804" y="1185862"/>
            <a:ext cx="1551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8258" y="4760081"/>
            <a:ext cx="104394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stop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reset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pitch.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74119" y="4651183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41277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Squeak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7769" y="4760081"/>
            <a:ext cx="98679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Shake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to 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945" y="4743640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948" y="4743641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77766" y="5427662"/>
            <a:ext cx="6368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9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TIP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84318" y="1541406"/>
            <a:ext cx="412392" cy="41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4317" y="154140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0985" y="1494968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4195" y="1569783"/>
            <a:ext cx="313102" cy="22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0985" y="1494968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08887" y="1785919"/>
            <a:ext cx="1442085" cy="521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09319">
              <a:spcBef>
                <a:spcPts val="130"/>
              </a:spcBef>
            </a:pPr>
            <a:r>
              <a:rPr sz="650" b="1" spc="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/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50039" y="4961025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203" y="317665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485" y="3246552"/>
            <a:ext cx="236529" cy="312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203" y="317665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702" y="3587082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1954" y="3530117"/>
            <a:ext cx="27432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Mon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k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ey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37940" y="5984167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this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Sound</a:t>
            </a: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library.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6559" y="5559908"/>
            <a:ext cx="694931" cy="261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559" y="5559906"/>
            <a:ext cx="695325" cy="262255"/>
          </a:xfrm>
          <a:custGeom>
            <a:avLst/>
            <a:gdLst/>
            <a:ahLst/>
            <a:cxnLst/>
            <a:rect l="l" t="t" r="r" b="b"/>
            <a:pathLst>
              <a:path w="695325" h="262254">
                <a:moveTo>
                  <a:pt x="694931" y="261759"/>
                </a:moveTo>
                <a:lnTo>
                  <a:pt x="694931" y="110705"/>
                </a:lnTo>
                <a:lnTo>
                  <a:pt x="687979" y="67885"/>
                </a:lnTo>
                <a:lnTo>
                  <a:pt x="669009" y="32840"/>
                </a:lnTo>
                <a:lnTo>
                  <a:pt x="640844" y="9052"/>
                </a:lnTo>
                <a:lnTo>
                  <a:pt x="606310" y="0"/>
                </a:lnTo>
                <a:lnTo>
                  <a:pt x="75590" y="114"/>
                </a:lnTo>
                <a:lnTo>
                  <a:pt x="30952" y="18905"/>
                </a:lnTo>
                <a:lnTo>
                  <a:pt x="8615" y="56753"/>
                </a:lnTo>
                <a:lnTo>
                  <a:pt x="868" y="93929"/>
                </a:lnTo>
                <a:lnTo>
                  <a:pt x="0" y="110705"/>
                </a:lnTo>
                <a:lnTo>
                  <a:pt x="0" y="261759"/>
                </a:lnTo>
                <a:lnTo>
                  <a:pt x="694931" y="26175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6838" y="5956227"/>
            <a:ext cx="1554480" cy="33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lnSpc>
                <a:spcPct val="1204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can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Sounds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view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 character's</a:t>
            </a:r>
            <a:r>
              <a:rPr sz="900" b="1" spc="-5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sounds.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08308" y="3180080"/>
            <a:ext cx="262178" cy="273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861" y="1463674"/>
            <a:ext cx="275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glide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around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screen.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54161" y="582612"/>
            <a:ext cx="25510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35" dirty="0"/>
              <a:t>Move</a:t>
            </a:r>
            <a:r>
              <a:rPr sz="2400" spc="-95" dirty="0"/>
              <a:t> </a:t>
            </a:r>
            <a:r>
              <a:rPr sz="2400" spc="-5" dirty="0"/>
              <a:t>Around</a:t>
            </a:r>
          </a:p>
        </p:txBody>
      </p:sp>
      <p:sp>
        <p:nvSpPr>
          <p:cNvPr id="16" name="object 16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7681" y="4710623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120" y="4710622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2170" y="6129337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3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051"/>
            <a:ext cx="4859338" cy="1127050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22375"/>
            <a:ext cx="4859338" cy="1435735"/>
          </a:xfrm>
          <a:custGeom>
            <a:avLst/>
            <a:gdLst/>
            <a:ahLst/>
            <a:cxnLst/>
            <a:rect l="l" t="t" r="r" b="b"/>
            <a:pathLst>
              <a:path w="4572000" h="1435735">
                <a:moveTo>
                  <a:pt x="0" y="1435315"/>
                </a:moveTo>
                <a:lnTo>
                  <a:pt x="4572000" y="1435315"/>
                </a:lnTo>
                <a:lnTo>
                  <a:pt x="4572000" y="0"/>
                </a:lnTo>
                <a:lnTo>
                  <a:pt x="0" y="0"/>
                </a:lnTo>
                <a:lnTo>
                  <a:pt x="0" y="14353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096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57690"/>
            <a:ext cx="4859338" cy="2472690"/>
          </a:xfrm>
          <a:custGeom>
            <a:avLst/>
            <a:gdLst/>
            <a:ahLst/>
            <a:cxnLst/>
            <a:rect l="l" t="t" r="r" b="b"/>
            <a:pathLst>
              <a:path w="4572000" h="2472690">
                <a:moveTo>
                  <a:pt x="0" y="2472461"/>
                </a:moveTo>
                <a:lnTo>
                  <a:pt x="4572000" y="2472461"/>
                </a:lnTo>
                <a:lnTo>
                  <a:pt x="4572000" y="0"/>
                </a:lnTo>
                <a:lnTo>
                  <a:pt x="0" y="0"/>
                </a:lnTo>
                <a:lnTo>
                  <a:pt x="0" y="24724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45003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30151"/>
            <a:ext cx="4859338" cy="1773873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60"/>
                </a:moveTo>
                <a:lnTo>
                  <a:pt x="4572000" y="1572260"/>
                </a:lnTo>
                <a:lnTo>
                  <a:pt x="4572000" y="0"/>
                </a:lnTo>
                <a:lnTo>
                  <a:pt x="0" y="0"/>
                </a:lnTo>
                <a:lnTo>
                  <a:pt x="0" y="15722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1745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70" y="278606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6689" y="3194925"/>
            <a:ext cx="2360678" cy="120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669" y="12112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30" dirty="0"/>
              <a:t>Move</a:t>
            </a:r>
            <a:r>
              <a:rPr sz="2400" spc="-90" dirty="0"/>
              <a:t> </a:t>
            </a:r>
            <a:r>
              <a:rPr sz="2400" spc="-5" dirty="0"/>
              <a:t>Around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007" y="33480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287" y="3423043"/>
            <a:ext cx="236531" cy="29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007" y="33480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504" y="375846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6037" y="3701497"/>
            <a:ext cx="21145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Gho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s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8728" y="1619986"/>
            <a:ext cx="412389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8722" y="161997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5391" y="157354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5433" y="1650860"/>
            <a:ext cx="319436" cy="2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5391" y="157354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7557" y="1864493"/>
            <a:ext cx="1353820" cy="481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54940" algn="r">
              <a:spcBef>
                <a:spcPts val="130"/>
              </a:spcBef>
            </a:pPr>
            <a:r>
              <a:rPr sz="650" b="1" spc="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</a:t>
            </a:r>
            <a:r>
              <a:rPr sz="65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ost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spcBef>
                <a:spcPts val="6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Ghost.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94974" y="5849937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4973" y="584993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8023" y="4271507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8368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7169" y="3338499"/>
            <a:ext cx="351764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7328678-D2AD-5347-B7CA-EB8D9E6B1925}"/>
              </a:ext>
            </a:extLst>
          </p:cNvPr>
          <p:cNvSpPr txBox="1"/>
          <p:nvPr/>
        </p:nvSpPr>
        <p:spPr>
          <a:xfrm>
            <a:off x="1134270" y="4541775"/>
            <a:ext cx="1736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lang="en-US"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faster,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a</a:t>
            </a: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smaller </a:t>
            </a:r>
            <a:r>
              <a:rPr lang="en-US"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number, like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0.5</a:t>
            </a:r>
            <a:endParaRPr lang="en-US" sz="900" dirty="0">
              <a:latin typeface="SourceSansPro-Semibold"/>
              <a:cs typeface="SourceSansPro-Semibold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2FE79592-C9F7-244D-BFD8-A07997E3A875}"/>
              </a:ext>
            </a:extLst>
          </p:cNvPr>
          <p:cNvSpPr txBox="1"/>
          <p:nvPr/>
        </p:nvSpPr>
        <p:spPr>
          <a:xfrm>
            <a:off x="350376" y="5945926"/>
            <a:ext cx="1736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1B2C59B0-5764-694F-9C3D-1CDD6A4320A1}"/>
              </a:ext>
            </a:extLst>
          </p:cNvPr>
          <p:cNvSpPr txBox="1"/>
          <p:nvPr/>
        </p:nvSpPr>
        <p:spPr>
          <a:xfrm>
            <a:off x="143669" y="5274392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305243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press</a:t>
            </a:r>
            <a:r>
              <a:rPr sz="1200" b="1" spc="-3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button.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18851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dirty="0"/>
              <a:t>Press a</a:t>
            </a:r>
            <a:r>
              <a:rPr sz="2400" spc="-85" dirty="0"/>
              <a:t> </a:t>
            </a:r>
            <a:r>
              <a:rPr sz="2400" spc="-5" dirty="0"/>
              <a:t>Button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681" y="4710623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6120" y="4710622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170" y="6129337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4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619</Words>
  <Application>Microsoft Office PowerPoint</Application>
  <PresentationFormat>Custom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Burbank Big Regular</vt:lpstr>
      <vt:lpstr>Calibri</vt:lpstr>
      <vt:lpstr>Montserrat Black</vt:lpstr>
      <vt:lpstr>Roboto Regular</vt:lpstr>
      <vt:lpstr>Source Sans Pro</vt:lpstr>
      <vt:lpstr>SourceSansPro-Black</vt:lpstr>
      <vt:lpstr>SourceSansPro-Semibold</vt:lpstr>
      <vt:lpstr>Office Theme</vt:lpstr>
      <vt:lpstr>micro:bit Cards</vt:lpstr>
      <vt:lpstr>micro:bit Cards</vt:lpstr>
      <vt:lpstr>Cast a Spell</vt:lpstr>
      <vt:lpstr>Cast a Spell scratch.mit.edu/microbit</vt:lpstr>
      <vt:lpstr>Squeak</vt:lpstr>
      <vt:lpstr>Squeak scratch.mit.edu/microbit</vt:lpstr>
      <vt:lpstr>Move Around</vt:lpstr>
      <vt:lpstr>Move Around scratch.mit.edu/microbit</vt:lpstr>
      <vt:lpstr>Press a Button</vt:lpstr>
      <vt:lpstr>Press a Button scratch.mit.edu/microbit</vt:lpstr>
      <vt:lpstr>Jump</vt:lpstr>
      <vt:lpstr>Jump scratch.mit.edu/microbit</vt:lpstr>
      <vt:lpstr>Move Back and Forth</vt:lpstr>
      <vt:lpstr>Move Back and Forth scratch.mit.edu/microbit</vt:lpstr>
      <vt:lpstr>Create an Emoji</vt:lpstr>
      <vt:lpstr>Create an Emoji scratch.mit.edu/microbit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 Cards</dc:title>
  <cp:lastModifiedBy>Hans</cp:lastModifiedBy>
  <cp:revision>10</cp:revision>
  <dcterms:created xsi:type="dcterms:W3CDTF">2019-12-12T20:20:22Z</dcterms:created>
  <dcterms:modified xsi:type="dcterms:W3CDTF">2021-01-29T22:38:44Z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2019-12-12T00:00:00Z</vt:filetime>
  </property>
</Properties>
</file>