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73" r:id="rId2"/>
  </p:sldIdLst>
  <p:sldSz cx="4572000" cy="6400800"/>
  <p:notesSz cx="4572000" cy="64008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708"/>
  </p:normalViewPr>
  <p:slideViewPr>
    <p:cSldViewPr>
      <p:cViewPr>
        <p:scale>
          <a:sx n="150" d="100"/>
          <a:sy n="150" d="100"/>
        </p:scale>
        <p:origin x="1884" y="-109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2900" y="1984248"/>
            <a:ext cx="3886200" cy="134416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85800" y="3584448"/>
            <a:ext cx="3200400" cy="1600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1/24/2021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bg1"/>
                </a:solidFill>
                <a:latin typeface="Montserrat-Black"/>
                <a:cs typeface="Montserrat-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rgbClr val="DBEAFF"/>
                </a:solidFill>
                <a:latin typeface="Roboto-Medium"/>
                <a:cs typeface="Roboto-Medium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1/24/2021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bg1"/>
                </a:solidFill>
                <a:latin typeface="Montserrat-Black"/>
                <a:cs typeface="Montserrat-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28600" y="1472184"/>
            <a:ext cx="1988820" cy="422452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54580" y="1472184"/>
            <a:ext cx="1988820" cy="422452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1/24/2021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bg1"/>
                </a:solidFill>
                <a:latin typeface="Montserrat-Black"/>
                <a:cs typeface="Montserrat-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1/24/2021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1/24/2021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46464" y="433115"/>
            <a:ext cx="2479070" cy="4521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bg1"/>
                </a:solidFill>
                <a:latin typeface="Montserrat-Black"/>
                <a:cs typeface="Montserrat-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28216" y="1612900"/>
            <a:ext cx="2915566" cy="3811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rgbClr val="DBEAFF"/>
                </a:solidFill>
                <a:latin typeface="Roboto-Medium"/>
                <a:cs typeface="Roboto-Medium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554480" y="5952744"/>
            <a:ext cx="1463040" cy="320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28600" y="5952744"/>
            <a:ext cx="1051560" cy="320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1/24/2021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3291840" y="5952744"/>
            <a:ext cx="1051560" cy="320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572000" cy="927100"/>
          </a:xfrm>
          <a:custGeom>
            <a:avLst/>
            <a:gdLst/>
            <a:ahLst/>
            <a:cxnLst/>
            <a:rect l="l" t="t" r="r" b="b"/>
            <a:pathLst>
              <a:path w="4572000" h="927100">
                <a:moveTo>
                  <a:pt x="0" y="927100"/>
                </a:moveTo>
                <a:lnTo>
                  <a:pt x="4572000" y="927100"/>
                </a:lnTo>
                <a:lnTo>
                  <a:pt x="4572000" y="0"/>
                </a:lnTo>
                <a:lnTo>
                  <a:pt x="0" y="0"/>
                </a:lnTo>
                <a:lnTo>
                  <a:pt x="0" y="927100"/>
                </a:lnTo>
                <a:close/>
              </a:path>
            </a:pathLst>
          </a:custGeom>
          <a:solidFill>
            <a:srgbClr val="4C9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535742" y="0"/>
            <a:ext cx="1005075" cy="10594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11200" y="5949602"/>
            <a:ext cx="802640" cy="1492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30"/>
              </a:lnSpc>
            </a:pPr>
            <a:r>
              <a:rPr sz="1000" spc="-5" dirty="0">
                <a:solidFill>
                  <a:srgbClr val="FFFFFF"/>
                </a:solidFill>
                <a:latin typeface="Roboto-Medium"/>
                <a:cs typeface="Roboto-Medium"/>
              </a:rPr>
              <a:t>Create </a:t>
            </a:r>
            <a:r>
              <a:rPr sz="1000" dirty="0">
                <a:solidFill>
                  <a:srgbClr val="FFFFFF"/>
                </a:solidFill>
                <a:latin typeface="Roboto-Medium"/>
                <a:cs typeface="Roboto-Medium"/>
              </a:rPr>
              <a:t>a</a:t>
            </a:r>
            <a:r>
              <a:rPr sz="1000" spc="-75" dirty="0">
                <a:solidFill>
                  <a:srgbClr val="FFFFFF"/>
                </a:solidFill>
                <a:latin typeface="Roboto-Medium"/>
                <a:cs typeface="Roboto-Medium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Roboto-Medium"/>
                <a:cs typeface="Roboto-Medium"/>
              </a:rPr>
              <a:t>Story</a:t>
            </a:r>
            <a:endParaRPr sz="1000">
              <a:latin typeface="Roboto-Medium"/>
              <a:cs typeface="Roboto-Medium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133600" y="58674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231" y="7769"/>
                </a:lnTo>
                <a:lnTo>
                  <a:pt x="62396" y="29405"/>
                </a:lnTo>
                <a:lnTo>
                  <a:pt x="29405" y="62396"/>
                </a:lnTo>
                <a:lnTo>
                  <a:pt x="7769" y="104231"/>
                </a:lnTo>
                <a:lnTo>
                  <a:pt x="0" y="152400"/>
                </a:lnTo>
                <a:lnTo>
                  <a:pt x="7769" y="200568"/>
                </a:lnTo>
                <a:lnTo>
                  <a:pt x="29405" y="242403"/>
                </a:lnTo>
                <a:lnTo>
                  <a:pt x="62396" y="275394"/>
                </a:lnTo>
                <a:lnTo>
                  <a:pt x="104231" y="297030"/>
                </a:lnTo>
                <a:lnTo>
                  <a:pt x="152400" y="304800"/>
                </a:lnTo>
                <a:lnTo>
                  <a:pt x="200568" y="297030"/>
                </a:lnTo>
                <a:lnTo>
                  <a:pt x="242403" y="275394"/>
                </a:lnTo>
                <a:lnTo>
                  <a:pt x="275394" y="242403"/>
                </a:lnTo>
                <a:lnTo>
                  <a:pt x="297030" y="200568"/>
                </a:lnTo>
                <a:lnTo>
                  <a:pt x="304800" y="152400"/>
                </a:lnTo>
                <a:lnTo>
                  <a:pt x="297030" y="104231"/>
                </a:lnTo>
                <a:lnTo>
                  <a:pt x="275394" y="62396"/>
                </a:lnTo>
                <a:lnTo>
                  <a:pt x="242403" y="29405"/>
                </a:lnTo>
                <a:lnTo>
                  <a:pt x="200568" y="7769"/>
                </a:lnTo>
                <a:lnTo>
                  <a:pt x="152400" y="0"/>
                </a:lnTo>
                <a:close/>
              </a:path>
            </a:pathLst>
          </a:custGeom>
          <a:solidFill>
            <a:srgbClr val="774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165764" y="5890085"/>
            <a:ext cx="694902" cy="25942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927100"/>
            <a:ext cx="4572000" cy="2381885"/>
          </a:xfrm>
          <a:custGeom>
            <a:avLst/>
            <a:gdLst/>
            <a:ahLst/>
            <a:cxnLst/>
            <a:rect l="l" t="t" r="r" b="b"/>
            <a:pathLst>
              <a:path w="4572000" h="2381885">
                <a:moveTo>
                  <a:pt x="0" y="2381504"/>
                </a:moveTo>
                <a:lnTo>
                  <a:pt x="4572000" y="2381504"/>
                </a:lnTo>
                <a:lnTo>
                  <a:pt x="4572000" y="0"/>
                </a:lnTo>
                <a:lnTo>
                  <a:pt x="0" y="0"/>
                </a:lnTo>
                <a:lnTo>
                  <a:pt x="0" y="2381504"/>
                </a:lnTo>
                <a:close/>
              </a:path>
            </a:pathLst>
          </a:custGeom>
          <a:solidFill>
            <a:srgbClr val="C7EA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914400"/>
            <a:ext cx="4572000" cy="25400"/>
          </a:xfrm>
          <a:custGeom>
            <a:avLst/>
            <a:gdLst/>
            <a:ahLst/>
            <a:cxnLst/>
            <a:rect l="l" t="t" r="r" b="b"/>
            <a:pathLst>
              <a:path w="4572000" h="25400">
                <a:moveTo>
                  <a:pt x="0" y="25400"/>
                </a:moveTo>
                <a:lnTo>
                  <a:pt x="4572000" y="25400"/>
                </a:lnTo>
                <a:lnTo>
                  <a:pt x="45720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3308603"/>
            <a:ext cx="4572000" cy="2019935"/>
          </a:xfrm>
          <a:custGeom>
            <a:avLst/>
            <a:gdLst/>
            <a:ahLst/>
            <a:cxnLst/>
            <a:rect l="l" t="t" r="r" b="b"/>
            <a:pathLst>
              <a:path w="4572000" h="2019935">
                <a:moveTo>
                  <a:pt x="0" y="2019808"/>
                </a:moveTo>
                <a:lnTo>
                  <a:pt x="4572000" y="2019808"/>
                </a:lnTo>
                <a:lnTo>
                  <a:pt x="4572000" y="0"/>
                </a:lnTo>
                <a:lnTo>
                  <a:pt x="0" y="0"/>
                </a:lnTo>
                <a:lnTo>
                  <a:pt x="0" y="2019808"/>
                </a:lnTo>
                <a:close/>
              </a:path>
            </a:pathLst>
          </a:custGeom>
          <a:solidFill>
            <a:srgbClr val="E6E7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3295903"/>
            <a:ext cx="4572000" cy="25400"/>
          </a:xfrm>
          <a:custGeom>
            <a:avLst/>
            <a:gdLst/>
            <a:ahLst/>
            <a:cxnLst/>
            <a:rect l="l" t="t" r="r" b="b"/>
            <a:pathLst>
              <a:path w="4572000" h="25400">
                <a:moveTo>
                  <a:pt x="0" y="25400"/>
                </a:moveTo>
                <a:lnTo>
                  <a:pt x="4572000" y="25400"/>
                </a:lnTo>
                <a:lnTo>
                  <a:pt x="45720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5328411"/>
            <a:ext cx="4572000" cy="1072515"/>
          </a:xfrm>
          <a:custGeom>
            <a:avLst/>
            <a:gdLst/>
            <a:ahLst/>
            <a:cxnLst/>
            <a:rect l="l" t="t" r="r" b="b"/>
            <a:pathLst>
              <a:path w="4572000" h="1072514">
                <a:moveTo>
                  <a:pt x="0" y="1072388"/>
                </a:moveTo>
                <a:lnTo>
                  <a:pt x="4572000" y="1072388"/>
                </a:lnTo>
                <a:lnTo>
                  <a:pt x="4572000" y="0"/>
                </a:lnTo>
                <a:lnTo>
                  <a:pt x="0" y="0"/>
                </a:lnTo>
                <a:lnTo>
                  <a:pt x="0" y="1072388"/>
                </a:lnTo>
                <a:close/>
              </a:path>
            </a:pathLst>
          </a:custGeom>
          <a:solidFill>
            <a:srgbClr val="CCE7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0" y="5315711"/>
            <a:ext cx="4572000" cy="25400"/>
          </a:xfrm>
          <a:custGeom>
            <a:avLst/>
            <a:gdLst/>
            <a:ahLst/>
            <a:cxnLst/>
            <a:rect l="l" t="t" r="r" b="b"/>
            <a:pathLst>
              <a:path w="4572000" h="25400">
                <a:moveTo>
                  <a:pt x="0" y="25400"/>
                </a:moveTo>
                <a:lnTo>
                  <a:pt x="4572000" y="25400"/>
                </a:lnTo>
                <a:lnTo>
                  <a:pt x="45720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608398" y="1427480"/>
            <a:ext cx="0" cy="1628775"/>
          </a:xfrm>
          <a:custGeom>
            <a:avLst/>
            <a:gdLst/>
            <a:ahLst/>
            <a:cxnLst/>
            <a:rect l="l" t="t" r="r" b="b"/>
            <a:pathLst>
              <a:path h="1628775">
                <a:moveTo>
                  <a:pt x="0" y="0"/>
                </a:moveTo>
                <a:lnTo>
                  <a:pt x="0" y="1628711"/>
                </a:lnTo>
              </a:path>
            </a:pathLst>
          </a:custGeom>
          <a:ln w="12700">
            <a:solidFill>
              <a:srgbClr val="D1D3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0" y="3423308"/>
            <a:ext cx="457200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1400" b="1" spc="60" dirty="0">
                <a:solidFill>
                  <a:srgbClr val="939598"/>
                </a:solidFill>
                <a:latin typeface="Montserrat-Black"/>
                <a:cs typeface="Montserrat-Black"/>
              </a:rPr>
              <a:t>ADD </a:t>
            </a:r>
            <a:r>
              <a:rPr sz="1400" b="1" spc="70" dirty="0">
                <a:solidFill>
                  <a:srgbClr val="939598"/>
                </a:solidFill>
                <a:latin typeface="Montserrat-Black"/>
                <a:cs typeface="Montserrat-Black"/>
              </a:rPr>
              <a:t>THIS</a:t>
            </a:r>
            <a:r>
              <a:rPr sz="1400" b="1" spc="250" dirty="0">
                <a:solidFill>
                  <a:srgbClr val="939598"/>
                </a:solidFill>
                <a:latin typeface="Montserrat-Black"/>
                <a:cs typeface="Montserrat-Black"/>
              </a:rPr>
              <a:t> </a:t>
            </a:r>
            <a:r>
              <a:rPr sz="1400" b="1" spc="90" dirty="0">
                <a:solidFill>
                  <a:srgbClr val="939598"/>
                </a:solidFill>
                <a:latin typeface="Montserrat-Black"/>
                <a:cs typeface="Montserrat-Black"/>
              </a:rPr>
              <a:t>CODE</a:t>
            </a:r>
            <a:endParaRPr sz="1400" dirty="0">
              <a:latin typeface="Montserrat-Black"/>
              <a:cs typeface="Montserrat-Black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0" y="1035707"/>
            <a:ext cx="457200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1400" b="1" spc="60" dirty="0">
                <a:solidFill>
                  <a:srgbClr val="00A1CB"/>
                </a:solidFill>
                <a:latin typeface="Montserrat-Black"/>
                <a:cs typeface="Montserrat-Black"/>
              </a:rPr>
              <a:t>GET</a:t>
            </a:r>
            <a:r>
              <a:rPr sz="1400" b="1" spc="130" dirty="0">
                <a:solidFill>
                  <a:srgbClr val="00A1CB"/>
                </a:solidFill>
                <a:latin typeface="Montserrat-Black"/>
                <a:cs typeface="Montserrat-Black"/>
              </a:rPr>
              <a:t> </a:t>
            </a:r>
            <a:r>
              <a:rPr sz="1400" b="1" spc="65" dirty="0">
                <a:solidFill>
                  <a:srgbClr val="00A1CB"/>
                </a:solidFill>
                <a:latin typeface="Montserrat-Black"/>
                <a:cs typeface="Montserrat-Black"/>
              </a:rPr>
              <a:t>READY</a:t>
            </a:r>
            <a:endParaRPr sz="1400" dirty="0">
              <a:latin typeface="Montserrat-Black"/>
              <a:cs typeface="Montserrat-Black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201123" y="5701093"/>
            <a:ext cx="469379" cy="38404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201115" y="5701085"/>
            <a:ext cx="469900" cy="384175"/>
          </a:xfrm>
          <a:custGeom>
            <a:avLst/>
            <a:gdLst/>
            <a:ahLst/>
            <a:cxnLst/>
            <a:rect l="l" t="t" r="r" b="b"/>
            <a:pathLst>
              <a:path w="469900" h="384175">
                <a:moveTo>
                  <a:pt x="76200" y="0"/>
                </a:moveTo>
                <a:lnTo>
                  <a:pt x="32146" y="1190"/>
                </a:lnTo>
                <a:lnTo>
                  <a:pt x="9525" y="9524"/>
                </a:lnTo>
                <a:lnTo>
                  <a:pt x="1190" y="32146"/>
                </a:lnTo>
                <a:lnTo>
                  <a:pt x="0" y="76199"/>
                </a:lnTo>
                <a:lnTo>
                  <a:pt x="0" y="307847"/>
                </a:lnTo>
                <a:lnTo>
                  <a:pt x="1190" y="351901"/>
                </a:lnTo>
                <a:lnTo>
                  <a:pt x="9525" y="374522"/>
                </a:lnTo>
                <a:lnTo>
                  <a:pt x="32146" y="382857"/>
                </a:lnTo>
                <a:lnTo>
                  <a:pt x="76200" y="384047"/>
                </a:lnTo>
                <a:lnTo>
                  <a:pt x="393192" y="384047"/>
                </a:lnTo>
                <a:lnTo>
                  <a:pt x="437245" y="382857"/>
                </a:lnTo>
                <a:lnTo>
                  <a:pt x="459867" y="374522"/>
                </a:lnTo>
                <a:lnTo>
                  <a:pt x="468201" y="351901"/>
                </a:lnTo>
                <a:lnTo>
                  <a:pt x="469392" y="307847"/>
                </a:lnTo>
                <a:lnTo>
                  <a:pt x="469392" y="76199"/>
                </a:lnTo>
                <a:lnTo>
                  <a:pt x="468201" y="32146"/>
                </a:lnTo>
                <a:lnTo>
                  <a:pt x="459867" y="9524"/>
                </a:lnTo>
                <a:lnTo>
                  <a:pt x="437245" y="1190"/>
                </a:lnTo>
                <a:lnTo>
                  <a:pt x="393192" y="0"/>
                </a:lnTo>
                <a:lnTo>
                  <a:pt x="76200" y="0"/>
                </a:lnTo>
                <a:close/>
              </a:path>
            </a:pathLst>
          </a:custGeom>
          <a:ln w="19050">
            <a:solidFill>
              <a:srgbClr val="6BA88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095058" y="5893110"/>
            <a:ext cx="149860" cy="0"/>
          </a:xfrm>
          <a:custGeom>
            <a:avLst/>
            <a:gdLst/>
            <a:ahLst/>
            <a:cxnLst/>
            <a:rect l="l" t="t" r="r" b="b"/>
            <a:pathLst>
              <a:path w="149860">
                <a:moveTo>
                  <a:pt x="0" y="0"/>
                </a:moveTo>
                <a:lnTo>
                  <a:pt x="149860" y="0"/>
                </a:lnTo>
              </a:path>
            </a:pathLst>
          </a:custGeom>
          <a:ln w="10160">
            <a:solidFill>
              <a:srgbClr val="6364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227006" y="3775092"/>
            <a:ext cx="1639883" cy="134731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3048000" y="4100564"/>
            <a:ext cx="1200277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defTabSz="1165225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636466"/>
                </a:solidFill>
                <a:latin typeface="Roboto-Medium"/>
                <a:cs typeface="Roboto-Medium"/>
              </a:rPr>
              <a:t>Choose the</a:t>
            </a:r>
            <a:r>
              <a:rPr sz="900" spc="-65" dirty="0">
                <a:solidFill>
                  <a:srgbClr val="636466"/>
                </a:solidFill>
                <a:latin typeface="Roboto-Medium"/>
                <a:cs typeface="Roboto-Medium"/>
              </a:rPr>
              <a:t> </a:t>
            </a:r>
            <a:r>
              <a:rPr sz="900" spc="-10" dirty="0">
                <a:solidFill>
                  <a:srgbClr val="636466"/>
                </a:solidFill>
                <a:latin typeface="Roboto-Medium"/>
                <a:cs typeface="Roboto-Medium"/>
              </a:rPr>
              <a:t>backdrop</a:t>
            </a:r>
            <a:r>
              <a:rPr lang="nl-NL" sz="900" spc="-10" dirty="0">
                <a:solidFill>
                  <a:srgbClr val="636466"/>
                </a:solidFill>
                <a:latin typeface="Roboto-Medium"/>
                <a:cs typeface="Roboto-Medium"/>
              </a:rPr>
              <a:t> </a:t>
            </a:r>
            <a:r>
              <a:rPr sz="900" spc="-15" dirty="0">
                <a:solidFill>
                  <a:srgbClr val="636466"/>
                </a:solidFill>
                <a:latin typeface="Roboto-Medium"/>
                <a:cs typeface="Roboto-Medium"/>
              </a:rPr>
              <a:t>you</a:t>
            </a:r>
            <a:r>
              <a:rPr sz="900" spc="-60" dirty="0">
                <a:solidFill>
                  <a:srgbClr val="636466"/>
                </a:solidFill>
                <a:latin typeface="Roboto-Medium"/>
                <a:cs typeface="Roboto-Medium"/>
              </a:rPr>
              <a:t> </a:t>
            </a:r>
            <a:r>
              <a:rPr sz="900" spc="-15" dirty="0">
                <a:solidFill>
                  <a:srgbClr val="636466"/>
                </a:solidFill>
                <a:latin typeface="Roboto-Medium"/>
                <a:cs typeface="Roboto-Medium"/>
              </a:rPr>
              <a:t>want</a:t>
            </a:r>
            <a:r>
              <a:rPr sz="900" spc="-60" dirty="0">
                <a:solidFill>
                  <a:srgbClr val="636466"/>
                </a:solidFill>
                <a:latin typeface="Roboto-Medium"/>
                <a:cs typeface="Roboto-Medium"/>
              </a:rPr>
              <a:t> </a:t>
            </a:r>
            <a:r>
              <a:rPr sz="900" spc="-20" dirty="0">
                <a:solidFill>
                  <a:srgbClr val="636466"/>
                </a:solidFill>
                <a:latin typeface="Roboto-Medium"/>
                <a:cs typeface="Roboto-Medium"/>
              </a:rPr>
              <a:t>to</a:t>
            </a:r>
            <a:r>
              <a:rPr sz="900" spc="-60" dirty="0">
                <a:solidFill>
                  <a:srgbClr val="636466"/>
                </a:solidFill>
                <a:latin typeface="Roboto-Medium"/>
                <a:cs typeface="Roboto-Medium"/>
              </a:rPr>
              <a:t> </a:t>
            </a:r>
            <a:r>
              <a:rPr sz="900" spc="-15" dirty="0">
                <a:solidFill>
                  <a:srgbClr val="636466"/>
                </a:solidFill>
                <a:latin typeface="Roboto-Medium"/>
                <a:cs typeface="Roboto-Medium"/>
              </a:rPr>
              <a:t>start</a:t>
            </a:r>
            <a:r>
              <a:rPr sz="900" spc="-60" dirty="0">
                <a:solidFill>
                  <a:srgbClr val="636466"/>
                </a:solidFill>
                <a:latin typeface="Roboto-Medium"/>
                <a:cs typeface="Roboto-Medium"/>
              </a:rPr>
              <a:t> </a:t>
            </a:r>
            <a:r>
              <a:rPr sz="900" spc="-20" dirty="0">
                <a:solidFill>
                  <a:srgbClr val="636466"/>
                </a:solidFill>
                <a:latin typeface="Roboto-Medium"/>
                <a:cs typeface="Roboto-Medium"/>
              </a:rPr>
              <a:t>with.</a:t>
            </a:r>
            <a:endParaRPr sz="900" dirty="0">
              <a:latin typeface="Roboto-Medium"/>
              <a:cs typeface="Roboto-Medium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165764" y="4609651"/>
            <a:ext cx="1164992" cy="6565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1515110" algn="l"/>
              </a:tabLst>
            </a:pPr>
            <a:r>
              <a:rPr lang="nl-NL" sz="900" dirty="0" err="1">
                <a:solidFill>
                  <a:srgbClr val="636466"/>
                </a:solidFill>
                <a:latin typeface="Roboto-Medium"/>
                <a:cs typeface="Roboto-Medium"/>
              </a:rPr>
              <a:t>Ch</a:t>
            </a:r>
            <a:r>
              <a:rPr sz="900" dirty="0" err="1">
                <a:solidFill>
                  <a:srgbClr val="636466"/>
                </a:solidFill>
                <a:latin typeface="Roboto-Medium"/>
                <a:cs typeface="Roboto-Medium"/>
              </a:rPr>
              <a:t>oose</a:t>
            </a:r>
            <a:r>
              <a:rPr sz="900" dirty="0">
                <a:solidFill>
                  <a:srgbClr val="636466"/>
                </a:solidFill>
                <a:latin typeface="Roboto-Medium"/>
                <a:cs typeface="Roboto-Medium"/>
              </a:rPr>
              <a:t> the</a:t>
            </a:r>
            <a:r>
              <a:rPr sz="900" spc="-55" dirty="0">
                <a:solidFill>
                  <a:srgbClr val="636466"/>
                </a:solidFill>
                <a:latin typeface="Roboto-Medium"/>
                <a:cs typeface="Roboto-Medium"/>
              </a:rPr>
              <a:t> </a:t>
            </a:r>
            <a:r>
              <a:rPr sz="900" spc="-5" dirty="0">
                <a:solidFill>
                  <a:srgbClr val="636466"/>
                </a:solidFill>
                <a:latin typeface="Roboto-Medium"/>
                <a:cs typeface="Roboto-Medium"/>
              </a:rPr>
              <a:t>second</a:t>
            </a:r>
            <a:endParaRPr sz="900" dirty="0">
              <a:latin typeface="Roboto-Medium"/>
              <a:cs typeface="Roboto-Medium"/>
            </a:endParaRPr>
          </a:p>
          <a:p>
            <a:pPr>
              <a:lnSpc>
                <a:spcPct val="100000"/>
              </a:lnSpc>
            </a:pPr>
            <a:r>
              <a:rPr sz="900" spc="-10" dirty="0">
                <a:solidFill>
                  <a:srgbClr val="636466"/>
                </a:solidFill>
                <a:latin typeface="Roboto-Medium"/>
                <a:cs typeface="Roboto-Medium"/>
              </a:rPr>
              <a:t>backdrop.</a:t>
            </a:r>
            <a:endParaRPr sz="900" dirty="0">
              <a:latin typeface="Roboto-Medium"/>
              <a:cs typeface="Roboto-Medium"/>
            </a:endParaRPr>
          </a:p>
          <a:p>
            <a:pPr marR="5080">
              <a:lnSpc>
                <a:spcPct val="100000"/>
              </a:lnSpc>
              <a:spcBef>
                <a:spcPts val="720"/>
              </a:spcBef>
            </a:pPr>
            <a:r>
              <a:rPr sz="900" spc="-10" dirty="0">
                <a:solidFill>
                  <a:srgbClr val="636466"/>
                </a:solidFill>
                <a:latin typeface="Roboto-Medium"/>
                <a:cs typeface="Roboto-Medium"/>
              </a:rPr>
              <a:t>Type </a:t>
            </a:r>
            <a:r>
              <a:rPr sz="900" spc="-5" dirty="0">
                <a:solidFill>
                  <a:srgbClr val="636466"/>
                </a:solidFill>
                <a:latin typeface="Roboto-Medium"/>
                <a:cs typeface="Roboto-Medium"/>
              </a:rPr>
              <a:t>what you</a:t>
            </a:r>
            <a:r>
              <a:rPr sz="900" spc="-85" dirty="0">
                <a:solidFill>
                  <a:srgbClr val="636466"/>
                </a:solidFill>
                <a:latin typeface="Roboto-Medium"/>
                <a:cs typeface="Roboto-Medium"/>
              </a:rPr>
              <a:t> </a:t>
            </a:r>
            <a:r>
              <a:rPr sz="900" spc="-5" dirty="0">
                <a:solidFill>
                  <a:srgbClr val="636466"/>
                </a:solidFill>
                <a:latin typeface="Roboto-Medium"/>
                <a:cs typeface="Roboto-Medium"/>
              </a:rPr>
              <a:t>want  </a:t>
            </a:r>
            <a:r>
              <a:rPr sz="900" spc="-10" dirty="0">
                <a:solidFill>
                  <a:srgbClr val="636466"/>
                </a:solidFill>
                <a:latin typeface="Roboto-Medium"/>
                <a:cs typeface="Roboto-Medium"/>
              </a:rPr>
              <a:t>to </a:t>
            </a:r>
            <a:r>
              <a:rPr sz="900" spc="-25" dirty="0">
                <a:solidFill>
                  <a:srgbClr val="636466"/>
                </a:solidFill>
                <a:latin typeface="Roboto-Medium"/>
                <a:cs typeface="Roboto-Medium"/>
              </a:rPr>
              <a:t>say.</a:t>
            </a:r>
            <a:endParaRPr sz="900" dirty="0">
              <a:latin typeface="Roboto-Medium"/>
              <a:cs typeface="Roboto-Medium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819431" y="1935479"/>
            <a:ext cx="1499744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636466"/>
                </a:solidFill>
                <a:latin typeface="Roboto-Medium"/>
                <a:cs typeface="Roboto-Medium"/>
              </a:rPr>
              <a:t>Choose a</a:t>
            </a:r>
            <a:r>
              <a:rPr sz="900" spc="-80" dirty="0">
                <a:solidFill>
                  <a:srgbClr val="636466"/>
                </a:solidFill>
                <a:latin typeface="Roboto-Medium"/>
                <a:cs typeface="Roboto-Medium"/>
              </a:rPr>
              <a:t> </a:t>
            </a:r>
            <a:r>
              <a:rPr sz="900" spc="-5" dirty="0">
                <a:solidFill>
                  <a:srgbClr val="636466"/>
                </a:solidFill>
                <a:latin typeface="Roboto-Medium"/>
                <a:cs typeface="Roboto-Medium"/>
              </a:rPr>
              <a:t>sprite.</a:t>
            </a:r>
            <a:endParaRPr sz="900" dirty="0">
              <a:latin typeface="Roboto-Medium"/>
              <a:cs typeface="Roboto-Medium"/>
            </a:endParaRP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B63DC24D-AB68-479E-8D7A-998DE0B1D0E2}"/>
              </a:ext>
            </a:extLst>
          </p:cNvPr>
          <p:cNvGrpSpPr/>
          <p:nvPr/>
        </p:nvGrpSpPr>
        <p:grpSpPr>
          <a:xfrm>
            <a:off x="3362829" y="1452757"/>
            <a:ext cx="412750" cy="412751"/>
            <a:chOff x="3362829" y="1452757"/>
            <a:chExt cx="412750" cy="412751"/>
          </a:xfrm>
        </p:grpSpPr>
        <p:sp>
          <p:nvSpPr>
            <p:cNvPr id="23" name="object 23"/>
            <p:cNvSpPr/>
            <p:nvPr/>
          </p:nvSpPr>
          <p:spPr>
            <a:xfrm>
              <a:off x="3362833" y="1452757"/>
              <a:ext cx="412391" cy="41238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362829" y="1452758"/>
              <a:ext cx="412750" cy="412750"/>
            </a:xfrm>
            <a:custGeom>
              <a:avLst/>
              <a:gdLst/>
              <a:ahLst/>
              <a:cxnLst/>
              <a:rect l="l" t="t" r="r" b="b"/>
              <a:pathLst>
                <a:path w="412750" h="412750">
                  <a:moveTo>
                    <a:pt x="206197" y="412394"/>
                  </a:moveTo>
                  <a:lnTo>
                    <a:pt x="253476" y="406948"/>
                  </a:lnTo>
                  <a:lnTo>
                    <a:pt x="296878" y="391436"/>
                  </a:lnTo>
                  <a:lnTo>
                    <a:pt x="335163" y="367095"/>
                  </a:lnTo>
                  <a:lnTo>
                    <a:pt x="367095" y="335163"/>
                  </a:lnTo>
                  <a:lnTo>
                    <a:pt x="391436" y="296878"/>
                  </a:lnTo>
                  <a:lnTo>
                    <a:pt x="406948" y="253476"/>
                  </a:lnTo>
                  <a:lnTo>
                    <a:pt x="412394" y="206197"/>
                  </a:lnTo>
                  <a:lnTo>
                    <a:pt x="406948" y="158917"/>
                  </a:lnTo>
                  <a:lnTo>
                    <a:pt x="391436" y="115516"/>
                  </a:lnTo>
                  <a:lnTo>
                    <a:pt x="367095" y="77230"/>
                  </a:lnTo>
                  <a:lnTo>
                    <a:pt x="335163" y="45298"/>
                  </a:lnTo>
                  <a:lnTo>
                    <a:pt x="296878" y="20957"/>
                  </a:lnTo>
                  <a:lnTo>
                    <a:pt x="253476" y="5445"/>
                  </a:lnTo>
                  <a:lnTo>
                    <a:pt x="206197" y="0"/>
                  </a:lnTo>
                  <a:lnTo>
                    <a:pt x="158917" y="5445"/>
                  </a:lnTo>
                  <a:lnTo>
                    <a:pt x="115516" y="20957"/>
                  </a:lnTo>
                  <a:lnTo>
                    <a:pt x="77230" y="45298"/>
                  </a:lnTo>
                  <a:lnTo>
                    <a:pt x="45298" y="77230"/>
                  </a:lnTo>
                  <a:lnTo>
                    <a:pt x="20957" y="115516"/>
                  </a:lnTo>
                  <a:lnTo>
                    <a:pt x="5445" y="158917"/>
                  </a:lnTo>
                  <a:lnTo>
                    <a:pt x="0" y="206197"/>
                  </a:lnTo>
                  <a:lnTo>
                    <a:pt x="5445" y="253476"/>
                  </a:lnTo>
                  <a:lnTo>
                    <a:pt x="20957" y="296878"/>
                  </a:lnTo>
                  <a:lnTo>
                    <a:pt x="45298" y="335163"/>
                  </a:lnTo>
                  <a:lnTo>
                    <a:pt x="77230" y="367095"/>
                  </a:lnTo>
                  <a:lnTo>
                    <a:pt x="115516" y="391436"/>
                  </a:lnTo>
                  <a:lnTo>
                    <a:pt x="158917" y="406948"/>
                  </a:lnTo>
                  <a:lnTo>
                    <a:pt x="206197" y="412394"/>
                  </a:lnTo>
                  <a:close/>
                </a:path>
              </a:pathLst>
            </a:custGeom>
            <a:ln w="17145">
              <a:solidFill>
                <a:srgbClr val="00A1C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381037" y="1993899"/>
            <a:ext cx="1877936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636466"/>
                </a:solidFill>
                <a:latin typeface="Roboto-Medium"/>
                <a:cs typeface="Roboto-Medium"/>
              </a:rPr>
              <a:t>Choose two</a:t>
            </a:r>
            <a:r>
              <a:rPr sz="900" spc="-45" dirty="0">
                <a:solidFill>
                  <a:srgbClr val="636466"/>
                </a:solidFill>
                <a:latin typeface="Roboto-Medium"/>
                <a:cs typeface="Roboto-Medium"/>
              </a:rPr>
              <a:t> </a:t>
            </a:r>
            <a:r>
              <a:rPr sz="900" spc="-10" dirty="0">
                <a:solidFill>
                  <a:srgbClr val="636466"/>
                </a:solidFill>
                <a:latin typeface="Roboto-Medium"/>
                <a:cs typeface="Roboto-Medium"/>
              </a:rPr>
              <a:t>backdrops.</a:t>
            </a:r>
            <a:endParaRPr sz="900" dirty="0">
              <a:latin typeface="Roboto-Medium"/>
              <a:cs typeface="Roboto-Medium"/>
            </a:endParaRP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95DED788-43A9-41B5-A159-970F1A099E36}"/>
              </a:ext>
            </a:extLst>
          </p:cNvPr>
          <p:cNvGrpSpPr/>
          <p:nvPr/>
        </p:nvGrpSpPr>
        <p:grpSpPr>
          <a:xfrm>
            <a:off x="1082678" y="1476917"/>
            <a:ext cx="418434" cy="412750"/>
            <a:chOff x="1082678" y="1476917"/>
            <a:chExt cx="418434" cy="412750"/>
          </a:xfrm>
        </p:grpSpPr>
        <p:sp>
          <p:nvSpPr>
            <p:cNvPr id="26" name="object 26"/>
            <p:cNvSpPr/>
            <p:nvPr/>
          </p:nvSpPr>
          <p:spPr>
            <a:xfrm>
              <a:off x="1088719" y="1477098"/>
              <a:ext cx="412393" cy="412389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082678" y="1476917"/>
              <a:ext cx="412750" cy="412750"/>
            </a:xfrm>
            <a:custGeom>
              <a:avLst/>
              <a:gdLst/>
              <a:ahLst/>
              <a:cxnLst/>
              <a:rect l="l" t="t" r="r" b="b"/>
              <a:pathLst>
                <a:path w="412750" h="412750">
                  <a:moveTo>
                    <a:pt x="206197" y="412394"/>
                  </a:moveTo>
                  <a:lnTo>
                    <a:pt x="253476" y="406948"/>
                  </a:lnTo>
                  <a:lnTo>
                    <a:pt x="296878" y="391436"/>
                  </a:lnTo>
                  <a:lnTo>
                    <a:pt x="335163" y="367095"/>
                  </a:lnTo>
                  <a:lnTo>
                    <a:pt x="367095" y="335163"/>
                  </a:lnTo>
                  <a:lnTo>
                    <a:pt x="391436" y="296878"/>
                  </a:lnTo>
                  <a:lnTo>
                    <a:pt x="406948" y="253476"/>
                  </a:lnTo>
                  <a:lnTo>
                    <a:pt x="412394" y="206197"/>
                  </a:lnTo>
                  <a:lnTo>
                    <a:pt x="406948" y="158917"/>
                  </a:lnTo>
                  <a:lnTo>
                    <a:pt x="391436" y="115516"/>
                  </a:lnTo>
                  <a:lnTo>
                    <a:pt x="367095" y="77230"/>
                  </a:lnTo>
                  <a:lnTo>
                    <a:pt x="335163" y="45298"/>
                  </a:lnTo>
                  <a:lnTo>
                    <a:pt x="296878" y="20957"/>
                  </a:lnTo>
                  <a:lnTo>
                    <a:pt x="253476" y="5445"/>
                  </a:lnTo>
                  <a:lnTo>
                    <a:pt x="206197" y="0"/>
                  </a:lnTo>
                  <a:lnTo>
                    <a:pt x="158917" y="5445"/>
                  </a:lnTo>
                  <a:lnTo>
                    <a:pt x="115516" y="20957"/>
                  </a:lnTo>
                  <a:lnTo>
                    <a:pt x="77230" y="45298"/>
                  </a:lnTo>
                  <a:lnTo>
                    <a:pt x="45298" y="77230"/>
                  </a:lnTo>
                  <a:lnTo>
                    <a:pt x="20957" y="115516"/>
                  </a:lnTo>
                  <a:lnTo>
                    <a:pt x="5445" y="158917"/>
                  </a:lnTo>
                  <a:lnTo>
                    <a:pt x="0" y="206197"/>
                  </a:lnTo>
                  <a:lnTo>
                    <a:pt x="5445" y="253476"/>
                  </a:lnTo>
                  <a:lnTo>
                    <a:pt x="20957" y="296878"/>
                  </a:lnTo>
                  <a:lnTo>
                    <a:pt x="45298" y="335163"/>
                  </a:lnTo>
                  <a:lnTo>
                    <a:pt x="77230" y="367095"/>
                  </a:lnTo>
                  <a:lnTo>
                    <a:pt x="115516" y="391436"/>
                  </a:lnTo>
                  <a:lnTo>
                    <a:pt x="158917" y="406948"/>
                  </a:lnTo>
                  <a:lnTo>
                    <a:pt x="206197" y="412394"/>
                  </a:lnTo>
                  <a:close/>
                </a:path>
              </a:pathLst>
            </a:custGeom>
            <a:ln w="17145">
              <a:solidFill>
                <a:srgbClr val="00A1C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/>
          <p:nvPr/>
        </p:nvSpPr>
        <p:spPr>
          <a:xfrm>
            <a:off x="1418281" y="2266511"/>
            <a:ext cx="712470" cy="712470"/>
          </a:xfrm>
          <a:custGeom>
            <a:avLst/>
            <a:gdLst/>
            <a:ahLst/>
            <a:cxnLst/>
            <a:rect l="l" t="t" r="r" b="b"/>
            <a:pathLst>
              <a:path w="712469" h="712469">
                <a:moveTo>
                  <a:pt x="636270" y="0"/>
                </a:moveTo>
                <a:lnTo>
                  <a:pt x="76200" y="0"/>
                </a:lnTo>
                <a:lnTo>
                  <a:pt x="32146" y="1190"/>
                </a:lnTo>
                <a:lnTo>
                  <a:pt x="9525" y="9525"/>
                </a:lnTo>
                <a:lnTo>
                  <a:pt x="1190" y="32146"/>
                </a:lnTo>
                <a:lnTo>
                  <a:pt x="0" y="76200"/>
                </a:lnTo>
                <a:lnTo>
                  <a:pt x="0" y="636270"/>
                </a:lnTo>
                <a:lnTo>
                  <a:pt x="1190" y="680323"/>
                </a:lnTo>
                <a:lnTo>
                  <a:pt x="9525" y="702945"/>
                </a:lnTo>
                <a:lnTo>
                  <a:pt x="32146" y="711279"/>
                </a:lnTo>
                <a:lnTo>
                  <a:pt x="76200" y="712470"/>
                </a:lnTo>
                <a:lnTo>
                  <a:pt x="636270" y="712470"/>
                </a:lnTo>
                <a:lnTo>
                  <a:pt x="680323" y="711279"/>
                </a:lnTo>
                <a:lnTo>
                  <a:pt x="702945" y="702945"/>
                </a:lnTo>
                <a:lnTo>
                  <a:pt x="711279" y="680323"/>
                </a:lnTo>
                <a:lnTo>
                  <a:pt x="712470" y="636270"/>
                </a:lnTo>
                <a:lnTo>
                  <a:pt x="712470" y="76200"/>
                </a:lnTo>
                <a:lnTo>
                  <a:pt x="711279" y="32146"/>
                </a:lnTo>
                <a:lnTo>
                  <a:pt x="702945" y="9525"/>
                </a:lnTo>
                <a:lnTo>
                  <a:pt x="680323" y="1190"/>
                </a:lnTo>
                <a:lnTo>
                  <a:pt x="63627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18285" y="2266518"/>
            <a:ext cx="712457" cy="54357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18281" y="2266511"/>
            <a:ext cx="712470" cy="712470"/>
          </a:xfrm>
          <a:custGeom>
            <a:avLst/>
            <a:gdLst/>
            <a:ahLst/>
            <a:cxnLst/>
            <a:rect l="l" t="t" r="r" b="b"/>
            <a:pathLst>
              <a:path w="712469" h="712469">
                <a:moveTo>
                  <a:pt x="76200" y="0"/>
                </a:moveTo>
                <a:lnTo>
                  <a:pt x="32146" y="1190"/>
                </a:lnTo>
                <a:lnTo>
                  <a:pt x="9525" y="9525"/>
                </a:lnTo>
                <a:lnTo>
                  <a:pt x="1190" y="32146"/>
                </a:lnTo>
                <a:lnTo>
                  <a:pt x="0" y="76200"/>
                </a:lnTo>
                <a:lnTo>
                  <a:pt x="0" y="636270"/>
                </a:lnTo>
                <a:lnTo>
                  <a:pt x="1190" y="680323"/>
                </a:lnTo>
                <a:lnTo>
                  <a:pt x="9525" y="702945"/>
                </a:lnTo>
                <a:lnTo>
                  <a:pt x="32146" y="711279"/>
                </a:lnTo>
                <a:lnTo>
                  <a:pt x="76200" y="712470"/>
                </a:lnTo>
                <a:lnTo>
                  <a:pt x="636270" y="712470"/>
                </a:lnTo>
                <a:lnTo>
                  <a:pt x="680323" y="711279"/>
                </a:lnTo>
                <a:lnTo>
                  <a:pt x="702945" y="702945"/>
                </a:lnTo>
                <a:lnTo>
                  <a:pt x="711279" y="680323"/>
                </a:lnTo>
                <a:lnTo>
                  <a:pt x="712470" y="636270"/>
                </a:lnTo>
                <a:lnTo>
                  <a:pt x="712470" y="76200"/>
                </a:lnTo>
                <a:lnTo>
                  <a:pt x="711279" y="32146"/>
                </a:lnTo>
                <a:lnTo>
                  <a:pt x="702945" y="9525"/>
                </a:lnTo>
                <a:lnTo>
                  <a:pt x="680323" y="1190"/>
                </a:lnTo>
                <a:lnTo>
                  <a:pt x="636270" y="0"/>
                </a:lnTo>
                <a:lnTo>
                  <a:pt x="76200" y="0"/>
                </a:lnTo>
                <a:close/>
              </a:path>
            </a:pathLst>
          </a:custGeom>
          <a:ln w="19050">
            <a:solidFill>
              <a:srgbClr val="00A1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1628806" y="2814666"/>
            <a:ext cx="29273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solidFill>
                  <a:srgbClr val="636466"/>
                </a:solidFill>
                <a:latin typeface="Roboto"/>
                <a:cs typeface="Roboto"/>
              </a:rPr>
              <a:t>Met</a:t>
            </a:r>
            <a:r>
              <a:rPr sz="800" spc="-10" dirty="0">
                <a:solidFill>
                  <a:srgbClr val="636466"/>
                </a:solidFill>
                <a:latin typeface="Roboto"/>
                <a:cs typeface="Roboto"/>
              </a:rPr>
              <a:t>r</a:t>
            </a:r>
            <a:r>
              <a:rPr sz="800" dirty="0">
                <a:solidFill>
                  <a:srgbClr val="636466"/>
                </a:solidFill>
                <a:latin typeface="Roboto"/>
                <a:cs typeface="Roboto"/>
              </a:rPr>
              <a:t>o</a:t>
            </a:r>
            <a:endParaRPr sz="800">
              <a:latin typeface="Roboto"/>
              <a:cs typeface="Roboto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503881" y="2266511"/>
            <a:ext cx="712470" cy="712470"/>
          </a:xfrm>
          <a:custGeom>
            <a:avLst/>
            <a:gdLst/>
            <a:ahLst/>
            <a:cxnLst/>
            <a:rect l="l" t="t" r="r" b="b"/>
            <a:pathLst>
              <a:path w="712469" h="712469">
                <a:moveTo>
                  <a:pt x="636270" y="0"/>
                </a:moveTo>
                <a:lnTo>
                  <a:pt x="76200" y="0"/>
                </a:lnTo>
                <a:lnTo>
                  <a:pt x="32146" y="1190"/>
                </a:lnTo>
                <a:lnTo>
                  <a:pt x="9525" y="9525"/>
                </a:lnTo>
                <a:lnTo>
                  <a:pt x="1190" y="32146"/>
                </a:lnTo>
                <a:lnTo>
                  <a:pt x="0" y="76200"/>
                </a:lnTo>
                <a:lnTo>
                  <a:pt x="0" y="636270"/>
                </a:lnTo>
                <a:lnTo>
                  <a:pt x="1190" y="680323"/>
                </a:lnTo>
                <a:lnTo>
                  <a:pt x="9525" y="702945"/>
                </a:lnTo>
                <a:lnTo>
                  <a:pt x="32146" y="711279"/>
                </a:lnTo>
                <a:lnTo>
                  <a:pt x="76200" y="712470"/>
                </a:lnTo>
                <a:lnTo>
                  <a:pt x="636270" y="712470"/>
                </a:lnTo>
                <a:lnTo>
                  <a:pt x="680323" y="711279"/>
                </a:lnTo>
                <a:lnTo>
                  <a:pt x="702945" y="702945"/>
                </a:lnTo>
                <a:lnTo>
                  <a:pt x="711279" y="680323"/>
                </a:lnTo>
                <a:lnTo>
                  <a:pt x="712470" y="636270"/>
                </a:lnTo>
                <a:lnTo>
                  <a:pt x="712470" y="76200"/>
                </a:lnTo>
                <a:lnTo>
                  <a:pt x="711279" y="32146"/>
                </a:lnTo>
                <a:lnTo>
                  <a:pt x="702945" y="9525"/>
                </a:lnTo>
                <a:lnTo>
                  <a:pt x="680323" y="1190"/>
                </a:lnTo>
                <a:lnTo>
                  <a:pt x="63627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03885" y="2266518"/>
            <a:ext cx="712457" cy="54394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03881" y="2266511"/>
            <a:ext cx="712470" cy="712470"/>
          </a:xfrm>
          <a:custGeom>
            <a:avLst/>
            <a:gdLst/>
            <a:ahLst/>
            <a:cxnLst/>
            <a:rect l="l" t="t" r="r" b="b"/>
            <a:pathLst>
              <a:path w="712469" h="712469">
                <a:moveTo>
                  <a:pt x="76200" y="0"/>
                </a:moveTo>
                <a:lnTo>
                  <a:pt x="32146" y="1190"/>
                </a:lnTo>
                <a:lnTo>
                  <a:pt x="9525" y="9525"/>
                </a:lnTo>
                <a:lnTo>
                  <a:pt x="1190" y="32146"/>
                </a:lnTo>
                <a:lnTo>
                  <a:pt x="0" y="76200"/>
                </a:lnTo>
                <a:lnTo>
                  <a:pt x="0" y="636270"/>
                </a:lnTo>
                <a:lnTo>
                  <a:pt x="1190" y="680323"/>
                </a:lnTo>
                <a:lnTo>
                  <a:pt x="9525" y="702945"/>
                </a:lnTo>
                <a:lnTo>
                  <a:pt x="32146" y="711279"/>
                </a:lnTo>
                <a:lnTo>
                  <a:pt x="76200" y="712470"/>
                </a:lnTo>
                <a:lnTo>
                  <a:pt x="636270" y="712470"/>
                </a:lnTo>
                <a:lnTo>
                  <a:pt x="680323" y="711279"/>
                </a:lnTo>
                <a:lnTo>
                  <a:pt x="702945" y="702945"/>
                </a:lnTo>
                <a:lnTo>
                  <a:pt x="711279" y="680323"/>
                </a:lnTo>
                <a:lnTo>
                  <a:pt x="712470" y="636270"/>
                </a:lnTo>
                <a:lnTo>
                  <a:pt x="712470" y="76200"/>
                </a:lnTo>
                <a:lnTo>
                  <a:pt x="711279" y="32146"/>
                </a:lnTo>
                <a:lnTo>
                  <a:pt x="702945" y="9525"/>
                </a:lnTo>
                <a:lnTo>
                  <a:pt x="680323" y="1190"/>
                </a:lnTo>
                <a:lnTo>
                  <a:pt x="636270" y="0"/>
                </a:lnTo>
                <a:lnTo>
                  <a:pt x="76200" y="0"/>
                </a:lnTo>
                <a:close/>
              </a:path>
            </a:pathLst>
          </a:custGeom>
          <a:ln w="19050">
            <a:solidFill>
              <a:srgbClr val="00A1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654974" y="2814666"/>
            <a:ext cx="41148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5" dirty="0">
                <a:solidFill>
                  <a:srgbClr val="636466"/>
                </a:solidFill>
                <a:latin typeface="Roboto"/>
                <a:cs typeface="Roboto"/>
              </a:rPr>
              <a:t>S</a:t>
            </a:r>
            <a:r>
              <a:rPr sz="800" spc="-10" dirty="0">
                <a:solidFill>
                  <a:srgbClr val="636466"/>
                </a:solidFill>
                <a:latin typeface="Roboto"/>
                <a:cs typeface="Roboto"/>
              </a:rPr>
              <a:t>av</a:t>
            </a:r>
            <a:r>
              <a:rPr sz="800" dirty="0">
                <a:solidFill>
                  <a:srgbClr val="636466"/>
                </a:solidFill>
                <a:latin typeface="Roboto"/>
                <a:cs typeface="Roboto"/>
              </a:rPr>
              <a:t>anna</a:t>
            </a:r>
            <a:endParaRPr sz="800">
              <a:latin typeface="Roboto"/>
              <a:cs typeface="Roboto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1785620" y="5002201"/>
            <a:ext cx="1337945" cy="130810"/>
          </a:xfrm>
          <a:custGeom>
            <a:avLst/>
            <a:gdLst/>
            <a:ahLst/>
            <a:cxnLst/>
            <a:rect l="l" t="t" r="r" b="b"/>
            <a:pathLst>
              <a:path w="1337945" h="130810">
                <a:moveTo>
                  <a:pt x="0" y="0"/>
                </a:moveTo>
                <a:lnTo>
                  <a:pt x="1016" y="130441"/>
                </a:lnTo>
                <a:lnTo>
                  <a:pt x="1337335" y="130441"/>
                </a:lnTo>
              </a:path>
            </a:pathLst>
          </a:custGeom>
          <a:ln w="10160">
            <a:solidFill>
              <a:srgbClr val="6364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>
            <a:spLocks noGrp="1"/>
          </p:cNvSpPr>
          <p:nvPr>
            <p:ph type="title"/>
          </p:nvPr>
        </p:nvSpPr>
        <p:spPr>
          <a:xfrm>
            <a:off x="215900" y="170877"/>
            <a:ext cx="4203700" cy="626745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sz="2400" dirty="0"/>
              <a:t>Change</a:t>
            </a:r>
            <a:r>
              <a:rPr sz="2400" spc="-40" dirty="0"/>
              <a:t> </a:t>
            </a:r>
            <a:r>
              <a:rPr sz="2400" spc="-10" dirty="0"/>
              <a:t>Backdrops</a:t>
            </a:r>
            <a:endParaRPr sz="2400" dirty="0"/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900" b="0" spc="-5" dirty="0">
                <a:latin typeface="Roboto-Medium"/>
                <a:cs typeface="Roboto-Medium"/>
              </a:rPr>
              <a:t>scratch.mit.edu</a:t>
            </a:r>
            <a:endParaRPr sz="900" dirty="0">
              <a:latin typeface="Roboto-Medium"/>
              <a:cs typeface="Roboto-Medium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3431815" y="2814666"/>
            <a:ext cx="27495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20" dirty="0">
                <a:solidFill>
                  <a:srgbClr val="636466"/>
                </a:solidFill>
                <a:latin typeface="Roboto"/>
                <a:cs typeface="Roboto"/>
              </a:rPr>
              <a:t>A</a:t>
            </a:r>
            <a:r>
              <a:rPr sz="800" spc="-5" dirty="0">
                <a:solidFill>
                  <a:srgbClr val="636466"/>
                </a:solidFill>
                <a:latin typeface="Roboto"/>
                <a:cs typeface="Roboto"/>
              </a:rPr>
              <a:t>ve</a:t>
            </a:r>
            <a:r>
              <a:rPr sz="800" spc="5" dirty="0">
                <a:solidFill>
                  <a:srgbClr val="636466"/>
                </a:solidFill>
                <a:latin typeface="Roboto"/>
                <a:cs typeface="Roboto"/>
              </a:rPr>
              <a:t>r</a:t>
            </a:r>
            <a:r>
              <a:rPr sz="800" dirty="0">
                <a:solidFill>
                  <a:srgbClr val="636466"/>
                </a:solidFill>
                <a:latin typeface="Roboto"/>
                <a:cs typeface="Roboto"/>
              </a:rPr>
              <a:t>y</a:t>
            </a:r>
            <a:endParaRPr sz="800">
              <a:latin typeface="Roboto"/>
              <a:cs typeface="Roboto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494356" y="3767514"/>
            <a:ext cx="503123" cy="51490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203009" y="2256986"/>
            <a:ext cx="731520" cy="73152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659142" y="4152098"/>
            <a:ext cx="181610" cy="101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" spc="-15" dirty="0">
                <a:solidFill>
                  <a:srgbClr val="636466"/>
                </a:solidFill>
                <a:latin typeface="Roboto"/>
                <a:cs typeface="Roboto"/>
              </a:rPr>
              <a:t>A</a:t>
            </a:r>
            <a:r>
              <a:rPr sz="500" spc="-5" dirty="0">
                <a:solidFill>
                  <a:srgbClr val="636466"/>
                </a:solidFill>
                <a:latin typeface="Roboto"/>
                <a:cs typeface="Roboto"/>
              </a:rPr>
              <a:t>v</a:t>
            </a:r>
            <a:r>
              <a:rPr sz="500" dirty="0">
                <a:solidFill>
                  <a:srgbClr val="636466"/>
                </a:solidFill>
                <a:latin typeface="Roboto"/>
                <a:cs typeface="Roboto"/>
              </a:rPr>
              <a:t>ery</a:t>
            </a:r>
            <a:endParaRPr sz="500">
              <a:latin typeface="Roboto"/>
              <a:cs typeface="Roboto"/>
            </a:endParaRPr>
          </a:p>
        </p:txBody>
      </p:sp>
      <p:sp>
        <p:nvSpPr>
          <p:cNvPr id="42" name="object 21">
            <a:extLst>
              <a:ext uri="{FF2B5EF4-FFF2-40B4-BE49-F238E27FC236}">
                <a16:creationId xmlns:a16="http://schemas.microsoft.com/office/drawing/2014/main" id="{2FACF53C-B0E6-144F-B8A4-2151F677C807}"/>
              </a:ext>
            </a:extLst>
          </p:cNvPr>
          <p:cNvSpPr txBox="1"/>
          <p:nvPr/>
        </p:nvSpPr>
        <p:spPr>
          <a:xfrm>
            <a:off x="0" y="5431760"/>
            <a:ext cx="457200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4805" algn="ctr">
              <a:lnSpc>
                <a:spcPct val="100000"/>
              </a:lnSpc>
            </a:pPr>
            <a:r>
              <a:rPr lang="en-US" sz="1400" b="1" spc="55" dirty="0">
                <a:solidFill>
                  <a:srgbClr val="6BA883"/>
                </a:solidFill>
                <a:latin typeface="Montserrat-Black"/>
                <a:cs typeface="Montserrat-Black"/>
              </a:rPr>
              <a:t>TRY</a:t>
            </a:r>
            <a:r>
              <a:rPr lang="en-US" sz="1400" b="1" spc="190" dirty="0">
                <a:solidFill>
                  <a:srgbClr val="6BA883"/>
                </a:solidFill>
                <a:latin typeface="Montserrat-Black"/>
                <a:cs typeface="Montserrat-Black"/>
              </a:rPr>
              <a:t> </a:t>
            </a:r>
            <a:r>
              <a:rPr lang="en-US" sz="1400" b="1" spc="95" dirty="0">
                <a:solidFill>
                  <a:srgbClr val="6BA883"/>
                </a:solidFill>
                <a:latin typeface="Montserrat-Black"/>
                <a:cs typeface="Montserrat-Black"/>
              </a:rPr>
              <a:t>IT</a:t>
            </a:r>
            <a:endParaRPr lang="en-US" sz="1400" dirty="0">
              <a:latin typeface="Montserrat-Black"/>
              <a:cs typeface="Montserrat-Black"/>
            </a:endParaRPr>
          </a:p>
        </p:txBody>
      </p:sp>
      <p:sp>
        <p:nvSpPr>
          <p:cNvPr id="43" name="object 21">
            <a:extLst>
              <a:ext uri="{FF2B5EF4-FFF2-40B4-BE49-F238E27FC236}">
                <a16:creationId xmlns:a16="http://schemas.microsoft.com/office/drawing/2014/main" id="{817A956A-E713-BA4E-80E5-FFB557BA0429}"/>
              </a:ext>
            </a:extLst>
          </p:cNvPr>
          <p:cNvSpPr txBox="1"/>
          <p:nvPr/>
        </p:nvSpPr>
        <p:spPr>
          <a:xfrm>
            <a:off x="1583554" y="5815223"/>
            <a:ext cx="2566670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70"/>
              </a:spcBef>
            </a:pPr>
            <a:r>
              <a:rPr sz="900" dirty="0">
                <a:solidFill>
                  <a:srgbClr val="636466"/>
                </a:solidFill>
                <a:latin typeface="Roboto-Medium"/>
                <a:cs typeface="Roboto-Medium"/>
              </a:rPr>
              <a:t>Click the </a:t>
            </a:r>
            <a:r>
              <a:rPr sz="900" spc="-5" dirty="0">
                <a:solidFill>
                  <a:srgbClr val="636466"/>
                </a:solidFill>
                <a:latin typeface="Roboto-Medium"/>
                <a:cs typeface="Roboto-Medium"/>
              </a:rPr>
              <a:t>green flag </a:t>
            </a:r>
            <a:r>
              <a:rPr sz="900" spc="-10" dirty="0">
                <a:solidFill>
                  <a:srgbClr val="636466"/>
                </a:solidFill>
                <a:latin typeface="Roboto-Medium"/>
                <a:cs typeface="Roboto-Medium"/>
              </a:rPr>
              <a:t>to</a:t>
            </a:r>
            <a:r>
              <a:rPr sz="900" spc="-5" dirty="0">
                <a:solidFill>
                  <a:srgbClr val="636466"/>
                </a:solidFill>
                <a:latin typeface="Roboto-Medium"/>
                <a:cs typeface="Roboto-Medium"/>
              </a:rPr>
              <a:t> </a:t>
            </a:r>
            <a:r>
              <a:rPr sz="900" dirty="0">
                <a:solidFill>
                  <a:srgbClr val="636466"/>
                </a:solidFill>
                <a:latin typeface="Roboto-Medium"/>
                <a:cs typeface="Roboto-Medium"/>
              </a:rPr>
              <a:t>start.</a:t>
            </a:r>
            <a:endParaRPr sz="900" dirty="0">
              <a:latin typeface="Roboto-Medium"/>
              <a:cs typeface="Roboto-Medium"/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3A88E64-759C-4733-8D22-6545BA274A1A}"/>
              </a:ext>
            </a:extLst>
          </p:cNvPr>
          <p:cNvCxnSpPr/>
          <p:nvPr/>
        </p:nvCxnSpPr>
        <p:spPr>
          <a:xfrm>
            <a:off x="2608394" y="4253698"/>
            <a:ext cx="3634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B11632D-2D9C-48AD-87A6-A30150FCFC1B}"/>
              </a:ext>
            </a:extLst>
          </p:cNvPr>
          <p:cNvCxnSpPr>
            <a:cxnSpLocks/>
          </p:cNvCxnSpPr>
          <p:nvPr/>
        </p:nvCxnSpPr>
        <p:spPr>
          <a:xfrm>
            <a:off x="2514600" y="4724400"/>
            <a:ext cx="6089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 50">
            <a:extLst>
              <a:ext uri="{FF2B5EF4-FFF2-40B4-BE49-F238E27FC236}">
                <a16:creationId xmlns:a16="http://schemas.microsoft.com/office/drawing/2014/main" id="{D9CCF898-89A6-419A-BBAF-C39580DFC086}"/>
              </a:ext>
            </a:extLst>
          </p:cNvPr>
          <p:cNvGrpSpPr/>
          <p:nvPr/>
        </p:nvGrpSpPr>
        <p:grpSpPr>
          <a:xfrm>
            <a:off x="5212112" y="1454050"/>
            <a:ext cx="412750" cy="412750"/>
            <a:chOff x="3278573" y="5361623"/>
            <a:chExt cx="412750" cy="412750"/>
          </a:xfrm>
        </p:grpSpPr>
        <p:sp>
          <p:nvSpPr>
            <p:cNvPr id="52" name="object 17">
              <a:extLst>
                <a:ext uri="{FF2B5EF4-FFF2-40B4-BE49-F238E27FC236}">
                  <a16:creationId xmlns:a16="http://schemas.microsoft.com/office/drawing/2014/main" id="{DBEBF642-6E90-411C-A6DC-1C71BCC649E0}"/>
                </a:ext>
              </a:extLst>
            </p:cNvPr>
            <p:cNvSpPr/>
            <p:nvPr/>
          </p:nvSpPr>
          <p:spPr>
            <a:xfrm>
              <a:off x="3278574" y="5361623"/>
              <a:ext cx="412388" cy="412393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18">
              <a:extLst>
                <a:ext uri="{FF2B5EF4-FFF2-40B4-BE49-F238E27FC236}">
                  <a16:creationId xmlns:a16="http://schemas.microsoft.com/office/drawing/2014/main" id="{5FBDC337-53EC-401C-92FF-5E5A196EDE10}"/>
                </a:ext>
              </a:extLst>
            </p:cNvPr>
            <p:cNvSpPr/>
            <p:nvPr/>
          </p:nvSpPr>
          <p:spPr>
            <a:xfrm>
              <a:off x="3278573" y="5361623"/>
              <a:ext cx="412750" cy="412750"/>
            </a:xfrm>
            <a:custGeom>
              <a:avLst/>
              <a:gdLst/>
              <a:ahLst/>
              <a:cxnLst/>
              <a:rect l="l" t="t" r="r" b="b"/>
              <a:pathLst>
                <a:path w="412750" h="412750">
                  <a:moveTo>
                    <a:pt x="206197" y="412394"/>
                  </a:moveTo>
                  <a:lnTo>
                    <a:pt x="253476" y="406948"/>
                  </a:lnTo>
                  <a:lnTo>
                    <a:pt x="296878" y="391436"/>
                  </a:lnTo>
                  <a:lnTo>
                    <a:pt x="335163" y="367095"/>
                  </a:lnTo>
                  <a:lnTo>
                    <a:pt x="367095" y="335163"/>
                  </a:lnTo>
                  <a:lnTo>
                    <a:pt x="391436" y="296878"/>
                  </a:lnTo>
                  <a:lnTo>
                    <a:pt x="406948" y="253476"/>
                  </a:lnTo>
                  <a:lnTo>
                    <a:pt x="412394" y="206197"/>
                  </a:lnTo>
                  <a:lnTo>
                    <a:pt x="406948" y="158917"/>
                  </a:lnTo>
                  <a:lnTo>
                    <a:pt x="391436" y="115516"/>
                  </a:lnTo>
                  <a:lnTo>
                    <a:pt x="367095" y="77230"/>
                  </a:lnTo>
                  <a:lnTo>
                    <a:pt x="335163" y="45298"/>
                  </a:lnTo>
                  <a:lnTo>
                    <a:pt x="296878" y="20957"/>
                  </a:lnTo>
                  <a:lnTo>
                    <a:pt x="253476" y="5445"/>
                  </a:lnTo>
                  <a:lnTo>
                    <a:pt x="206197" y="0"/>
                  </a:lnTo>
                  <a:lnTo>
                    <a:pt x="158917" y="5445"/>
                  </a:lnTo>
                  <a:lnTo>
                    <a:pt x="115516" y="20957"/>
                  </a:lnTo>
                  <a:lnTo>
                    <a:pt x="77230" y="45298"/>
                  </a:lnTo>
                  <a:lnTo>
                    <a:pt x="45298" y="77230"/>
                  </a:lnTo>
                  <a:lnTo>
                    <a:pt x="20957" y="115516"/>
                  </a:lnTo>
                  <a:lnTo>
                    <a:pt x="5445" y="158917"/>
                  </a:lnTo>
                  <a:lnTo>
                    <a:pt x="0" y="206197"/>
                  </a:lnTo>
                  <a:lnTo>
                    <a:pt x="5445" y="253476"/>
                  </a:lnTo>
                  <a:lnTo>
                    <a:pt x="20957" y="296878"/>
                  </a:lnTo>
                  <a:lnTo>
                    <a:pt x="45298" y="335163"/>
                  </a:lnTo>
                  <a:lnTo>
                    <a:pt x="77230" y="367095"/>
                  </a:lnTo>
                  <a:lnTo>
                    <a:pt x="115516" y="391436"/>
                  </a:lnTo>
                  <a:lnTo>
                    <a:pt x="158917" y="406948"/>
                  </a:lnTo>
                  <a:lnTo>
                    <a:pt x="206197" y="412394"/>
                  </a:lnTo>
                  <a:close/>
                </a:path>
              </a:pathLst>
            </a:custGeom>
            <a:ln w="17145">
              <a:solidFill>
                <a:srgbClr val="00A1C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19">
              <a:extLst>
                <a:ext uri="{FF2B5EF4-FFF2-40B4-BE49-F238E27FC236}">
                  <a16:creationId xmlns:a16="http://schemas.microsoft.com/office/drawing/2014/main" id="{9560CC77-ACCC-4164-B47C-7EB4B6C63A0F}"/>
                </a:ext>
              </a:extLst>
            </p:cNvPr>
            <p:cNvSpPr/>
            <p:nvPr/>
          </p:nvSpPr>
          <p:spPr>
            <a:xfrm>
              <a:off x="3362707" y="5457523"/>
              <a:ext cx="245248" cy="231885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A1D6740A-DC1D-49DD-9744-AD1FA7FA8AFA}"/>
              </a:ext>
            </a:extLst>
          </p:cNvPr>
          <p:cNvGrpSpPr/>
          <p:nvPr/>
        </p:nvGrpSpPr>
        <p:grpSpPr>
          <a:xfrm>
            <a:off x="5262002" y="2461922"/>
            <a:ext cx="417284" cy="425920"/>
            <a:chOff x="945743" y="1425670"/>
            <a:chExt cx="417284" cy="425920"/>
          </a:xfrm>
        </p:grpSpPr>
        <p:sp>
          <p:nvSpPr>
            <p:cNvPr id="56" name="Google Shape;1481;p11">
              <a:extLst>
                <a:ext uri="{FF2B5EF4-FFF2-40B4-BE49-F238E27FC236}">
                  <a16:creationId xmlns:a16="http://schemas.microsoft.com/office/drawing/2014/main" id="{55C81620-C5F6-4096-A974-EDCB89BC798E}"/>
                </a:ext>
              </a:extLst>
            </p:cNvPr>
            <p:cNvSpPr/>
            <p:nvPr/>
          </p:nvSpPr>
          <p:spPr>
            <a:xfrm>
              <a:off x="945743" y="1425670"/>
              <a:ext cx="417284" cy="425920"/>
            </a:xfrm>
            <a:prstGeom prst="rect">
              <a:avLst/>
            </a:prstGeom>
            <a:blipFill rotWithShape="1">
              <a:blip r:embed="rId13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1482;p11">
              <a:extLst>
                <a:ext uri="{FF2B5EF4-FFF2-40B4-BE49-F238E27FC236}">
                  <a16:creationId xmlns:a16="http://schemas.microsoft.com/office/drawing/2014/main" id="{2BBCFF8D-E443-4206-BC52-59B489EA95A6}"/>
                </a:ext>
              </a:extLst>
            </p:cNvPr>
            <p:cNvSpPr/>
            <p:nvPr/>
          </p:nvSpPr>
          <p:spPr>
            <a:xfrm>
              <a:off x="945743" y="1425670"/>
              <a:ext cx="417284" cy="425919"/>
            </a:xfrm>
            <a:prstGeom prst="rect">
              <a:avLst/>
            </a:prstGeom>
            <a:noFill/>
            <a:ln w="12700" cap="flat" cmpd="sng">
              <a:solidFill>
                <a:srgbClr val="00A1C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897FD48B-6091-4040-AB28-4E612D781C57}"/>
              </a:ext>
            </a:extLst>
          </p:cNvPr>
          <p:cNvGrpSpPr/>
          <p:nvPr/>
        </p:nvGrpSpPr>
        <p:grpSpPr>
          <a:xfrm>
            <a:off x="5235694" y="3226458"/>
            <a:ext cx="469900" cy="196850"/>
            <a:chOff x="3178682" y="5953323"/>
            <a:chExt cx="469900" cy="196850"/>
          </a:xfrm>
        </p:grpSpPr>
        <p:sp>
          <p:nvSpPr>
            <p:cNvPr id="62" name="object 45">
              <a:extLst>
                <a:ext uri="{FF2B5EF4-FFF2-40B4-BE49-F238E27FC236}">
                  <a16:creationId xmlns:a16="http://schemas.microsoft.com/office/drawing/2014/main" id="{7F7865B6-DBA3-444A-AD17-F79C04804D08}"/>
                </a:ext>
              </a:extLst>
            </p:cNvPr>
            <p:cNvSpPr/>
            <p:nvPr/>
          </p:nvSpPr>
          <p:spPr>
            <a:xfrm>
              <a:off x="3178683" y="5953328"/>
              <a:ext cx="469391" cy="196646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46">
              <a:extLst>
                <a:ext uri="{FF2B5EF4-FFF2-40B4-BE49-F238E27FC236}">
                  <a16:creationId xmlns:a16="http://schemas.microsoft.com/office/drawing/2014/main" id="{F69B58AC-0DBD-4C73-8BC1-928F99D34A1B}"/>
                </a:ext>
              </a:extLst>
            </p:cNvPr>
            <p:cNvSpPr/>
            <p:nvPr/>
          </p:nvSpPr>
          <p:spPr>
            <a:xfrm>
              <a:off x="3178682" y="5953323"/>
              <a:ext cx="469900" cy="196850"/>
            </a:xfrm>
            <a:custGeom>
              <a:avLst/>
              <a:gdLst/>
              <a:ahLst/>
              <a:cxnLst/>
              <a:rect l="l" t="t" r="r" b="b"/>
              <a:pathLst>
                <a:path w="469900" h="196850">
                  <a:moveTo>
                    <a:pt x="76200" y="0"/>
                  </a:moveTo>
                  <a:lnTo>
                    <a:pt x="32146" y="1190"/>
                  </a:lnTo>
                  <a:lnTo>
                    <a:pt x="9525" y="9524"/>
                  </a:lnTo>
                  <a:lnTo>
                    <a:pt x="1190" y="32146"/>
                  </a:lnTo>
                  <a:lnTo>
                    <a:pt x="0" y="76199"/>
                  </a:lnTo>
                  <a:lnTo>
                    <a:pt x="0" y="120446"/>
                  </a:lnTo>
                  <a:lnTo>
                    <a:pt x="1190" y="164499"/>
                  </a:lnTo>
                  <a:lnTo>
                    <a:pt x="9525" y="187121"/>
                  </a:lnTo>
                  <a:lnTo>
                    <a:pt x="32146" y="195456"/>
                  </a:lnTo>
                  <a:lnTo>
                    <a:pt x="76200" y="196646"/>
                  </a:lnTo>
                  <a:lnTo>
                    <a:pt x="393192" y="196646"/>
                  </a:lnTo>
                  <a:lnTo>
                    <a:pt x="437245" y="195456"/>
                  </a:lnTo>
                  <a:lnTo>
                    <a:pt x="459867" y="187121"/>
                  </a:lnTo>
                  <a:lnTo>
                    <a:pt x="468201" y="164499"/>
                  </a:lnTo>
                  <a:lnTo>
                    <a:pt x="469392" y="120446"/>
                  </a:lnTo>
                  <a:lnTo>
                    <a:pt x="469392" y="76199"/>
                  </a:lnTo>
                  <a:lnTo>
                    <a:pt x="468201" y="32146"/>
                  </a:lnTo>
                  <a:lnTo>
                    <a:pt x="459867" y="9524"/>
                  </a:lnTo>
                  <a:lnTo>
                    <a:pt x="437245" y="1190"/>
                  </a:lnTo>
                  <a:lnTo>
                    <a:pt x="393192" y="0"/>
                  </a:lnTo>
                  <a:lnTo>
                    <a:pt x="76200" y="0"/>
                  </a:lnTo>
                  <a:close/>
                </a:path>
              </a:pathLst>
            </a:custGeom>
            <a:ln w="19050">
              <a:solidFill>
                <a:srgbClr val="6BA88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1166</TotalTime>
  <Words>58</Words>
  <Application>Microsoft Office PowerPoint</Application>
  <PresentationFormat>Custom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Montserrat-Black</vt:lpstr>
      <vt:lpstr>Roboto</vt:lpstr>
      <vt:lpstr>Roboto-Medium</vt:lpstr>
      <vt:lpstr>Office Theme</vt:lpstr>
      <vt:lpstr>Change Backdrops scratch.mit.edu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Imagine a World</dc:title>
  <dc:creator>Hans</dc:creator>
  <cp:lastModifiedBy>Hans</cp:lastModifiedBy>
  <cp:revision>21</cp:revision>
  <dcterms:created xsi:type="dcterms:W3CDTF">2019-12-13T03:43:29Z</dcterms:created>
  <dcterms:modified xsi:type="dcterms:W3CDTF">2021-01-24T17:16:06Z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2019-12-12T00:00:00Z</vt:filetime>
  </property>
  <property fmtid="{D5CDD505-2E9C-101B-9397-08002B2CF9AE}" pid="3" name="Creator">
    <vt:lpwstr>Adobe InDesign 14.0 (Macintosh)</vt:lpwstr>
  </property>
  <property fmtid="{D5CDD505-2E9C-101B-9397-08002B2CF9AE}" pid="4" name="LastSaved">
    <vt:filetime>2019-12-13T00:00:00Z</vt:filetime>
  </property>
</Properties>
</file>