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73"/>
  </p:normalViewPr>
  <p:slideViewPr>
    <p:cSldViewPr>
      <p:cViewPr>
        <p:scale>
          <a:sx n="125" d="100"/>
          <a:sy n="125" d="100"/>
        </p:scale>
        <p:origin x="3054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8400" y="471215"/>
            <a:ext cx="271519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Montserrat-Black"/>
                <a:cs typeface="Montserrat-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50" y="1900202"/>
            <a:ext cx="2806700" cy="302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3.png"/><Relationship Id="rId7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35233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836" y="2277819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708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139" y="0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5529" y="501831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0690" y="1477938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3005" y="110012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143757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25107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4005" y="105900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5238" y="2277815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0107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6223" y="3154775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918299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099652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739" y="1590205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0" y="0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3402" y="4861672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0" y="2933198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4259" y="5038929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5142" y="77572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6333" y="4240471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0137" y="4896899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3274" y="6082842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98550" y="2466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6994" y="240387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478" y="351130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0294" y="0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3450" y="0"/>
            <a:ext cx="1304925" cy="652780"/>
          </a:xfrm>
          <a:custGeom>
            <a:avLst/>
            <a:gdLst/>
            <a:ahLst/>
            <a:cxnLst/>
            <a:rect l="l" t="t" r="r" b="b"/>
            <a:pathLst>
              <a:path w="1304925" h="65278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3974" y="611149"/>
                </a:lnTo>
                <a:lnTo>
                  <a:pt x="298744" y="632844"/>
                </a:lnTo>
                <a:lnTo>
                  <a:pt x="339460" y="646823"/>
                </a:lnTo>
                <a:lnTo>
                  <a:pt x="382679" y="652374"/>
                </a:lnTo>
                <a:lnTo>
                  <a:pt x="424956" y="648786"/>
                </a:lnTo>
                <a:lnTo>
                  <a:pt x="462847" y="635348"/>
                </a:lnTo>
                <a:lnTo>
                  <a:pt x="492908" y="611347"/>
                </a:lnTo>
                <a:lnTo>
                  <a:pt x="511695" y="576073"/>
                </a:lnTo>
                <a:lnTo>
                  <a:pt x="543771" y="620273"/>
                </a:lnTo>
                <a:lnTo>
                  <a:pt x="586562" y="642970"/>
                </a:lnTo>
                <a:lnTo>
                  <a:pt x="631925" y="651332"/>
                </a:lnTo>
                <a:lnTo>
                  <a:pt x="671715" y="652527"/>
                </a:lnTo>
                <a:lnTo>
                  <a:pt x="713172" y="649227"/>
                </a:lnTo>
                <a:lnTo>
                  <a:pt x="754283" y="638317"/>
                </a:lnTo>
                <a:lnTo>
                  <a:pt x="793609" y="618286"/>
                </a:lnTo>
                <a:lnTo>
                  <a:pt x="829707" y="587620"/>
                </a:lnTo>
                <a:lnTo>
                  <a:pt x="861136" y="544805"/>
                </a:lnTo>
                <a:lnTo>
                  <a:pt x="901774" y="579730"/>
                </a:lnTo>
                <a:lnTo>
                  <a:pt x="949399" y="600887"/>
                </a:lnTo>
                <a:lnTo>
                  <a:pt x="997843" y="608169"/>
                </a:lnTo>
                <a:lnTo>
                  <a:pt x="1040941" y="601470"/>
                </a:lnTo>
                <a:lnTo>
                  <a:pt x="1072527" y="580683"/>
                </a:lnTo>
                <a:lnTo>
                  <a:pt x="1110920" y="596898"/>
                </a:lnTo>
                <a:lnTo>
                  <a:pt x="1151829" y="603944"/>
                </a:lnTo>
                <a:lnTo>
                  <a:pt x="1192698" y="601621"/>
                </a:lnTo>
                <a:lnTo>
                  <a:pt x="1230972" y="589725"/>
                </a:lnTo>
                <a:lnTo>
                  <a:pt x="1264094" y="568056"/>
                </a:lnTo>
                <a:lnTo>
                  <a:pt x="1289508" y="536411"/>
                </a:lnTo>
                <a:lnTo>
                  <a:pt x="1304658" y="494590"/>
                </a:lnTo>
                <a:lnTo>
                  <a:pt x="1304850" y="434743"/>
                </a:lnTo>
                <a:lnTo>
                  <a:pt x="1292432" y="386161"/>
                </a:lnTo>
                <a:lnTo>
                  <a:pt x="1267935" y="348886"/>
                </a:lnTo>
                <a:lnTo>
                  <a:pt x="1231891" y="322962"/>
                </a:lnTo>
                <a:lnTo>
                  <a:pt x="1184833" y="308433"/>
                </a:lnTo>
                <a:lnTo>
                  <a:pt x="1161025" y="256565"/>
                </a:lnTo>
                <a:lnTo>
                  <a:pt x="1131190" y="218577"/>
                </a:lnTo>
                <a:lnTo>
                  <a:pt x="1093624" y="191272"/>
                </a:lnTo>
                <a:lnTo>
                  <a:pt x="1046619" y="171451"/>
                </a:lnTo>
                <a:lnTo>
                  <a:pt x="993582" y="161096"/>
                </a:lnTo>
                <a:lnTo>
                  <a:pt x="941052" y="163687"/>
                </a:lnTo>
                <a:lnTo>
                  <a:pt x="892536" y="174841"/>
                </a:lnTo>
                <a:lnTo>
                  <a:pt x="851546" y="190176"/>
                </a:lnTo>
                <a:lnTo>
                  <a:pt x="821588" y="205309"/>
                </a:lnTo>
              </a:path>
            </a:pathLst>
          </a:custGeom>
          <a:ln w="25399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0261" y="2091408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5434" y="155754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9045" y="586740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64512" y="939796"/>
            <a:ext cx="2043430" cy="82994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88950" indent="-489584">
              <a:lnSpc>
                <a:spcPts val="3240"/>
              </a:lnSpc>
              <a:spcBef>
                <a:spcPts val="20"/>
              </a:spcBef>
            </a:pPr>
            <a:r>
              <a:rPr sz="2700" b="1" spc="-20" dirty="0">
                <a:solidFill>
                  <a:srgbClr val="FF3354"/>
                </a:solidFill>
                <a:latin typeface="Montserrat-Black"/>
                <a:cs typeface="Montserrat-Black"/>
              </a:rPr>
              <a:t>Make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It</a:t>
            </a:r>
            <a:r>
              <a:rPr sz="2700" b="1" spc="-70" dirty="0">
                <a:solidFill>
                  <a:srgbClr val="FF3354"/>
                </a:solidFill>
                <a:latin typeface="Montserrat-Black"/>
                <a:cs typeface="Montserrat-Black"/>
              </a:rPr>
              <a:t> </a:t>
            </a:r>
            <a:r>
              <a:rPr sz="2700" b="1" dirty="0">
                <a:solidFill>
                  <a:srgbClr val="FF3354"/>
                </a:solidFill>
                <a:latin typeface="Montserrat-Black"/>
                <a:cs typeface="Montserrat-Black"/>
              </a:rPr>
              <a:t>Fly  </a:t>
            </a:r>
            <a:r>
              <a:rPr sz="2700" b="1" spc="-5" dirty="0">
                <a:solidFill>
                  <a:srgbClr val="FF3354"/>
                </a:solidFill>
                <a:latin typeface="Montserrat-Black"/>
                <a:cs typeface="Montserrat-Black"/>
              </a:rPr>
              <a:t>Cards</a:t>
            </a:r>
            <a:endParaRPr sz="2700">
              <a:latin typeface="Montserrat-Black"/>
              <a:cs typeface="Montserrat-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240" y="5022850"/>
            <a:ext cx="45567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Choose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any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character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make 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400" b="1" spc="-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Roboto"/>
                <a:cs typeface="Roboto"/>
              </a:rPr>
              <a:t>fly!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9681" y="1864042"/>
            <a:ext cx="1854187" cy="1390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678" y="1864042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681" y="3407422"/>
            <a:ext cx="1851937" cy="13914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678" y="340347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68118" y="3403472"/>
            <a:ext cx="1854200" cy="139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8124" y="3403474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8118" y="1865287"/>
            <a:ext cx="1854200" cy="13957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68124" y="1864042"/>
            <a:ext cx="1854200" cy="1397000"/>
          </a:xfrm>
          <a:custGeom>
            <a:avLst/>
            <a:gdLst/>
            <a:ahLst/>
            <a:cxnLst/>
            <a:rect l="l" t="t" r="r" b="b"/>
            <a:pathLst>
              <a:path w="1854200" h="1397000">
                <a:moveTo>
                  <a:pt x="170230" y="0"/>
                </a:moveTo>
                <a:lnTo>
                  <a:pt x="71816" y="2665"/>
                </a:lnTo>
                <a:lnTo>
                  <a:pt x="21278" y="21326"/>
                </a:lnTo>
                <a:lnTo>
                  <a:pt x="2659" y="71976"/>
                </a:lnTo>
                <a:lnTo>
                  <a:pt x="0" y="170611"/>
                </a:lnTo>
                <a:lnTo>
                  <a:pt x="0" y="1226388"/>
                </a:lnTo>
                <a:lnTo>
                  <a:pt x="2659" y="1325023"/>
                </a:lnTo>
                <a:lnTo>
                  <a:pt x="21278" y="1375673"/>
                </a:lnTo>
                <a:lnTo>
                  <a:pt x="71816" y="1394334"/>
                </a:lnTo>
                <a:lnTo>
                  <a:pt x="170230" y="1397000"/>
                </a:lnTo>
                <a:lnTo>
                  <a:pt x="1683969" y="1397000"/>
                </a:lnTo>
                <a:lnTo>
                  <a:pt x="1782383" y="1394334"/>
                </a:lnTo>
                <a:lnTo>
                  <a:pt x="1832921" y="1375673"/>
                </a:lnTo>
                <a:lnTo>
                  <a:pt x="1851540" y="1325023"/>
                </a:lnTo>
                <a:lnTo>
                  <a:pt x="1854200" y="1226388"/>
                </a:lnTo>
                <a:lnTo>
                  <a:pt x="1854200" y="170611"/>
                </a:lnTo>
                <a:lnTo>
                  <a:pt x="1851540" y="71976"/>
                </a:lnTo>
                <a:lnTo>
                  <a:pt x="1832921" y="21326"/>
                </a:lnTo>
                <a:lnTo>
                  <a:pt x="1782383" y="2665"/>
                </a:lnTo>
                <a:lnTo>
                  <a:pt x="1683969" y="0"/>
                </a:lnTo>
                <a:lnTo>
                  <a:pt x="17023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0" y="864915"/>
            <a:ext cx="4572000" cy="86433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 algn="ctr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</a:t>
            </a:r>
            <a:br>
              <a:rPr lang="nl-NL" dirty="0"/>
            </a:br>
            <a:r>
              <a:rPr spc="-5" dirty="0"/>
              <a:t>Cards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57200" y="5927725"/>
            <a:ext cx="915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62425" y="5937250"/>
            <a:ext cx="13562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38492" y="5892796"/>
            <a:ext cx="694907" cy="259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1480" y="1938858"/>
            <a:ext cx="379219" cy="846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54300"/>
            <a:ext cx="4572000" cy="2730500"/>
          </a:xfrm>
          <a:custGeom>
            <a:avLst/>
            <a:gdLst/>
            <a:ahLst/>
            <a:cxnLst/>
            <a:rect l="l" t="t" r="r" b="b"/>
            <a:pathLst>
              <a:path w="4572000" h="2730500">
                <a:moveTo>
                  <a:pt x="0" y="2730500"/>
                </a:moveTo>
                <a:lnTo>
                  <a:pt x="4572000" y="2730500"/>
                </a:lnTo>
                <a:lnTo>
                  <a:pt x="4572000" y="0"/>
                </a:lnTo>
                <a:lnTo>
                  <a:pt x="0" y="0"/>
                </a:lnTo>
                <a:lnTo>
                  <a:pt x="0" y="2730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5372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1725295"/>
          </a:xfrm>
          <a:custGeom>
            <a:avLst/>
            <a:gdLst/>
            <a:ahLst/>
            <a:cxnLst/>
            <a:rect l="l" t="t" r="r" b="b"/>
            <a:pathLst>
              <a:path w="4572000" h="1725295">
                <a:moveTo>
                  <a:pt x="0" y="1725168"/>
                </a:moveTo>
                <a:lnTo>
                  <a:pt x="4572000" y="1725168"/>
                </a:lnTo>
                <a:lnTo>
                  <a:pt x="4572000" y="0"/>
                </a:lnTo>
                <a:lnTo>
                  <a:pt x="0" y="0"/>
                </a:lnTo>
                <a:lnTo>
                  <a:pt x="0" y="17251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641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42799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Make </a:t>
            </a:r>
            <a:r>
              <a:rPr sz="2400" dirty="0"/>
              <a:t>It</a:t>
            </a:r>
            <a:r>
              <a:rPr sz="2400" spc="-80" dirty="0"/>
              <a:t> </a:t>
            </a:r>
            <a:r>
              <a:rPr sz="2400" spc="-5" dirty="0"/>
              <a:t>Interactive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397500"/>
            <a:ext cx="4572000" cy="1003300"/>
          </a:xfrm>
          <a:custGeom>
            <a:avLst/>
            <a:gdLst/>
            <a:ahLst/>
            <a:cxnLst/>
            <a:rect l="l" t="t" r="r" b="b"/>
            <a:pathLst>
              <a:path w="4572000" h="1003300">
                <a:moveTo>
                  <a:pt x="0" y="1003300"/>
                </a:moveTo>
                <a:lnTo>
                  <a:pt x="4572000" y="1003300"/>
                </a:lnTo>
                <a:lnTo>
                  <a:pt x="4572000" y="0"/>
                </a:lnTo>
                <a:lnTo>
                  <a:pt x="0" y="0"/>
                </a:lnTo>
                <a:lnTo>
                  <a:pt x="0" y="1003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384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0" y="1074620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5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87525" y="1657350"/>
            <a:ext cx="1396949" cy="7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7995" y="1647825"/>
            <a:ext cx="1416050" cy="802005"/>
          </a:xfrm>
          <a:custGeom>
            <a:avLst/>
            <a:gdLst/>
            <a:ahLst/>
            <a:cxnLst/>
            <a:rect l="l" t="t" r="r" b="b"/>
            <a:pathLst>
              <a:path w="1416050" h="8020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715949"/>
                </a:lnTo>
                <a:lnTo>
                  <a:pt x="3859" y="741854"/>
                </a:lnTo>
                <a:lnTo>
                  <a:pt x="17435" y="769932"/>
                </a:lnTo>
                <a:lnTo>
                  <a:pt x="43725" y="792450"/>
                </a:lnTo>
                <a:lnTo>
                  <a:pt x="85725" y="801674"/>
                </a:lnTo>
                <a:lnTo>
                  <a:pt x="1330286" y="801674"/>
                </a:lnTo>
                <a:lnTo>
                  <a:pt x="1356186" y="797815"/>
                </a:lnTo>
                <a:lnTo>
                  <a:pt x="1384265" y="784239"/>
                </a:lnTo>
                <a:lnTo>
                  <a:pt x="1406785" y="757949"/>
                </a:lnTo>
                <a:lnTo>
                  <a:pt x="1416011" y="715949"/>
                </a:lnTo>
                <a:lnTo>
                  <a:pt x="1416011" y="85725"/>
                </a:lnTo>
                <a:lnTo>
                  <a:pt x="1412152" y="59819"/>
                </a:lnTo>
                <a:lnTo>
                  <a:pt x="1398576" y="31742"/>
                </a:lnTo>
                <a:lnTo>
                  <a:pt x="1372286" y="9224"/>
                </a:lnTo>
                <a:lnTo>
                  <a:pt x="133028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3450" y="3459479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600" y="4318355"/>
            <a:ext cx="1511160" cy="71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" y="3497643"/>
            <a:ext cx="1585607" cy="715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03450" y="3459479"/>
            <a:ext cx="12700" cy="1816100"/>
          </a:xfrm>
          <a:custGeom>
            <a:avLst/>
            <a:gdLst/>
            <a:ahLst/>
            <a:cxnLst/>
            <a:rect l="l" t="t" r="r" b="b"/>
            <a:pathLst>
              <a:path w="12700" h="1816100">
                <a:moveTo>
                  <a:pt x="0" y="1815579"/>
                </a:moveTo>
                <a:lnTo>
                  <a:pt x="12700" y="1815579"/>
                </a:lnTo>
                <a:lnTo>
                  <a:pt x="12700" y="0"/>
                </a:lnTo>
                <a:lnTo>
                  <a:pt x="0" y="0"/>
                </a:lnTo>
                <a:lnTo>
                  <a:pt x="0" y="1815579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5900" y="3003550"/>
            <a:ext cx="17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x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0" y="2714907"/>
            <a:ext cx="4571999" cy="24686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84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5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5901" y="3219450"/>
            <a:ext cx="17653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sz="900" i="1" spc="3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10" dirty="0">
                <a:solidFill>
                  <a:srgbClr val="636466"/>
                </a:solidFill>
                <a:latin typeface="Roboto-MediumItalic"/>
                <a:cs typeface="Roboto-MediumItalic"/>
              </a:rPr>
              <a:t>to</a:t>
            </a:r>
            <a:r>
              <a:rPr sz="900" i="1" spc="1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side</a:t>
            </a:r>
            <a:r>
              <a:rPr lang="en-US"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33124" y="4615229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94624" y="249770"/>
                </a:moveTo>
                <a:lnTo>
                  <a:pt x="13458" y="249770"/>
                </a:lnTo>
                <a:lnTo>
                  <a:pt x="5691" y="252140"/>
                </a:lnTo>
                <a:lnTo>
                  <a:pt x="914" y="258000"/>
                </a:lnTo>
                <a:lnTo>
                  <a:pt x="0" y="265480"/>
                </a:lnTo>
                <a:lnTo>
                  <a:pt x="3819" y="272707"/>
                </a:lnTo>
                <a:lnTo>
                  <a:pt x="99895" y="368769"/>
                </a:lnTo>
                <a:lnTo>
                  <a:pt x="108200" y="368769"/>
                </a:lnTo>
                <a:lnTo>
                  <a:pt x="204263" y="272707"/>
                </a:lnTo>
                <a:lnTo>
                  <a:pt x="208088" y="265480"/>
                </a:lnTo>
                <a:lnTo>
                  <a:pt x="207173" y="258000"/>
                </a:lnTo>
                <a:lnTo>
                  <a:pt x="202393" y="252140"/>
                </a:lnTo>
                <a:lnTo>
                  <a:pt x="194624" y="249770"/>
                </a:lnTo>
                <a:close/>
              </a:path>
              <a:path w="208279" h="368935">
                <a:moveTo>
                  <a:pt x="104543" y="0"/>
                </a:moveTo>
                <a:lnTo>
                  <a:pt x="97167" y="1489"/>
                </a:lnTo>
                <a:lnTo>
                  <a:pt x="91144" y="5549"/>
                </a:lnTo>
                <a:lnTo>
                  <a:pt x="87083" y="11572"/>
                </a:lnTo>
                <a:lnTo>
                  <a:pt x="85594" y="18948"/>
                </a:lnTo>
                <a:lnTo>
                  <a:pt x="85594" y="19240"/>
                </a:lnTo>
                <a:lnTo>
                  <a:pt x="67903" y="249770"/>
                </a:lnTo>
                <a:lnTo>
                  <a:pt x="141182" y="249770"/>
                </a:lnTo>
                <a:lnTo>
                  <a:pt x="123479" y="19240"/>
                </a:lnTo>
                <a:lnTo>
                  <a:pt x="123491" y="18948"/>
                </a:lnTo>
                <a:lnTo>
                  <a:pt x="122002" y="11572"/>
                </a:lnTo>
                <a:lnTo>
                  <a:pt x="117941" y="5549"/>
                </a:lnTo>
                <a:lnTo>
                  <a:pt x="111918" y="1489"/>
                </a:lnTo>
                <a:lnTo>
                  <a:pt x="104543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33125" y="3781302"/>
            <a:ext cx="208279" cy="368935"/>
          </a:xfrm>
          <a:custGeom>
            <a:avLst/>
            <a:gdLst/>
            <a:ahLst/>
            <a:cxnLst/>
            <a:rect l="l" t="t" r="r" b="b"/>
            <a:pathLst>
              <a:path w="208279" h="368935">
                <a:moveTo>
                  <a:pt x="140184" y="118998"/>
                </a:moveTo>
                <a:lnTo>
                  <a:pt x="66905" y="118998"/>
                </a:lnTo>
                <a:lnTo>
                  <a:pt x="84608" y="349529"/>
                </a:lnTo>
                <a:lnTo>
                  <a:pt x="84596" y="349821"/>
                </a:lnTo>
                <a:lnTo>
                  <a:pt x="86085" y="357189"/>
                </a:lnTo>
                <a:lnTo>
                  <a:pt x="90146" y="363208"/>
                </a:lnTo>
                <a:lnTo>
                  <a:pt x="96169" y="367268"/>
                </a:lnTo>
                <a:lnTo>
                  <a:pt x="103545" y="368757"/>
                </a:lnTo>
                <a:lnTo>
                  <a:pt x="110920" y="367268"/>
                </a:lnTo>
                <a:lnTo>
                  <a:pt x="116943" y="363208"/>
                </a:lnTo>
                <a:lnTo>
                  <a:pt x="121004" y="357189"/>
                </a:lnTo>
                <a:lnTo>
                  <a:pt x="122493" y="349821"/>
                </a:lnTo>
                <a:lnTo>
                  <a:pt x="122493" y="349529"/>
                </a:lnTo>
                <a:lnTo>
                  <a:pt x="140184" y="118998"/>
                </a:lnTo>
                <a:close/>
              </a:path>
              <a:path w="208279" h="368935">
                <a:moveTo>
                  <a:pt x="108206" y="0"/>
                </a:moveTo>
                <a:lnTo>
                  <a:pt x="99887" y="0"/>
                </a:lnTo>
                <a:lnTo>
                  <a:pt x="3824" y="96062"/>
                </a:lnTo>
                <a:lnTo>
                  <a:pt x="0" y="103289"/>
                </a:lnTo>
                <a:lnTo>
                  <a:pt x="914" y="110769"/>
                </a:lnTo>
                <a:lnTo>
                  <a:pt x="5694" y="116629"/>
                </a:lnTo>
                <a:lnTo>
                  <a:pt x="13464" y="118998"/>
                </a:lnTo>
                <a:lnTo>
                  <a:pt x="194629" y="118998"/>
                </a:lnTo>
                <a:lnTo>
                  <a:pt x="202397" y="116629"/>
                </a:lnTo>
                <a:lnTo>
                  <a:pt x="207174" y="110769"/>
                </a:lnTo>
                <a:lnTo>
                  <a:pt x="208088" y="103289"/>
                </a:lnTo>
                <a:lnTo>
                  <a:pt x="204268" y="96062"/>
                </a:lnTo>
                <a:lnTo>
                  <a:pt x="108206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43117" y="3498656"/>
            <a:ext cx="1503273" cy="7138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3124" y="4323372"/>
            <a:ext cx="1563087" cy="696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30416" y="5095240"/>
            <a:ext cx="196538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900" y="5071687"/>
            <a:ext cx="19748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minus sign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left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9796" y="4894788"/>
            <a:ext cx="0" cy="187325"/>
          </a:xfrm>
          <a:custGeom>
            <a:avLst/>
            <a:gdLst/>
            <a:ahLst/>
            <a:cxnLst/>
            <a:rect l="l" t="t" r="r" b="b"/>
            <a:pathLst>
              <a:path h="187325">
                <a:moveTo>
                  <a:pt x="0" y="0"/>
                </a:moveTo>
                <a:lnTo>
                  <a:pt x="0" y="187147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2590" y="3942064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354522" y="122442"/>
                </a:moveTo>
                <a:lnTo>
                  <a:pt x="19100" y="122442"/>
                </a:lnTo>
                <a:lnTo>
                  <a:pt x="19240" y="122493"/>
                </a:lnTo>
                <a:lnTo>
                  <a:pt x="249770" y="140184"/>
                </a:lnTo>
                <a:lnTo>
                  <a:pt x="249770" y="194629"/>
                </a:lnTo>
                <a:lnTo>
                  <a:pt x="252140" y="202397"/>
                </a:lnTo>
                <a:lnTo>
                  <a:pt x="258000" y="207174"/>
                </a:lnTo>
                <a:lnTo>
                  <a:pt x="265480" y="208088"/>
                </a:lnTo>
                <a:lnTo>
                  <a:pt x="272707" y="204268"/>
                </a:lnTo>
                <a:lnTo>
                  <a:pt x="354522" y="122442"/>
                </a:lnTo>
                <a:close/>
              </a:path>
              <a:path w="368935" h="208279">
                <a:moveTo>
                  <a:pt x="19037" y="84596"/>
                </a:moveTo>
                <a:lnTo>
                  <a:pt x="0" y="103545"/>
                </a:lnTo>
                <a:lnTo>
                  <a:pt x="1489" y="110920"/>
                </a:lnTo>
                <a:lnTo>
                  <a:pt x="5549" y="116943"/>
                </a:lnTo>
                <a:lnTo>
                  <a:pt x="11572" y="121004"/>
                </a:lnTo>
                <a:lnTo>
                  <a:pt x="18948" y="122493"/>
                </a:lnTo>
                <a:lnTo>
                  <a:pt x="19100" y="122442"/>
                </a:lnTo>
                <a:lnTo>
                  <a:pt x="354522" y="122442"/>
                </a:lnTo>
                <a:lnTo>
                  <a:pt x="368769" y="108193"/>
                </a:lnTo>
                <a:lnTo>
                  <a:pt x="368769" y="99887"/>
                </a:lnTo>
                <a:lnTo>
                  <a:pt x="353529" y="84647"/>
                </a:lnTo>
                <a:lnTo>
                  <a:pt x="19100" y="84647"/>
                </a:lnTo>
                <a:close/>
              </a:path>
              <a:path w="368935" h="208279">
                <a:moveTo>
                  <a:pt x="265480" y="0"/>
                </a:moveTo>
                <a:lnTo>
                  <a:pt x="258000" y="914"/>
                </a:lnTo>
                <a:lnTo>
                  <a:pt x="252140" y="5694"/>
                </a:lnTo>
                <a:lnTo>
                  <a:pt x="249770" y="13464"/>
                </a:lnTo>
                <a:lnTo>
                  <a:pt x="249770" y="66905"/>
                </a:lnTo>
                <a:lnTo>
                  <a:pt x="19227" y="84609"/>
                </a:lnTo>
                <a:lnTo>
                  <a:pt x="353529" y="84647"/>
                </a:lnTo>
                <a:lnTo>
                  <a:pt x="272707" y="3824"/>
                </a:lnTo>
                <a:lnTo>
                  <a:pt x="26548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1269" y="4770002"/>
            <a:ext cx="368935" cy="208279"/>
          </a:xfrm>
          <a:custGeom>
            <a:avLst/>
            <a:gdLst/>
            <a:ahLst/>
            <a:cxnLst/>
            <a:rect l="l" t="t" r="r" b="b"/>
            <a:pathLst>
              <a:path w="368935" h="208279">
                <a:moveTo>
                  <a:pt x="103289" y="0"/>
                </a:moveTo>
                <a:lnTo>
                  <a:pt x="96062" y="3819"/>
                </a:lnTo>
                <a:lnTo>
                  <a:pt x="0" y="99895"/>
                </a:lnTo>
                <a:lnTo>
                  <a:pt x="0" y="108200"/>
                </a:lnTo>
                <a:lnTo>
                  <a:pt x="96062" y="204263"/>
                </a:lnTo>
                <a:lnTo>
                  <a:pt x="103289" y="208088"/>
                </a:lnTo>
                <a:lnTo>
                  <a:pt x="110769" y="207173"/>
                </a:lnTo>
                <a:lnTo>
                  <a:pt x="116629" y="202393"/>
                </a:lnTo>
                <a:lnTo>
                  <a:pt x="118999" y="194624"/>
                </a:lnTo>
                <a:lnTo>
                  <a:pt x="118999" y="141182"/>
                </a:lnTo>
                <a:lnTo>
                  <a:pt x="349542" y="123478"/>
                </a:lnTo>
                <a:lnTo>
                  <a:pt x="350073" y="123440"/>
                </a:lnTo>
                <a:lnTo>
                  <a:pt x="357195" y="122002"/>
                </a:lnTo>
                <a:lnTo>
                  <a:pt x="363213" y="117941"/>
                </a:lnTo>
                <a:lnTo>
                  <a:pt x="367270" y="111918"/>
                </a:lnTo>
                <a:lnTo>
                  <a:pt x="368757" y="104543"/>
                </a:lnTo>
                <a:lnTo>
                  <a:pt x="367270" y="97167"/>
                </a:lnTo>
                <a:lnTo>
                  <a:pt x="363213" y="91144"/>
                </a:lnTo>
                <a:lnTo>
                  <a:pt x="357195" y="87083"/>
                </a:lnTo>
                <a:lnTo>
                  <a:pt x="350073" y="85645"/>
                </a:lnTo>
                <a:lnTo>
                  <a:pt x="349567" y="85632"/>
                </a:lnTo>
                <a:lnTo>
                  <a:pt x="118999" y="67903"/>
                </a:lnTo>
                <a:lnTo>
                  <a:pt x="118999" y="13458"/>
                </a:lnTo>
                <a:lnTo>
                  <a:pt x="116629" y="5691"/>
                </a:lnTo>
                <a:lnTo>
                  <a:pt x="110769" y="914"/>
                </a:lnTo>
                <a:lnTo>
                  <a:pt x="103289" y="0"/>
                </a:lnTo>
                <a:close/>
              </a:path>
              <a:path w="368935" h="208279">
                <a:moveTo>
                  <a:pt x="350073" y="123440"/>
                </a:moveTo>
                <a:lnTo>
                  <a:pt x="349669" y="123440"/>
                </a:lnTo>
                <a:lnTo>
                  <a:pt x="350073" y="123440"/>
                </a:lnTo>
                <a:close/>
              </a:path>
              <a:path w="368935" h="208279">
                <a:moveTo>
                  <a:pt x="349821" y="85594"/>
                </a:moveTo>
                <a:lnTo>
                  <a:pt x="349669" y="85645"/>
                </a:lnTo>
                <a:lnTo>
                  <a:pt x="350073" y="85645"/>
                </a:lnTo>
                <a:lnTo>
                  <a:pt x="349821" y="85594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94557" y="4887778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402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0" y="5532320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160" dirty="0">
                <a:solidFill>
                  <a:srgbClr val="6BA883"/>
                </a:solidFill>
                <a:latin typeface="Montserrat-Black"/>
                <a:cs typeface="Montserrat-Black"/>
              </a:rPr>
              <a:t> 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IT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3792" y="5646379"/>
            <a:ext cx="204584" cy="221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3792" y="5892288"/>
            <a:ext cx="204584" cy="2219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62433" y="5892288"/>
            <a:ext cx="204584" cy="221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5150" y="5892288"/>
            <a:ext cx="204584" cy="2219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F224BCCC-BA87-C94C-A2AA-AE1FAB37814A}"/>
              </a:ext>
            </a:extLst>
          </p:cNvPr>
          <p:cNvSpPr txBox="1"/>
          <p:nvPr/>
        </p:nvSpPr>
        <p:spPr>
          <a:xfrm>
            <a:off x="2514599" y="3221412"/>
            <a:ext cx="198119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6640" algn="l"/>
              </a:tabLst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Move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i="1" dirty="0">
                <a:solidFill>
                  <a:srgbClr val="636466"/>
                </a:solidFill>
                <a:latin typeface="Roboto-MediumItalic"/>
                <a:cs typeface="Roboto-MediumItalic"/>
              </a:rPr>
              <a:t>up and</a:t>
            </a:r>
            <a:r>
              <a:rPr sz="900" i="1" spc="-50" dirty="0">
                <a:solidFill>
                  <a:srgbClr val="636466"/>
                </a:solidFill>
                <a:latin typeface="Roboto-MediumItalic"/>
                <a:cs typeface="Roboto-MediumItalic"/>
              </a:rPr>
              <a:t> </a:t>
            </a:r>
            <a:r>
              <a:rPr sz="900" i="1" spc="-5" dirty="0">
                <a:solidFill>
                  <a:srgbClr val="636466"/>
                </a:solidFill>
                <a:latin typeface="Roboto-MediumItalic"/>
                <a:cs typeface="Roboto-MediumItalic"/>
              </a:rPr>
              <a:t>down.</a:t>
            </a:r>
            <a:endParaRPr sz="900" dirty="0">
              <a:latin typeface="Roboto-MediumItalic"/>
              <a:cs typeface="Roboto-MediumItalic"/>
            </a:endParaRPr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D48E7701-D7CD-F14E-8EAA-859218520853}"/>
              </a:ext>
            </a:extLst>
          </p:cNvPr>
          <p:cNvSpPr txBox="1"/>
          <p:nvPr/>
        </p:nvSpPr>
        <p:spPr>
          <a:xfrm>
            <a:off x="1635816" y="5774364"/>
            <a:ext cx="243586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545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Press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arrow keys on your keyboard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character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around.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0371AD1F-C933-E14E-901F-925447655C03}"/>
              </a:ext>
            </a:extLst>
          </p:cNvPr>
          <p:cNvSpPr txBox="1"/>
          <p:nvPr/>
        </p:nvSpPr>
        <p:spPr>
          <a:xfrm>
            <a:off x="1" y="1413213"/>
            <a:ext cx="457199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 your flying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7489CEA0-43F0-4F46-B53E-D2351BCA1DC7}"/>
              </a:ext>
            </a:extLst>
          </p:cNvPr>
          <p:cNvSpPr txBox="1"/>
          <p:nvPr/>
        </p:nvSpPr>
        <p:spPr>
          <a:xfrm>
            <a:off x="2521625" y="2971800"/>
            <a:ext cx="1743075" cy="27763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938">
              <a:lnSpc>
                <a:spcPct val="100000"/>
              </a:lnSpc>
              <a:spcBef>
                <a:spcPts val="445"/>
              </a:spcBef>
            </a:pPr>
            <a:r>
              <a:rPr sz="1400" b="1" spc="-5" dirty="0">
                <a:solidFill>
                  <a:srgbClr val="00A1CB"/>
                </a:solidFill>
                <a:latin typeface="Roboto"/>
                <a:cs typeface="Roboto"/>
              </a:rPr>
              <a:t>Change</a:t>
            </a:r>
            <a:r>
              <a:rPr sz="1400" b="1" spc="-75" dirty="0">
                <a:solidFill>
                  <a:srgbClr val="00A1CB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0A1CB"/>
                </a:solidFill>
                <a:latin typeface="Roboto"/>
                <a:cs typeface="Roboto"/>
              </a:rPr>
              <a:t>y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342" y="1282700"/>
            <a:ext cx="332092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clouds float by in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sky!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2116" y="1968500"/>
            <a:ext cx="2244886" cy="162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471215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Floating</a:t>
            </a:r>
            <a:r>
              <a:rPr spc="-70" dirty="0"/>
              <a:t> </a:t>
            </a:r>
            <a:r>
              <a:rPr dirty="0"/>
              <a:t>Clouds</a:t>
            </a:r>
          </a:p>
        </p:txBody>
      </p:sp>
      <p:sp>
        <p:nvSpPr>
          <p:cNvPr id="13" name="object 13"/>
          <p:cNvSpPr/>
          <p:nvPr/>
        </p:nvSpPr>
        <p:spPr>
          <a:xfrm>
            <a:off x="1182116" y="3695700"/>
            <a:ext cx="2244886" cy="16670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5</a:t>
            </a:r>
            <a:endParaRPr sz="1100">
              <a:latin typeface="Roboto-Black"/>
              <a:cs typeface="Roboto-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17">
            <a:extLst>
              <a:ext uri="{FF2B5EF4-FFF2-40B4-BE49-F238E27FC236}">
                <a16:creationId xmlns:a16="http://schemas.microsoft.com/office/drawing/2014/main" id="{BCDEC693-0315-0C40-B4F5-043712E8B358}"/>
              </a:ext>
            </a:extLst>
          </p:cNvPr>
          <p:cNvSpPr/>
          <p:nvPr/>
        </p:nvSpPr>
        <p:spPr>
          <a:xfrm>
            <a:off x="0" y="4711700"/>
            <a:ext cx="4572000" cy="1689100"/>
          </a:xfrm>
          <a:custGeom>
            <a:avLst/>
            <a:gdLst/>
            <a:ahLst/>
            <a:cxnLst/>
            <a:rect l="l" t="t" r="r" b="b"/>
            <a:pathLst>
              <a:path w="4572000" h="1689100">
                <a:moveTo>
                  <a:pt x="0" y="1689100"/>
                </a:moveTo>
                <a:lnTo>
                  <a:pt x="4572000" y="1689100"/>
                </a:lnTo>
                <a:lnTo>
                  <a:pt x="4572000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Floating</a:t>
            </a:r>
            <a:r>
              <a:rPr sz="2400" spc="-70" dirty="0"/>
              <a:t> </a:t>
            </a:r>
            <a:r>
              <a:rPr sz="2400" dirty="0"/>
              <a:t>Clouds</a:t>
            </a:r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197100"/>
            <a:ext cx="4572000" cy="2514600"/>
          </a:xfrm>
          <a:custGeom>
            <a:avLst/>
            <a:gdLst/>
            <a:ahLst/>
            <a:cxnLst/>
            <a:rect l="l" t="t" r="r" b="b"/>
            <a:pathLst>
              <a:path w="4572000" h="2514600">
                <a:moveTo>
                  <a:pt x="0" y="2514600"/>
                </a:moveTo>
                <a:lnTo>
                  <a:pt x="4572000" y="2514600"/>
                </a:lnTo>
                <a:lnTo>
                  <a:pt x="4572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6990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1971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8050"/>
            <a:ext cx="4572000" cy="1289050"/>
          </a:xfrm>
          <a:custGeom>
            <a:avLst/>
            <a:gdLst/>
            <a:ahLst/>
            <a:cxnLst/>
            <a:rect l="l" t="t" r="r" b="b"/>
            <a:pathLst>
              <a:path w="4572000" h="1289050">
                <a:moveTo>
                  <a:pt x="0" y="1289050"/>
                </a:moveTo>
                <a:lnTo>
                  <a:pt x="4572000" y="1289050"/>
                </a:lnTo>
                <a:lnTo>
                  <a:pt x="4572000" y="0"/>
                </a:lnTo>
                <a:lnTo>
                  <a:pt x="0" y="0"/>
                </a:lnTo>
                <a:lnTo>
                  <a:pt x="0" y="1289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184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1010921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99" y="1752601"/>
            <a:ext cx="2282031" cy="15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Clouds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15" dirty="0">
                <a:solidFill>
                  <a:srgbClr val="636466"/>
                </a:solidFill>
                <a:latin typeface="Roboto-Medium"/>
                <a:cs typeface="Roboto-Medium"/>
              </a:rPr>
              <a:t>library.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5610" y="1305878"/>
            <a:ext cx="625779" cy="517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6081" y="1296354"/>
            <a:ext cx="645160" cy="536575"/>
          </a:xfrm>
          <a:custGeom>
            <a:avLst/>
            <a:gdLst/>
            <a:ahLst/>
            <a:cxnLst/>
            <a:rect l="l" t="t" r="r" b="b"/>
            <a:pathLst>
              <a:path w="645160" h="5365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50481"/>
                </a:lnTo>
                <a:lnTo>
                  <a:pt x="3859" y="476381"/>
                </a:lnTo>
                <a:lnTo>
                  <a:pt x="17435" y="504459"/>
                </a:lnTo>
                <a:lnTo>
                  <a:pt x="43725" y="526980"/>
                </a:lnTo>
                <a:lnTo>
                  <a:pt x="85725" y="536206"/>
                </a:lnTo>
                <a:lnTo>
                  <a:pt x="559104" y="536206"/>
                </a:lnTo>
                <a:lnTo>
                  <a:pt x="585009" y="532347"/>
                </a:lnTo>
                <a:lnTo>
                  <a:pt x="613087" y="518771"/>
                </a:lnTo>
                <a:lnTo>
                  <a:pt x="635605" y="492481"/>
                </a:lnTo>
                <a:lnTo>
                  <a:pt x="644829" y="450481"/>
                </a:lnTo>
                <a:lnTo>
                  <a:pt x="644829" y="85725"/>
                </a:lnTo>
                <a:lnTo>
                  <a:pt x="640972" y="59819"/>
                </a:lnTo>
                <a:lnTo>
                  <a:pt x="627399" y="31742"/>
                </a:lnTo>
                <a:lnTo>
                  <a:pt x="601110" y="9224"/>
                </a:lnTo>
                <a:lnTo>
                  <a:pt x="559104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7686" y="2595879"/>
            <a:ext cx="1625206" cy="2031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04392" y="3501190"/>
            <a:ext cx="95250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3" marR="5080" indent="-4763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180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keep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Clouds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in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top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half.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4699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2201" y="5815992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239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2201" y="5784111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2434" y="5784111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3753"/>
                </a:moveTo>
                <a:lnTo>
                  <a:pt x="0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0" y="5059670"/>
            <a:ext cx="4572000" cy="19813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900" b="1" dirty="0">
                <a:solidFill>
                  <a:srgbClr val="636466"/>
                </a:solidFill>
                <a:latin typeface="Roboto-Black"/>
                <a:cs typeface="Roboto-Black"/>
              </a:rPr>
              <a:t>y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position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top to</a:t>
            </a:r>
            <a:r>
              <a:rPr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bottom.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2302" y="6141595"/>
            <a:ext cx="3892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5039" y="5764712"/>
            <a:ext cx="3911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80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8430" y="5754068"/>
            <a:ext cx="3575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8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4670" y="548640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29">
                <a:moveTo>
                  <a:pt x="0" y="0"/>
                </a:moveTo>
                <a:lnTo>
                  <a:pt x="0" y="671639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2795" y="5486400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2795" y="615803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3753" y="0"/>
                </a:lnTo>
              </a:path>
            </a:pathLst>
          </a:custGeom>
          <a:ln w="141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1800" y="3207994"/>
            <a:ext cx="1728215" cy="364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6023" y="3680459"/>
            <a:ext cx="142875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Drag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dirty="0">
                <a:solidFill>
                  <a:srgbClr val="5CB712"/>
                </a:solidFill>
                <a:latin typeface="Roboto"/>
                <a:cs typeface="Roboto"/>
              </a:rPr>
              <a:t>pick </a:t>
            </a:r>
            <a:r>
              <a:rPr sz="900" b="1" spc="-10" dirty="0">
                <a:solidFill>
                  <a:srgbClr val="5CB712"/>
                </a:solidFill>
                <a:latin typeface="Roboto"/>
                <a:cs typeface="Roboto"/>
              </a:rPr>
              <a:t>random</a:t>
            </a:r>
            <a:r>
              <a:rPr sz="900" b="1" spc="-80" dirty="0">
                <a:solidFill>
                  <a:srgbClr val="5CB712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into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spc="-5" dirty="0">
                <a:solidFill>
                  <a:srgbClr val="496CD3"/>
                </a:solidFill>
                <a:latin typeface="Roboto"/>
                <a:cs typeface="Roboto"/>
              </a:rPr>
              <a:t>set </a:t>
            </a:r>
            <a:r>
              <a:rPr sz="900" b="1" dirty="0">
                <a:solidFill>
                  <a:srgbClr val="496CD3"/>
                </a:solidFill>
                <a:latin typeface="Roboto"/>
                <a:cs typeface="Roboto"/>
              </a:rPr>
              <a:t>y </a:t>
            </a:r>
            <a:r>
              <a:rPr sz="900" b="1" spc="-10" dirty="0">
                <a:solidFill>
                  <a:srgbClr val="496CD3"/>
                </a:solidFill>
                <a:latin typeface="Roboto"/>
                <a:cs typeface="Roboto"/>
              </a:rPr>
              <a:t>to</a:t>
            </a:r>
            <a:r>
              <a:rPr sz="900" b="1" spc="-25" dirty="0">
                <a:solidFill>
                  <a:srgbClr val="496CD3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block.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53876" y="1295400"/>
            <a:ext cx="412388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53876" y="129540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80459" y="340794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10">
                <a:moveTo>
                  <a:pt x="0" y="0"/>
                </a:moveTo>
                <a:lnTo>
                  <a:pt x="0" y="117551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C63A4646-24FB-C045-8648-38F60F668AAD}"/>
              </a:ext>
            </a:extLst>
          </p:cNvPr>
          <p:cNvSpPr txBox="1"/>
          <p:nvPr/>
        </p:nvSpPr>
        <p:spPr>
          <a:xfrm>
            <a:off x="0" y="4784903"/>
            <a:ext cx="4571999" cy="244297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464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A2B8B8B8-14E2-DE49-9567-D11E0575BCFD}"/>
              </a:ext>
            </a:extLst>
          </p:cNvPr>
          <p:cNvSpPr txBox="1"/>
          <p:nvPr/>
        </p:nvSpPr>
        <p:spPr>
          <a:xfrm>
            <a:off x="1396777" y="5292263"/>
            <a:ext cx="1418654" cy="18274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426720" algn="ctr">
              <a:lnSpc>
                <a:spcPct val="100000"/>
              </a:lnSpc>
              <a:spcBef>
                <a:spcPts val="660"/>
              </a:spcBef>
            </a:pPr>
            <a:r>
              <a:rPr sz="800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8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800" spc="-5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800" dirty="0">
              <a:latin typeface="Roboto-Medium"/>
              <a:cs typeface="Roboto-Medium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2C2AAB3E-EA76-F14F-A69E-EE400E11052E}"/>
              </a:ext>
            </a:extLst>
          </p:cNvPr>
          <p:cNvSpPr txBox="1"/>
          <p:nvPr/>
        </p:nvSpPr>
        <p:spPr>
          <a:xfrm>
            <a:off x="0" y="2291006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342" y="1282700"/>
            <a:ext cx="3289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hearts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 floating objects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-1" y="471215"/>
            <a:ext cx="457200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Flying</a:t>
            </a:r>
            <a:r>
              <a:rPr spc="-45" dirty="0"/>
              <a:t> </a:t>
            </a:r>
            <a:r>
              <a:rPr spc="-5" dirty="0"/>
              <a:t>Hearts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6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000" y="2510308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37"/>
                </a:moveTo>
                <a:lnTo>
                  <a:pt x="4572000" y="908037"/>
                </a:lnTo>
                <a:lnTo>
                  <a:pt x="4572000" y="0"/>
                </a:lnTo>
                <a:lnTo>
                  <a:pt x="0" y="0"/>
                </a:lnTo>
                <a:lnTo>
                  <a:pt x="0" y="908037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Flying</a:t>
            </a:r>
            <a:r>
              <a:rPr sz="2400" spc="-50" dirty="0"/>
              <a:t> </a:t>
            </a:r>
            <a:r>
              <a:rPr sz="2400" spc="-5" dirty="0"/>
              <a:t>Hearts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74912"/>
            <a:ext cx="4572000" cy="2743200"/>
          </a:xfrm>
          <a:custGeom>
            <a:avLst/>
            <a:gdLst/>
            <a:ahLst/>
            <a:cxnLst/>
            <a:rect l="l" t="t" r="r" b="b"/>
            <a:pathLst>
              <a:path w="4572000" h="2743200">
                <a:moveTo>
                  <a:pt x="0" y="2743187"/>
                </a:moveTo>
                <a:lnTo>
                  <a:pt x="4572000" y="2743187"/>
                </a:lnTo>
                <a:lnTo>
                  <a:pt x="4572000" y="0"/>
                </a:lnTo>
                <a:lnTo>
                  <a:pt x="0" y="0"/>
                </a:lnTo>
                <a:lnTo>
                  <a:pt x="0" y="27431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749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0" y="2571167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08037"/>
            <a:ext cx="4572000" cy="1467485"/>
          </a:xfrm>
          <a:custGeom>
            <a:avLst/>
            <a:gdLst/>
            <a:ahLst/>
            <a:cxnLst/>
            <a:rect l="l" t="t" r="r" b="b"/>
            <a:pathLst>
              <a:path w="4572000" h="1467485">
                <a:moveTo>
                  <a:pt x="0" y="1466862"/>
                </a:moveTo>
                <a:lnTo>
                  <a:pt x="4572000" y="1466862"/>
                </a:lnTo>
                <a:lnTo>
                  <a:pt x="4572000" y="0"/>
                </a:lnTo>
                <a:lnTo>
                  <a:pt x="0" y="0"/>
                </a:lnTo>
                <a:lnTo>
                  <a:pt x="0" y="146686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62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-1" y="1074620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483" y="1965325"/>
            <a:ext cx="16192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sprite, such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as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Heart.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7185" y="1478305"/>
            <a:ext cx="681222" cy="606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6081" y="1468781"/>
            <a:ext cx="709295" cy="625475"/>
          </a:xfrm>
          <a:custGeom>
            <a:avLst/>
            <a:gdLst/>
            <a:ahLst/>
            <a:cxnLst/>
            <a:rect l="l" t="t" r="r" b="b"/>
            <a:pathLst>
              <a:path w="709295" h="62547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9508"/>
                </a:lnTo>
                <a:lnTo>
                  <a:pt x="3859" y="565413"/>
                </a:lnTo>
                <a:lnTo>
                  <a:pt x="17435" y="593491"/>
                </a:lnTo>
                <a:lnTo>
                  <a:pt x="43725" y="616009"/>
                </a:lnTo>
                <a:lnTo>
                  <a:pt x="85725" y="625233"/>
                </a:lnTo>
                <a:lnTo>
                  <a:pt x="623112" y="625233"/>
                </a:lnTo>
                <a:lnTo>
                  <a:pt x="649017" y="621374"/>
                </a:lnTo>
                <a:lnTo>
                  <a:pt x="677095" y="607798"/>
                </a:lnTo>
                <a:lnTo>
                  <a:pt x="699613" y="581508"/>
                </a:lnTo>
                <a:lnTo>
                  <a:pt x="708837" y="539508"/>
                </a:lnTo>
                <a:lnTo>
                  <a:pt x="708837" y="85725"/>
                </a:lnTo>
                <a:lnTo>
                  <a:pt x="704980" y="59819"/>
                </a:lnTo>
                <a:lnTo>
                  <a:pt x="691407" y="31742"/>
                </a:lnTo>
                <a:lnTo>
                  <a:pt x="665118" y="9224"/>
                </a:lnTo>
                <a:lnTo>
                  <a:pt x="62311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18100"/>
            <a:ext cx="4572000" cy="1282700"/>
          </a:xfrm>
          <a:custGeom>
            <a:avLst/>
            <a:gdLst/>
            <a:ahLst/>
            <a:cxnLst/>
            <a:rect l="l" t="t" r="r" b="b"/>
            <a:pathLst>
              <a:path w="4572000" h="1282700">
                <a:moveTo>
                  <a:pt x="0" y="1282700"/>
                </a:moveTo>
                <a:lnTo>
                  <a:pt x="4572000" y="1282700"/>
                </a:lnTo>
                <a:lnTo>
                  <a:pt x="4572000" y="0"/>
                </a:lnTo>
                <a:lnTo>
                  <a:pt x="0" y="0"/>
                </a:lnTo>
                <a:lnTo>
                  <a:pt x="0" y="1282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105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3876" y="1467827"/>
            <a:ext cx="412388" cy="41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3876" y="1467827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4800" y="5672044"/>
            <a:ext cx="226787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2595" y="5527675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3071" y="5518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77439" y="575310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810" y="2847340"/>
            <a:ext cx="1387155" cy="2076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15532" y="3527425"/>
            <a:ext cx="1824989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up and</a:t>
            </a:r>
            <a:r>
              <a:rPr sz="900" spc="-3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down</a:t>
            </a:r>
            <a:endParaRPr sz="900" dirty="0">
              <a:latin typeface="Roboto-Medium"/>
              <a:cs typeface="Roboto-Mediu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0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17344" y="4413250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>
                <a:moveTo>
                  <a:pt x="0" y="0"/>
                </a:moveTo>
                <a:lnTo>
                  <a:pt x="477469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54150" y="3892550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4">
                <a:moveTo>
                  <a:pt x="0" y="0"/>
                </a:move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81657" y="3627375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156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5008200C-39F8-454D-BD61-E629121D85FD}"/>
              </a:ext>
            </a:extLst>
          </p:cNvPr>
          <p:cNvSpPr txBox="1"/>
          <p:nvPr/>
        </p:nvSpPr>
        <p:spPr>
          <a:xfrm>
            <a:off x="2250002" y="3801497"/>
            <a:ext cx="1824989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Sets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your </a:t>
            </a:r>
            <a:r>
              <a:rPr sz="900" spc="-20" dirty="0">
                <a:solidFill>
                  <a:srgbClr val="636466"/>
                </a:solidFill>
                <a:latin typeface="Roboto-Medium"/>
                <a:cs typeface="Roboto-Medium"/>
              </a:rPr>
              <a:t>sprite’s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position at the</a:t>
            </a:r>
            <a:r>
              <a:rPr sz="900" spc="-8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far 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3C0445D5-58D3-4241-A633-58CC1B228D86}"/>
              </a:ext>
            </a:extLst>
          </p:cNvPr>
          <p:cNvSpPr txBox="1"/>
          <p:nvPr/>
        </p:nvSpPr>
        <p:spPr>
          <a:xfrm>
            <a:off x="2215532" y="4327767"/>
            <a:ext cx="182498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Moves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 across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</a:t>
            </a:r>
            <a:endParaRPr lang="en-US" sz="900" dirty="0">
              <a:latin typeface="Roboto-Medium"/>
              <a:cs typeface="Roboto-Medium"/>
            </a:endParaRPr>
          </a:p>
        </p:txBody>
      </p:sp>
      <p:sp>
        <p:nvSpPr>
          <p:cNvPr id="30" name="object 19">
            <a:extLst>
              <a:ext uri="{FF2B5EF4-FFF2-40B4-BE49-F238E27FC236}">
                <a16:creationId xmlns:a16="http://schemas.microsoft.com/office/drawing/2014/main" id="{B7981DE4-4F6E-7648-8867-FFCA0EED3769}"/>
              </a:ext>
            </a:extLst>
          </p:cNvPr>
          <p:cNvSpPr txBox="1"/>
          <p:nvPr/>
        </p:nvSpPr>
        <p:spPr>
          <a:xfrm>
            <a:off x="1" y="5274712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15367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1" y="1117600"/>
            <a:ext cx="3244842" cy="455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a point each time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</a:t>
            </a:r>
            <a:br>
              <a:rPr lang="nl-NL" sz="1200" spc="-10" dirty="0">
                <a:solidFill>
                  <a:srgbClr val="FFFFFF"/>
                </a:solidFill>
                <a:latin typeface="Roboto-Medium"/>
                <a:cs typeface="Roboto-Medium"/>
              </a:rPr>
            </a:b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  touch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 heart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or other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object.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1903590"/>
            <a:ext cx="2280407" cy="1652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471215"/>
            <a:ext cx="457200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Collect</a:t>
            </a:r>
            <a:r>
              <a:rPr spc="-75" dirty="0"/>
              <a:t> </a:t>
            </a:r>
            <a:r>
              <a:rPr spc="-5" dirty="0"/>
              <a:t>Points</a:t>
            </a:r>
          </a:p>
        </p:txBody>
      </p:sp>
      <p:sp>
        <p:nvSpPr>
          <p:cNvPr id="13" name="object 13"/>
          <p:cNvSpPr/>
          <p:nvPr/>
        </p:nvSpPr>
        <p:spPr>
          <a:xfrm>
            <a:off x="1143000" y="3704716"/>
            <a:ext cx="2280412" cy="170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4000" y="1930400"/>
            <a:ext cx="648992" cy="1407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1755" y="3724668"/>
            <a:ext cx="653386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7</a:t>
            </a:r>
            <a:endParaRPr sz="1100">
              <a:latin typeface="Roboto-Black"/>
              <a:cs typeface="Roboto-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1700"/>
          </a:xfrm>
          <a:custGeom>
            <a:avLst/>
            <a:gdLst/>
            <a:ahLst/>
            <a:cxnLst/>
            <a:rect l="l" t="t" r="r" b="b"/>
            <a:pathLst>
              <a:path w="4572000" h="901700">
                <a:moveTo>
                  <a:pt x="0" y="901598"/>
                </a:moveTo>
                <a:lnTo>
                  <a:pt x="4572000" y="901598"/>
                </a:lnTo>
                <a:lnTo>
                  <a:pt x="4572000" y="0"/>
                </a:lnTo>
                <a:lnTo>
                  <a:pt x="0" y="0"/>
                </a:lnTo>
                <a:lnTo>
                  <a:pt x="0" y="901598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76448"/>
            <a:ext cx="4572000" cy="2369185"/>
          </a:xfrm>
          <a:custGeom>
            <a:avLst/>
            <a:gdLst/>
            <a:ahLst/>
            <a:cxnLst/>
            <a:rect l="l" t="t" r="r" b="b"/>
            <a:pathLst>
              <a:path w="4572000" h="2369185">
                <a:moveTo>
                  <a:pt x="0" y="2368651"/>
                </a:moveTo>
                <a:lnTo>
                  <a:pt x="4572000" y="2368651"/>
                </a:lnTo>
                <a:lnTo>
                  <a:pt x="4572000" y="0"/>
                </a:lnTo>
                <a:lnTo>
                  <a:pt x="0" y="0"/>
                </a:lnTo>
                <a:lnTo>
                  <a:pt x="0" y="236865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324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1598"/>
            <a:ext cx="4572000" cy="1974850"/>
          </a:xfrm>
          <a:custGeom>
            <a:avLst/>
            <a:gdLst/>
            <a:ahLst/>
            <a:cxnLst/>
            <a:rect l="l" t="t" r="r" b="b"/>
            <a:pathLst>
              <a:path w="4572000" h="1974850">
                <a:moveTo>
                  <a:pt x="0" y="1974850"/>
                </a:moveTo>
                <a:lnTo>
                  <a:pt x="4572000" y="1974850"/>
                </a:lnTo>
                <a:lnTo>
                  <a:pt x="4572000" y="0"/>
                </a:lnTo>
                <a:lnTo>
                  <a:pt x="0" y="0"/>
                </a:lnTo>
                <a:lnTo>
                  <a:pt x="0" y="19748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86374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8889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0857" y="3305440"/>
            <a:ext cx="1577646" cy="178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5" dirty="0"/>
              <a:t>Collect</a:t>
            </a:r>
            <a:r>
              <a:rPr sz="2400" spc="-70" dirty="0"/>
              <a:t> </a:t>
            </a:r>
            <a:r>
              <a:rPr sz="2400" spc="-5" dirty="0"/>
              <a:t>Points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1117" y="2413104"/>
            <a:ext cx="1302470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Name this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variable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b="1" spc="-65" dirty="0">
                <a:solidFill>
                  <a:srgbClr val="636466"/>
                </a:solidFill>
                <a:latin typeface="Roboto"/>
                <a:cs typeface="Roboto-Medium"/>
              </a:rPr>
              <a:t>P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oints</a:t>
            </a:r>
            <a:r>
              <a:rPr lang="nl-NL" sz="900" b="1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and then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OK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1058" y="3931183"/>
            <a:ext cx="80835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Heart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menu.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525" y="3448050"/>
            <a:ext cx="66075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00" y="3438525"/>
            <a:ext cx="680085" cy="514350"/>
          </a:xfrm>
          <a:custGeom>
            <a:avLst/>
            <a:gdLst/>
            <a:ahLst/>
            <a:cxnLst/>
            <a:rect l="l" t="t" r="r" b="b"/>
            <a:pathLst>
              <a:path w="680085" h="5143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428625"/>
                </a:lnTo>
                <a:lnTo>
                  <a:pt x="3859" y="454530"/>
                </a:lnTo>
                <a:lnTo>
                  <a:pt x="17435" y="482607"/>
                </a:lnTo>
                <a:lnTo>
                  <a:pt x="43725" y="505125"/>
                </a:lnTo>
                <a:lnTo>
                  <a:pt x="85725" y="514350"/>
                </a:lnTo>
                <a:lnTo>
                  <a:pt x="594067" y="514350"/>
                </a:lnTo>
                <a:lnTo>
                  <a:pt x="619972" y="510490"/>
                </a:lnTo>
                <a:lnTo>
                  <a:pt x="648050" y="496914"/>
                </a:lnTo>
                <a:lnTo>
                  <a:pt x="670568" y="470624"/>
                </a:lnTo>
                <a:lnTo>
                  <a:pt x="679792" y="428625"/>
                </a:lnTo>
                <a:lnTo>
                  <a:pt x="679792" y="85725"/>
                </a:lnTo>
                <a:lnTo>
                  <a:pt x="675935" y="59819"/>
                </a:lnTo>
                <a:lnTo>
                  <a:pt x="662362" y="31742"/>
                </a:lnTo>
                <a:lnTo>
                  <a:pt x="636073" y="9224"/>
                </a:lnTo>
                <a:lnTo>
                  <a:pt x="594067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909" y="3969384"/>
            <a:ext cx="659130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Select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your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flying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245100"/>
            <a:ext cx="4572000" cy="1155700"/>
          </a:xfrm>
          <a:custGeom>
            <a:avLst/>
            <a:gdLst/>
            <a:ahLst/>
            <a:cxnLst/>
            <a:rect l="l" t="t" r="r" b="b"/>
            <a:pathLst>
              <a:path w="4572000" h="1155700">
                <a:moveTo>
                  <a:pt x="0" y="1155700"/>
                </a:moveTo>
                <a:lnTo>
                  <a:pt x="4572000" y="1155700"/>
                </a:lnTo>
                <a:lnTo>
                  <a:pt x="4572000" y="0"/>
                </a:lnTo>
                <a:lnTo>
                  <a:pt x="0" y="0"/>
                </a:lnTo>
                <a:lnTo>
                  <a:pt x="0" y="11557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5232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91058" y="4562779"/>
            <a:ext cx="6419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a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point.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76644" y="3673314"/>
            <a:ext cx="13430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Resets points at the</a:t>
            </a:r>
            <a:r>
              <a:rPr sz="900" spc="-9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5074" y="3759956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>
                <a:moveTo>
                  <a:pt x="0" y="0"/>
                </a:moveTo>
                <a:lnTo>
                  <a:pt x="1564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1592" y="4030042"/>
            <a:ext cx="741045" cy="152400"/>
          </a:xfrm>
          <a:custGeom>
            <a:avLst/>
            <a:gdLst/>
            <a:ahLst/>
            <a:cxnLst/>
            <a:rect l="l" t="t" r="r" b="b"/>
            <a:pathLst>
              <a:path w="741045" h="152400">
                <a:moveTo>
                  <a:pt x="0" y="152400"/>
                </a:moveTo>
                <a:lnTo>
                  <a:pt x="109296" y="0"/>
                </a:lnTo>
                <a:lnTo>
                  <a:pt x="740664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7901" y="4650383"/>
            <a:ext cx="855344" cy="0"/>
          </a:xfrm>
          <a:custGeom>
            <a:avLst/>
            <a:gdLst/>
            <a:ahLst/>
            <a:cxnLst/>
            <a:rect l="l" t="t" r="r" b="b"/>
            <a:pathLst>
              <a:path w="855345">
                <a:moveTo>
                  <a:pt x="0" y="0"/>
                </a:moveTo>
                <a:lnTo>
                  <a:pt x="854963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0" y="5354520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82595" y="5527675"/>
            <a:ext cx="55192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071" y="5518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7439" y="575310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0581" y="1420279"/>
            <a:ext cx="1197597" cy="1093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1056" y="1410749"/>
            <a:ext cx="1216660" cy="1113155"/>
          </a:xfrm>
          <a:custGeom>
            <a:avLst/>
            <a:gdLst/>
            <a:ahLst/>
            <a:cxnLst/>
            <a:rect l="l" t="t" r="r" b="b"/>
            <a:pathLst>
              <a:path w="1216660" h="111315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026871"/>
                </a:lnTo>
                <a:lnTo>
                  <a:pt x="3859" y="1052776"/>
                </a:lnTo>
                <a:lnTo>
                  <a:pt x="17435" y="1080854"/>
                </a:lnTo>
                <a:lnTo>
                  <a:pt x="43725" y="1103371"/>
                </a:lnTo>
                <a:lnTo>
                  <a:pt x="85725" y="1112596"/>
                </a:lnTo>
                <a:lnTo>
                  <a:pt x="1130922" y="1112596"/>
                </a:lnTo>
                <a:lnTo>
                  <a:pt x="1156821" y="1108738"/>
                </a:lnTo>
                <a:lnTo>
                  <a:pt x="1184900" y="1095165"/>
                </a:lnTo>
                <a:lnTo>
                  <a:pt x="1207421" y="1068876"/>
                </a:lnTo>
                <a:lnTo>
                  <a:pt x="1216647" y="1026871"/>
                </a:lnTo>
                <a:lnTo>
                  <a:pt x="1216647" y="85725"/>
                </a:lnTo>
                <a:lnTo>
                  <a:pt x="1212787" y="59819"/>
                </a:lnTo>
                <a:lnTo>
                  <a:pt x="1199211" y="31742"/>
                </a:lnTo>
                <a:lnTo>
                  <a:pt x="1172922" y="9224"/>
                </a:lnTo>
                <a:lnTo>
                  <a:pt x="1130922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10386" y="1681479"/>
            <a:ext cx="262890" cy="327025"/>
          </a:xfrm>
          <a:custGeom>
            <a:avLst/>
            <a:gdLst/>
            <a:ahLst/>
            <a:cxnLst/>
            <a:rect l="l" t="t" r="r" b="b"/>
            <a:pathLst>
              <a:path w="262890" h="327025">
                <a:moveTo>
                  <a:pt x="0" y="326542"/>
                </a:moveTo>
                <a:lnTo>
                  <a:pt x="262890" y="326542"/>
                </a:lnTo>
                <a:lnTo>
                  <a:pt x="262890" y="0"/>
                </a:lnTo>
                <a:lnTo>
                  <a:pt x="0" y="0"/>
                </a:lnTo>
                <a:lnTo>
                  <a:pt x="0" y="3265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22553" y="1429425"/>
            <a:ext cx="718185" cy="142240"/>
          </a:xfrm>
          <a:custGeom>
            <a:avLst/>
            <a:gdLst/>
            <a:ahLst/>
            <a:cxnLst/>
            <a:rect l="l" t="t" r="r" b="b"/>
            <a:pathLst>
              <a:path w="718185" h="142240">
                <a:moveTo>
                  <a:pt x="13373" y="1485"/>
                </a:moveTo>
                <a:lnTo>
                  <a:pt x="673" y="1485"/>
                </a:lnTo>
                <a:lnTo>
                  <a:pt x="673" y="14185"/>
                </a:lnTo>
                <a:lnTo>
                  <a:pt x="0" y="129501"/>
                </a:lnTo>
                <a:lnTo>
                  <a:pt x="0" y="142201"/>
                </a:lnTo>
                <a:lnTo>
                  <a:pt x="12699" y="142201"/>
                </a:lnTo>
                <a:lnTo>
                  <a:pt x="704684" y="140716"/>
                </a:lnTo>
                <a:lnTo>
                  <a:pt x="717384" y="140716"/>
                </a:lnTo>
                <a:lnTo>
                  <a:pt x="717384" y="128016"/>
                </a:lnTo>
                <a:lnTo>
                  <a:pt x="718058" y="12700"/>
                </a:lnTo>
                <a:lnTo>
                  <a:pt x="718058" y="0"/>
                </a:lnTo>
                <a:lnTo>
                  <a:pt x="705358" y="0"/>
                </a:lnTo>
                <a:lnTo>
                  <a:pt x="13373" y="1485"/>
                </a:lnTo>
                <a:close/>
              </a:path>
            </a:pathLst>
          </a:custGeom>
          <a:ln w="9525">
            <a:solidFill>
              <a:srgbClr val="EF91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0111" y="1502868"/>
            <a:ext cx="102565" cy="1143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0" y="1048536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0958" y="1666821"/>
            <a:ext cx="868044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Make</a:t>
            </a:r>
            <a:r>
              <a:rPr sz="900" spc="-95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a  </a:t>
            </a:r>
            <a:r>
              <a:rPr sz="900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r>
              <a:rPr sz="900" spc="-7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button.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16152" y="1510469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17830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16152" y="1547906"/>
            <a:ext cx="441325" cy="229235"/>
          </a:xfrm>
          <a:custGeom>
            <a:avLst/>
            <a:gdLst/>
            <a:ahLst/>
            <a:cxnLst/>
            <a:rect l="l" t="t" r="r" b="b"/>
            <a:pathLst>
              <a:path w="441325" h="229235">
                <a:moveTo>
                  <a:pt x="0" y="228828"/>
                </a:moveTo>
                <a:lnTo>
                  <a:pt x="227076" y="228828"/>
                </a:lnTo>
                <a:lnTo>
                  <a:pt x="228854" y="228828"/>
                </a:lnTo>
                <a:lnTo>
                  <a:pt x="230543" y="228079"/>
                </a:lnTo>
                <a:lnTo>
                  <a:pt x="231749" y="226783"/>
                </a:lnTo>
                <a:lnTo>
                  <a:pt x="440791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50642" y="1420279"/>
            <a:ext cx="1054544" cy="931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41117" y="1410749"/>
            <a:ext cx="1073785" cy="951230"/>
          </a:xfrm>
          <a:custGeom>
            <a:avLst/>
            <a:gdLst/>
            <a:ahLst/>
            <a:cxnLst/>
            <a:rect l="l" t="t" r="r" b="b"/>
            <a:pathLst>
              <a:path w="1073785" h="95123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865263"/>
                </a:lnTo>
                <a:lnTo>
                  <a:pt x="3859" y="891163"/>
                </a:lnTo>
                <a:lnTo>
                  <a:pt x="17435" y="919241"/>
                </a:lnTo>
                <a:lnTo>
                  <a:pt x="43725" y="941762"/>
                </a:lnTo>
                <a:lnTo>
                  <a:pt x="85725" y="950988"/>
                </a:lnTo>
                <a:lnTo>
                  <a:pt x="987869" y="950988"/>
                </a:lnTo>
                <a:lnTo>
                  <a:pt x="1013769" y="947129"/>
                </a:lnTo>
                <a:lnTo>
                  <a:pt x="1041847" y="933553"/>
                </a:lnTo>
                <a:lnTo>
                  <a:pt x="1064368" y="907263"/>
                </a:lnTo>
                <a:lnTo>
                  <a:pt x="1073594" y="865263"/>
                </a:lnTo>
                <a:lnTo>
                  <a:pt x="1073594" y="85725"/>
                </a:lnTo>
                <a:lnTo>
                  <a:pt x="1069735" y="59819"/>
                </a:lnTo>
                <a:lnTo>
                  <a:pt x="1056158" y="31742"/>
                </a:lnTo>
                <a:lnTo>
                  <a:pt x="1029869" y="9224"/>
                </a:lnTo>
                <a:lnTo>
                  <a:pt x="98786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73120" y="1763776"/>
            <a:ext cx="208915" cy="99695"/>
          </a:xfrm>
          <a:custGeom>
            <a:avLst/>
            <a:gdLst/>
            <a:ahLst/>
            <a:cxnLst/>
            <a:rect l="l" t="t" r="r" b="b"/>
            <a:pathLst>
              <a:path w="208914" h="99694">
                <a:moveTo>
                  <a:pt x="0" y="99695"/>
                </a:moveTo>
                <a:lnTo>
                  <a:pt x="208889" y="99695"/>
                </a:lnTo>
                <a:lnTo>
                  <a:pt x="208889" y="0"/>
                </a:lnTo>
                <a:lnTo>
                  <a:pt x="0" y="0"/>
                </a:lnTo>
                <a:lnTo>
                  <a:pt x="0" y="99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76135" y="1747418"/>
            <a:ext cx="24002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9B9DA0"/>
                </a:solidFill>
                <a:latin typeface="Helvetica Neue"/>
                <a:cs typeface="Helvetica Neue"/>
              </a:rPr>
              <a:t>Points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17151" y="17548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76883" y="2203568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0756FEE6-FBF8-E847-A492-DC1F522052B9}"/>
              </a:ext>
            </a:extLst>
          </p:cNvPr>
          <p:cNvSpPr txBox="1"/>
          <p:nvPr/>
        </p:nvSpPr>
        <p:spPr>
          <a:xfrm>
            <a:off x="152400" y="1420652"/>
            <a:ext cx="103267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Roboto"/>
                <a:cs typeface="Roboto"/>
              </a:rPr>
              <a:t>Variable</a:t>
            </a:r>
            <a:endParaRPr sz="900" b="1" dirty="0">
              <a:latin typeface="Roboto"/>
              <a:cs typeface="Roboto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B7AC05F-B1CB-5344-B8A6-B58BF1A21683}"/>
              </a:ext>
            </a:extLst>
          </p:cNvPr>
          <p:cNvSpPr txBox="1"/>
          <p:nvPr/>
        </p:nvSpPr>
        <p:spPr>
          <a:xfrm>
            <a:off x="0" y="2987522"/>
            <a:ext cx="4572000" cy="21287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70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45" name="object 23">
            <a:extLst>
              <a:ext uri="{FF2B5EF4-FFF2-40B4-BE49-F238E27FC236}">
                <a16:creationId xmlns:a16="http://schemas.microsoft.com/office/drawing/2014/main" id="{61A84CCA-F036-494B-A856-0F28F7851A8A}"/>
              </a:ext>
            </a:extLst>
          </p:cNvPr>
          <p:cNvSpPr txBox="1"/>
          <p:nvPr/>
        </p:nvSpPr>
        <p:spPr>
          <a:xfrm>
            <a:off x="228600" y="5665276"/>
            <a:ext cx="234883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994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35233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0"/>
                </a:moveTo>
                <a:lnTo>
                  <a:pt x="0" y="19426"/>
                </a:lnTo>
                <a:lnTo>
                  <a:pt x="15082" y="18807"/>
                </a:lnTo>
                <a:lnTo>
                  <a:pt x="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836" y="2277819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30" h="364489">
                <a:moveTo>
                  <a:pt x="417559" y="0"/>
                </a:moveTo>
                <a:lnTo>
                  <a:pt x="370229" y="466"/>
                </a:lnTo>
                <a:lnTo>
                  <a:pt x="322567" y="6611"/>
                </a:lnTo>
                <a:lnTo>
                  <a:pt x="273437" y="19177"/>
                </a:lnTo>
                <a:lnTo>
                  <a:pt x="226995" y="37509"/>
                </a:lnTo>
                <a:lnTo>
                  <a:pt x="183640" y="61193"/>
                </a:lnTo>
                <a:lnTo>
                  <a:pt x="143770" y="89817"/>
                </a:lnTo>
                <a:lnTo>
                  <a:pt x="107781" y="122965"/>
                </a:lnTo>
                <a:lnTo>
                  <a:pt x="76073" y="160225"/>
                </a:lnTo>
                <a:lnTo>
                  <a:pt x="49043" y="201181"/>
                </a:lnTo>
                <a:lnTo>
                  <a:pt x="27088" y="245421"/>
                </a:lnTo>
                <a:lnTo>
                  <a:pt x="10608" y="292530"/>
                </a:lnTo>
                <a:lnTo>
                  <a:pt x="0" y="342094"/>
                </a:lnTo>
                <a:lnTo>
                  <a:pt x="395" y="349653"/>
                </a:lnTo>
                <a:lnTo>
                  <a:pt x="17932" y="363951"/>
                </a:lnTo>
                <a:lnTo>
                  <a:pt x="28143" y="363951"/>
                </a:lnTo>
                <a:lnTo>
                  <a:pt x="36283" y="357157"/>
                </a:lnTo>
                <a:lnTo>
                  <a:pt x="37693" y="347708"/>
                </a:lnTo>
                <a:lnTo>
                  <a:pt x="48692" y="297990"/>
                </a:lnTo>
                <a:lnTo>
                  <a:pt x="66205" y="251068"/>
                </a:lnTo>
                <a:lnTo>
                  <a:pt x="89736" y="207454"/>
                </a:lnTo>
                <a:lnTo>
                  <a:pt x="118793" y="167664"/>
                </a:lnTo>
                <a:lnTo>
                  <a:pt x="152880" y="132210"/>
                </a:lnTo>
                <a:lnTo>
                  <a:pt x="191504" y="101606"/>
                </a:lnTo>
                <a:lnTo>
                  <a:pt x="234171" y="76367"/>
                </a:lnTo>
                <a:lnTo>
                  <a:pt x="280385" y="57007"/>
                </a:lnTo>
                <a:lnTo>
                  <a:pt x="329653" y="44038"/>
                </a:lnTo>
                <a:lnTo>
                  <a:pt x="377591" y="38195"/>
                </a:lnTo>
                <a:lnTo>
                  <a:pt x="568215" y="38195"/>
                </a:lnTo>
                <a:lnTo>
                  <a:pt x="553197" y="30833"/>
                </a:lnTo>
                <a:lnTo>
                  <a:pt x="509480" y="15366"/>
                </a:lnTo>
                <a:lnTo>
                  <a:pt x="464122" y="5027"/>
                </a:lnTo>
                <a:lnTo>
                  <a:pt x="417559" y="0"/>
                </a:lnTo>
                <a:close/>
              </a:path>
              <a:path w="735330" h="364489">
                <a:moveTo>
                  <a:pt x="568215" y="38195"/>
                </a:moveTo>
                <a:lnTo>
                  <a:pt x="377591" y="38195"/>
                </a:lnTo>
                <a:lnTo>
                  <a:pt x="425098" y="38668"/>
                </a:lnTo>
                <a:lnTo>
                  <a:pt x="471635" y="45229"/>
                </a:lnTo>
                <a:lnTo>
                  <a:pt x="516660" y="57653"/>
                </a:lnTo>
                <a:lnTo>
                  <a:pt x="559632" y="75714"/>
                </a:lnTo>
                <a:lnTo>
                  <a:pt x="600011" y="99184"/>
                </a:lnTo>
                <a:lnTo>
                  <a:pt x="637255" y="127838"/>
                </a:lnTo>
                <a:lnTo>
                  <a:pt x="670824" y="161449"/>
                </a:lnTo>
                <a:lnTo>
                  <a:pt x="700176" y="199791"/>
                </a:lnTo>
                <a:lnTo>
                  <a:pt x="705523" y="205128"/>
                </a:lnTo>
                <a:lnTo>
                  <a:pt x="712274" y="207901"/>
                </a:lnTo>
                <a:lnTo>
                  <a:pt x="719580" y="207944"/>
                </a:lnTo>
                <a:lnTo>
                  <a:pt x="726592" y="205087"/>
                </a:lnTo>
                <a:lnTo>
                  <a:pt x="731931" y="199732"/>
                </a:lnTo>
                <a:lnTo>
                  <a:pt x="734707" y="192979"/>
                </a:lnTo>
                <a:lnTo>
                  <a:pt x="734750" y="185675"/>
                </a:lnTo>
                <a:lnTo>
                  <a:pt x="731888" y="178671"/>
                </a:lnTo>
                <a:lnTo>
                  <a:pt x="702924" y="140314"/>
                </a:lnTo>
                <a:lnTo>
                  <a:pt x="670137" y="106169"/>
                </a:lnTo>
                <a:lnTo>
                  <a:pt x="633884" y="76367"/>
                </a:lnTo>
                <a:lnTo>
                  <a:pt x="594837" y="51245"/>
                </a:lnTo>
                <a:lnTo>
                  <a:pt x="568215" y="3819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708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4" h="179069">
                <a:moveTo>
                  <a:pt x="231138" y="0"/>
                </a:moveTo>
                <a:lnTo>
                  <a:pt x="183980" y="5881"/>
                </a:lnTo>
                <a:lnTo>
                  <a:pt x="138720" y="20375"/>
                </a:lnTo>
                <a:lnTo>
                  <a:pt x="97075" y="42790"/>
                </a:lnTo>
                <a:lnTo>
                  <a:pt x="59861" y="72473"/>
                </a:lnTo>
                <a:lnTo>
                  <a:pt x="27893" y="108774"/>
                </a:lnTo>
                <a:lnTo>
                  <a:pt x="1989" y="151042"/>
                </a:lnTo>
                <a:lnTo>
                  <a:pt x="0" y="158339"/>
                </a:lnTo>
                <a:lnTo>
                  <a:pt x="935" y="165582"/>
                </a:lnTo>
                <a:lnTo>
                  <a:pt x="4518" y="171946"/>
                </a:lnTo>
                <a:lnTo>
                  <a:pt x="10472" y="176607"/>
                </a:lnTo>
                <a:lnTo>
                  <a:pt x="13215" y="177991"/>
                </a:lnTo>
                <a:lnTo>
                  <a:pt x="16124" y="178639"/>
                </a:lnTo>
                <a:lnTo>
                  <a:pt x="25979" y="178639"/>
                </a:lnTo>
                <a:lnTo>
                  <a:pt x="32710" y="174791"/>
                </a:lnTo>
                <a:lnTo>
                  <a:pt x="36050" y="168123"/>
                </a:lnTo>
                <a:lnTo>
                  <a:pt x="64766" y="123341"/>
                </a:lnTo>
                <a:lnTo>
                  <a:pt x="101272" y="86843"/>
                </a:lnTo>
                <a:lnTo>
                  <a:pt x="144201" y="59728"/>
                </a:lnTo>
                <a:lnTo>
                  <a:pt x="192184" y="43092"/>
                </a:lnTo>
                <a:lnTo>
                  <a:pt x="242714" y="38015"/>
                </a:lnTo>
                <a:lnTo>
                  <a:pt x="375498" y="38015"/>
                </a:lnTo>
                <a:lnTo>
                  <a:pt x="368859" y="33598"/>
                </a:lnTo>
                <a:lnTo>
                  <a:pt x="324593" y="14107"/>
                </a:lnTo>
                <a:lnTo>
                  <a:pt x="278348" y="2824"/>
                </a:lnTo>
                <a:lnTo>
                  <a:pt x="231138" y="0"/>
                </a:lnTo>
                <a:close/>
              </a:path>
              <a:path w="417194" h="179069">
                <a:moveTo>
                  <a:pt x="375498" y="38015"/>
                </a:moveTo>
                <a:lnTo>
                  <a:pt x="242714" y="38015"/>
                </a:lnTo>
                <a:lnTo>
                  <a:pt x="293063" y="44565"/>
                </a:lnTo>
                <a:lnTo>
                  <a:pt x="341531" y="62326"/>
                </a:lnTo>
                <a:lnTo>
                  <a:pt x="386418" y="90882"/>
                </a:lnTo>
                <a:lnTo>
                  <a:pt x="393151" y="94320"/>
                </a:lnTo>
                <a:lnTo>
                  <a:pt x="400432" y="94890"/>
                </a:lnTo>
                <a:lnTo>
                  <a:pt x="407399" y="92691"/>
                </a:lnTo>
                <a:lnTo>
                  <a:pt x="413189" y="87821"/>
                </a:lnTo>
                <a:lnTo>
                  <a:pt x="416628" y="81088"/>
                </a:lnTo>
                <a:lnTo>
                  <a:pt x="417198" y="73807"/>
                </a:lnTo>
                <a:lnTo>
                  <a:pt x="414998" y="66840"/>
                </a:lnTo>
                <a:lnTo>
                  <a:pt x="410129" y="61050"/>
                </a:lnTo>
                <a:lnTo>
                  <a:pt x="375498" y="38015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3139" y="0"/>
            <a:ext cx="567055" cy="389255"/>
          </a:xfrm>
          <a:custGeom>
            <a:avLst/>
            <a:gdLst/>
            <a:ahLst/>
            <a:cxnLst/>
            <a:rect l="l" t="t" r="r" b="b"/>
            <a:pathLst>
              <a:path w="567055" h="389255">
                <a:moveTo>
                  <a:pt x="560223" y="207732"/>
                </a:moveTo>
                <a:lnTo>
                  <a:pt x="534797" y="207732"/>
                </a:lnTo>
                <a:lnTo>
                  <a:pt x="541350" y="383411"/>
                </a:lnTo>
                <a:lnTo>
                  <a:pt x="546989" y="388784"/>
                </a:lnTo>
                <a:lnTo>
                  <a:pt x="554101" y="388784"/>
                </a:lnTo>
                <a:lnTo>
                  <a:pt x="561276" y="388504"/>
                </a:lnTo>
                <a:lnTo>
                  <a:pt x="566750" y="382624"/>
                </a:lnTo>
                <a:lnTo>
                  <a:pt x="560223" y="207732"/>
                </a:lnTo>
                <a:close/>
              </a:path>
              <a:path w="567055" h="389255">
                <a:moveTo>
                  <a:pt x="389439" y="98157"/>
                </a:moveTo>
                <a:lnTo>
                  <a:pt x="364045" y="98157"/>
                </a:lnTo>
                <a:lnTo>
                  <a:pt x="363639" y="281862"/>
                </a:lnTo>
                <a:lnTo>
                  <a:pt x="365963" y="286002"/>
                </a:lnTo>
                <a:lnTo>
                  <a:pt x="373608" y="290625"/>
                </a:lnTo>
                <a:lnTo>
                  <a:pt x="378358" y="290740"/>
                </a:lnTo>
                <a:lnTo>
                  <a:pt x="443269" y="256297"/>
                </a:lnTo>
                <a:lnTo>
                  <a:pt x="389089" y="256297"/>
                </a:lnTo>
                <a:lnTo>
                  <a:pt x="389439" y="98157"/>
                </a:lnTo>
                <a:close/>
              </a:path>
              <a:path w="567055" h="389255">
                <a:moveTo>
                  <a:pt x="544626" y="173734"/>
                </a:moveTo>
                <a:lnTo>
                  <a:pt x="512480" y="190816"/>
                </a:lnTo>
                <a:lnTo>
                  <a:pt x="389089" y="256297"/>
                </a:lnTo>
                <a:lnTo>
                  <a:pt x="443269" y="256297"/>
                </a:lnTo>
                <a:lnTo>
                  <a:pt x="534797" y="207732"/>
                </a:lnTo>
                <a:lnTo>
                  <a:pt x="560223" y="207732"/>
                </a:lnTo>
                <a:lnTo>
                  <a:pt x="559269" y="182167"/>
                </a:lnTo>
                <a:lnTo>
                  <a:pt x="556869" y="178192"/>
                </a:lnTo>
                <a:lnTo>
                  <a:pt x="549287" y="173811"/>
                </a:lnTo>
                <a:lnTo>
                  <a:pt x="544626" y="173734"/>
                </a:lnTo>
                <a:close/>
              </a:path>
              <a:path w="567055" h="389255">
                <a:moveTo>
                  <a:pt x="191381" y="0"/>
                </a:moveTo>
                <a:lnTo>
                  <a:pt x="165930" y="0"/>
                </a:lnTo>
                <a:lnTo>
                  <a:pt x="178358" y="182764"/>
                </a:lnTo>
                <a:lnTo>
                  <a:pt x="180835" y="186625"/>
                </a:lnTo>
                <a:lnTo>
                  <a:pt x="188404" y="190791"/>
                </a:lnTo>
                <a:lnTo>
                  <a:pt x="192989" y="190816"/>
                </a:lnTo>
                <a:lnTo>
                  <a:pt x="255423" y="156996"/>
                </a:lnTo>
                <a:lnTo>
                  <a:pt x="202069" y="156996"/>
                </a:lnTo>
                <a:lnTo>
                  <a:pt x="191381" y="0"/>
                </a:lnTo>
                <a:close/>
              </a:path>
              <a:path w="567055" h="389255">
                <a:moveTo>
                  <a:pt x="374675" y="63511"/>
                </a:moveTo>
                <a:lnTo>
                  <a:pt x="202069" y="156996"/>
                </a:lnTo>
                <a:lnTo>
                  <a:pt x="255423" y="156996"/>
                </a:lnTo>
                <a:lnTo>
                  <a:pt x="364045" y="98157"/>
                </a:lnTo>
                <a:lnTo>
                  <a:pt x="389439" y="98157"/>
                </a:lnTo>
                <a:lnTo>
                  <a:pt x="389496" y="72363"/>
                </a:lnTo>
                <a:lnTo>
                  <a:pt x="387134" y="68210"/>
                </a:lnTo>
                <a:lnTo>
                  <a:pt x="379450" y="63613"/>
                </a:lnTo>
                <a:lnTo>
                  <a:pt x="374675" y="63511"/>
                </a:lnTo>
                <a:close/>
              </a:path>
              <a:path w="567055" h="389255">
                <a:moveTo>
                  <a:pt x="152429" y="0"/>
                </a:moveTo>
                <a:lnTo>
                  <a:pt x="100775" y="0"/>
                </a:lnTo>
                <a:lnTo>
                  <a:pt x="2146" y="55701"/>
                </a:lnTo>
                <a:lnTo>
                  <a:pt x="0" y="63448"/>
                </a:lnTo>
                <a:lnTo>
                  <a:pt x="6896" y="75665"/>
                </a:lnTo>
                <a:lnTo>
                  <a:pt x="14643" y="77824"/>
                </a:lnTo>
                <a:lnTo>
                  <a:pt x="152429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5529" y="501831"/>
            <a:ext cx="1726564" cy="1502410"/>
          </a:xfrm>
          <a:custGeom>
            <a:avLst/>
            <a:gdLst/>
            <a:ahLst/>
            <a:cxnLst/>
            <a:rect l="l" t="t" r="r" b="b"/>
            <a:pathLst>
              <a:path w="1726564" h="1502410">
                <a:moveTo>
                  <a:pt x="1726470" y="1465242"/>
                </a:moveTo>
                <a:lnTo>
                  <a:pt x="1711862" y="1467525"/>
                </a:lnTo>
                <a:lnTo>
                  <a:pt x="1676260" y="1470393"/>
                </a:lnTo>
                <a:lnTo>
                  <a:pt x="1667497" y="1470761"/>
                </a:lnTo>
                <a:lnTo>
                  <a:pt x="1660702" y="1478153"/>
                </a:lnTo>
                <a:lnTo>
                  <a:pt x="1661414" y="1495450"/>
                </a:lnTo>
                <a:lnTo>
                  <a:pt x="1668449" y="1502130"/>
                </a:lnTo>
                <a:lnTo>
                  <a:pt x="1677352" y="1502130"/>
                </a:lnTo>
                <a:lnTo>
                  <a:pt x="1715449" y="1499074"/>
                </a:lnTo>
                <a:lnTo>
                  <a:pt x="1726470" y="1497355"/>
                </a:lnTo>
                <a:lnTo>
                  <a:pt x="1726470" y="1465242"/>
                </a:lnTo>
                <a:close/>
              </a:path>
              <a:path w="1726564" h="1502410">
                <a:moveTo>
                  <a:pt x="1395355" y="1373351"/>
                </a:moveTo>
                <a:lnTo>
                  <a:pt x="1389455" y="1374842"/>
                </a:lnTo>
                <a:lnTo>
                  <a:pt x="1384401" y="1378623"/>
                </a:lnTo>
                <a:lnTo>
                  <a:pt x="1381213" y="1384063"/>
                </a:lnTo>
                <a:lnTo>
                  <a:pt x="1380385" y="1390094"/>
                </a:lnTo>
                <a:lnTo>
                  <a:pt x="1381876" y="1395996"/>
                </a:lnTo>
                <a:lnTo>
                  <a:pt x="1416823" y="1426278"/>
                </a:lnTo>
                <a:lnTo>
                  <a:pt x="1449966" y="1448020"/>
                </a:lnTo>
                <a:lnTo>
                  <a:pt x="1484960" y="1466207"/>
                </a:lnTo>
                <a:lnTo>
                  <a:pt x="1521688" y="1480769"/>
                </a:lnTo>
                <a:lnTo>
                  <a:pt x="1525104" y="1481620"/>
                </a:lnTo>
                <a:lnTo>
                  <a:pt x="1533410" y="1481620"/>
                </a:lnTo>
                <a:lnTo>
                  <a:pt x="1539582" y="1477441"/>
                </a:lnTo>
                <a:lnTo>
                  <a:pt x="1541818" y="1470837"/>
                </a:lnTo>
                <a:lnTo>
                  <a:pt x="1542621" y="1464583"/>
                </a:lnTo>
                <a:lnTo>
                  <a:pt x="1541019" y="1458709"/>
                </a:lnTo>
                <a:lnTo>
                  <a:pt x="1537333" y="1453864"/>
                </a:lnTo>
                <a:lnTo>
                  <a:pt x="1531886" y="1450695"/>
                </a:lnTo>
                <a:lnTo>
                  <a:pt x="1498140" y="1437314"/>
                </a:lnTo>
                <a:lnTo>
                  <a:pt x="1465973" y="1420588"/>
                </a:lnTo>
                <a:lnTo>
                  <a:pt x="1435492" y="1400583"/>
                </a:lnTo>
                <a:lnTo>
                  <a:pt x="1406804" y="1377365"/>
                </a:lnTo>
                <a:lnTo>
                  <a:pt x="1401378" y="1374181"/>
                </a:lnTo>
                <a:lnTo>
                  <a:pt x="1395355" y="1373351"/>
                </a:lnTo>
                <a:close/>
              </a:path>
              <a:path w="1726564" h="1502410">
                <a:moveTo>
                  <a:pt x="28562" y="1119835"/>
                </a:moveTo>
                <a:lnTo>
                  <a:pt x="13651" y="1171547"/>
                </a:lnTo>
                <a:lnTo>
                  <a:pt x="8820" y="1209362"/>
                </a:lnTo>
                <a:lnTo>
                  <a:pt x="4522" y="1247736"/>
                </a:lnTo>
                <a:lnTo>
                  <a:pt x="774" y="1286535"/>
                </a:lnTo>
                <a:lnTo>
                  <a:pt x="0" y="1295273"/>
                </a:lnTo>
                <a:lnTo>
                  <a:pt x="6464" y="1302981"/>
                </a:lnTo>
                <a:lnTo>
                  <a:pt x="15189" y="1303756"/>
                </a:lnTo>
                <a:lnTo>
                  <a:pt x="16128" y="1303820"/>
                </a:lnTo>
                <a:lnTo>
                  <a:pt x="24739" y="1303820"/>
                </a:lnTo>
                <a:lnTo>
                  <a:pt x="31673" y="1297609"/>
                </a:lnTo>
                <a:lnTo>
                  <a:pt x="32410" y="1289354"/>
                </a:lnTo>
                <a:lnTo>
                  <a:pt x="36105" y="1251045"/>
                </a:lnTo>
                <a:lnTo>
                  <a:pt x="40343" y="1213165"/>
                </a:lnTo>
                <a:lnTo>
                  <a:pt x="45106" y="1175845"/>
                </a:lnTo>
                <a:lnTo>
                  <a:pt x="50380" y="1139215"/>
                </a:lnTo>
                <a:lnTo>
                  <a:pt x="51701" y="1130541"/>
                </a:lnTo>
                <a:lnTo>
                  <a:pt x="45758" y="1122451"/>
                </a:lnTo>
                <a:lnTo>
                  <a:pt x="28562" y="1119835"/>
                </a:lnTo>
                <a:close/>
              </a:path>
              <a:path w="1726564" h="1502410">
                <a:moveTo>
                  <a:pt x="1246758" y="1114399"/>
                </a:moveTo>
                <a:lnTo>
                  <a:pt x="1229702" y="1118247"/>
                </a:lnTo>
                <a:lnTo>
                  <a:pt x="1224330" y="1126756"/>
                </a:lnTo>
                <a:lnTo>
                  <a:pt x="1226286" y="1135303"/>
                </a:lnTo>
                <a:lnTo>
                  <a:pt x="1236438" y="1172627"/>
                </a:lnTo>
                <a:lnTo>
                  <a:pt x="1249827" y="1209322"/>
                </a:lnTo>
                <a:lnTo>
                  <a:pt x="1266400" y="1245260"/>
                </a:lnTo>
                <a:lnTo>
                  <a:pt x="1286103" y="1280312"/>
                </a:lnTo>
                <a:lnTo>
                  <a:pt x="1294307" y="1287868"/>
                </a:lnTo>
                <a:lnTo>
                  <a:pt x="1302486" y="1287868"/>
                </a:lnTo>
                <a:lnTo>
                  <a:pt x="1315325" y="1269604"/>
                </a:lnTo>
                <a:lnTo>
                  <a:pt x="1313141" y="1263688"/>
                </a:lnTo>
                <a:lnTo>
                  <a:pt x="1294719" y="1230913"/>
                </a:lnTo>
                <a:lnTo>
                  <a:pt x="1279226" y="1197343"/>
                </a:lnTo>
                <a:lnTo>
                  <a:pt x="1266714" y="1163096"/>
                </a:lnTo>
                <a:lnTo>
                  <a:pt x="1257236" y="1128293"/>
                </a:lnTo>
                <a:lnTo>
                  <a:pt x="1255306" y="1119733"/>
                </a:lnTo>
                <a:lnTo>
                  <a:pt x="1246758" y="1114399"/>
                </a:lnTo>
                <a:close/>
              </a:path>
              <a:path w="1726564" h="1502410">
                <a:moveTo>
                  <a:pt x="99479" y="822718"/>
                </a:moveTo>
                <a:lnTo>
                  <a:pt x="76855" y="871533"/>
                </a:lnTo>
                <a:lnTo>
                  <a:pt x="66401" y="908259"/>
                </a:lnTo>
                <a:lnTo>
                  <a:pt x="56605" y="945709"/>
                </a:lnTo>
                <a:lnTo>
                  <a:pt x="47497" y="983754"/>
                </a:lnTo>
                <a:lnTo>
                  <a:pt x="45554" y="992301"/>
                </a:lnTo>
                <a:lnTo>
                  <a:pt x="50901" y="1000810"/>
                </a:lnTo>
                <a:lnTo>
                  <a:pt x="60629" y="1003046"/>
                </a:lnTo>
                <a:lnTo>
                  <a:pt x="61823" y="1003173"/>
                </a:lnTo>
                <a:lnTo>
                  <a:pt x="70230" y="1003173"/>
                </a:lnTo>
                <a:lnTo>
                  <a:pt x="76771" y="998181"/>
                </a:lnTo>
                <a:lnTo>
                  <a:pt x="78460" y="990828"/>
                </a:lnTo>
                <a:lnTo>
                  <a:pt x="87403" y="953449"/>
                </a:lnTo>
                <a:lnTo>
                  <a:pt x="97026" y="916663"/>
                </a:lnTo>
                <a:lnTo>
                  <a:pt x="107294" y="880596"/>
                </a:lnTo>
                <a:lnTo>
                  <a:pt x="118173" y="845375"/>
                </a:lnTo>
                <a:lnTo>
                  <a:pt x="120853" y="837031"/>
                </a:lnTo>
                <a:lnTo>
                  <a:pt x="116255" y="828090"/>
                </a:lnTo>
                <a:lnTo>
                  <a:pt x="99479" y="822718"/>
                </a:lnTo>
                <a:close/>
              </a:path>
              <a:path w="1726564" h="1502410">
                <a:moveTo>
                  <a:pt x="1269680" y="816975"/>
                </a:moveTo>
                <a:lnTo>
                  <a:pt x="1241992" y="865599"/>
                </a:lnTo>
                <a:lnTo>
                  <a:pt x="1231239" y="903743"/>
                </a:lnTo>
                <a:lnTo>
                  <a:pt x="1223173" y="941474"/>
                </a:lnTo>
                <a:lnTo>
                  <a:pt x="1216901" y="987374"/>
                </a:lnTo>
                <a:lnTo>
                  <a:pt x="1223200" y="995210"/>
                </a:lnTo>
                <a:lnTo>
                  <a:pt x="1231925" y="996137"/>
                </a:lnTo>
                <a:lnTo>
                  <a:pt x="1233081" y="996238"/>
                </a:lnTo>
                <a:lnTo>
                  <a:pt x="1241640" y="996238"/>
                </a:lnTo>
                <a:lnTo>
                  <a:pt x="1248524" y="990193"/>
                </a:lnTo>
                <a:lnTo>
                  <a:pt x="1249413" y="982052"/>
                </a:lnTo>
                <a:lnTo>
                  <a:pt x="1254463" y="946893"/>
                </a:lnTo>
                <a:lnTo>
                  <a:pt x="1262108" y="911166"/>
                </a:lnTo>
                <a:lnTo>
                  <a:pt x="1272317" y="874998"/>
                </a:lnTo>
                <a:lnTo>
                  <a:pt x="1285062" y="838517"/>
                </a:lnTo>
                <a:lnTo>
                  <a:pt x="1286097" y="832298"/>
                </a:lnTo>
                <a:lnTo>
                  <a:pt x="1284716" y="826368"/>
                </a:lnTo>
                <a:lnTo>
                  <a:pt x="1281215" y="821388"/>
                </a:lnTo>
                <a:lnTo>
                  <a:pt x="1275892" y="818019"/>
                </a:lnTo>
                <a:lnTo>
                  <a:pt x="1269680" y="816975"/>
                </a:lnTo>
                <a:close/>
              </a:path>
              <a:path w="1726564" h="1502410">
                <a:moveTo>
                  <a:pt x="227553" y="546774"/>
                </a:moveTo>
                <a:lnTo>
                  <a:pt x="193191" y="587431"/>
                </a:lnTo>
                <a:lnTo>
                  <a:pt x="175337" y="621374"/>
                </a:lnTo>
                <a:lnTo>
                  <a:pt x="158296" y="656205"/>
                </a:lnTo>
                <a:lnTo>
                  <a:pt x="142125" y="691807"/>
                </a:lnTo>
                <a:lnTo>
                  <a:pt x="140798" y="697964"/>
                </a:lnTo>
                <a:lnTo>
                  <a:pt x="141897" y="703949"/>
                </a:lnTo>
                <a:lnTo>
                  <a:pt x="145158" y="709089"/>
                </a:lnTo>
                <a:lnTo>
                  <a:pt x="150317" y="712711"/>
                </a:lnTo>
                <a:lnTo>
                  <a:pt x="152387" y="713613"/>
                </a:lnTo>
                <a:lnTo>
                  <a:pt x="154546" y="714044"/>
                </a:lnTo>
                <a:lnTo>
                  <a:pt x="162788" y="714044"/>
                </a:lnTo>
                <a:lnTo>
                  <a:pt x="168617" y="710488"/>
                </a:lnTo>
                <a:lnTo>
                  <a:pt x="171221" y="704519"/>
                </a:lnTo>
                <a:lnTo>
                  <a:pt x="187006" y="669768"/>
                </a:lnTo>
                <a:lnTo>
                  <a:pt x="203636" y="635774"/>
                </a:lnTo>
                <a:lnTo>
                  <a:pt x="221054" y="602657"/>
                </a:lnTo>
                <a:lnTo>
                  <a:pt x="239204" y="570534"/>
                </a:lnTo>
                <a:lnTo>
                  <a:pt x="241249" y="564571"/>
                </a:lnTo>
                <a:lnTo>
                  <a:pt x="240861" y="558499"/>
                </a:lnTo>
                <a:lnTo>
                  <a:pt x="238225" y="553016"/>
                </a:lnTo>
                <a:lnTo>
                  <a:pt x="233527" y="548817"/>
                </a:lnTo>
                <a:lnTo>
                  <a:pt x="227553" y="546774"/>
                </a:lnTo>
                <a:close/>
              </a:path>
              <a:path w="1726564" h="1502410">
                <a:moveTo>
                  <a:pt x="1425513" y="556863"/>
                </a:moveTo>
                <a:lnTo>
                  <a:pt x="1390068" y="593530"/>
                </a:lnTo>
                <a:lnTo>
                  <a:pt x="1366753" y="624878"/>
                </a:lnTo>
                <a:lnTo>
                  <a:pt x="1344912" y="656492"/>
                </a:lnTo>
                <a:lnTo>
                  <a:pt x="1322448" y="694178"/>
                </a:lnTo>
                <a:lnTo>
                  <a:pt x="1322709" y="700254"/>
                </a:lnTo>
                <a:lnTo>
                  <a:pt x="1325235" y="705789"/>
                </a:lnTo>
                <a:lnTo>
                  <a:pt x="1329855" y="710082"/>
                </a:lnTo>
                <a:lnTo>
                  <a:pt x="1332445" y="711669"/>
                </a:lnTo>
                <a:lnTo>
                  <a:pt x="1335303" y="712419"/>
                </a:lnTo>
                <a:lnTo>
                  <a:pt x="1343469" y="712419"/>
                </a:lnTo>
                <a:lnTo>
                  <a:pt x="1348689" y="709726"/>
                </a:lnTo>
                <a:lnTo>
                  <a:pt x="1351686" y="704837"/>
                </a:lnTo>
                <a:lnTo>
                  <a:pt x="1371378" y="674008"/>
                </a:lnTo>
                <a:lnTo>
                  <a:pt x="1392589" y="643316"/>
                </a:lnTo>
                <a:lnTo>
                  <a:pt x="1415244" y="612870"/>
                </a:lnTo>
                <a:lnTo>
                  <a:pt x="1439265" y="582777"/>
                </a:lnTo>
                <a:lnTo>
                  <a:pt x="1442234" y="577220"/>
                </a:lnTo>
                <a:lnTo>
                  <a:pt x="1442823" y="571163"/>
                </a:lnTo>
                <a:lnTo>
                  <a:pt x="1441099" y="565325"/>
                </a:lnTo>
                <a:lnTo>
                  <a:pt x="1437132" y="560425"/>
                </a:lnTo>
                <a:lnTo>
                  <a:pt x="1431569" y="557451"/>
                </a:lnTo>
                <a:lnTo>
                  <a:pt x="1425513" y="556863"/>
                </a:lnTo>
                <a:close/>
              </a:path>
              <a:path w="1726564" h="1502410">
                <a:moveTo>
                  <a:pt x="1680857" y="394398"/>
                </a:moveTo>
                <a:lnTo>
                  <a:pt x="1636792" y="408471"/>
                </a:lnTo>
                <a:lnTo>
                  <a:pt x="1600754" y="421322"/>
                </a:lnTo>
                <a:lnTo>
                  <a:pt x="1564450" y="435468"/>
                </a:lnTo>
                <a:lnTo>
                  <a:pt x="1528013" y="450862"/>
                </a:lnTo>
                <a:lnTo>
                  <a:pt x="1518520" y="465621"/>
                </a:lnTo>
                <a:lnTo>
                  <a:pt x="1519859" y="471779"/>
                </a:lnTo>
                <a:lnTo>
                  <a:pt x="1522476" y="477735"/>
                </a:lnTo>
                <a:lnTo>
                  <a:pt x="1528292" y="481279"/>
                </a:lnTo>
                <a:lnTo>
                  <a:pt x="1536522" y="481279"/>
                </a:lnTo>
                <a:lnTo>
                  <a:pt x="1538693" y="480847"/>
                </a:lnTo>
                <a:lnTo>
                  <a:pt x="1540764" y="479933"/>
                </a:lnTo>
                <a:lnTo>
                  <a:pt x="1576358" y="464905"/>
                </a:lnTo>
                <a:lnTo>
                  <a:pt x="1611795" y="451096"/>
                </a:lnTo>
                <a:lnTo>
                  <a:pt x="1646955" y="438551"/>
                </a:lnTo>
                <a:lnTo>
                  <a:pt x="1681721" y="427316"/>
                </a:lnTo>
                <a:lnTo>
                  <a:pt x="1690103" y="424764"/>
                </a:lnTo>
                <a:lnTo>
                  <a:pt x="1694827" y="415886"/>
                </a:lnTo>
                <a:lnTo>
                  <a:pt x="1689709" y="399122"/>
                </a:lnTo>
                <a:lnTo>
                  <a:pt x="1680857" y="394398"/>
                </a:lnTo>
                <a:close/>
              </a:path>
              <a:path w="1726564" h="1502410">
                <a:moveTo>
                  <a:pt x="412953" y="307738"/>
                </a:moveTo>
                <a:lnTo>
                  <a:pt x="374468" y="339143"/>
                </a:lnTo>
                <a:lnTo>
                  <a:pt x="348113" y="367318"/>
                </a:lnTo>
                <a:lnTo>
                  <a:pt x="322663" y="396565"/>
                </a:lnTo>
                <a:lnTo>
                  <a:pt x="298208" y="426783"/>
                </a:lnTo>
                <a:lnTo>
                  <a:pt x="294971" y="438492"/>
                </a:lnTo>
                <a:lnTo>
                  <a:pt x="296856" y="444278"/>
                </a:lnTo>
                <a:lnTo>
                  <a:pt x="300964" y="449059"/>
                </a:lnTo>
                <a:lnTo>
                  <a:pt x="303872" y="451319"/>
                </a:lnTo>
                <a:lnTo>
                  <a:pt x="307301" y="452424"/>
                </a:lnTo>
                <a:lnTo>
                  <a:pt x="315442" y="452424"/>
                </a:lnTo>
                <a:lnTo>
                  <a:pt x="320116" y="450329"/>
                </a:lnTo>
                <a:lnTo>
                  <a:pt x="323240" y="446316"/>
                </a:lnTo>
                <a:lnTo>
                  <a:pt x="346978" y="416985"/>
                </a:lnTo>
                <a:lnTo>
                  <a:pt x="371673" y="388605"/>
                </a:lnTo>
                <a:lnTo>
                  <a:pt x="397237" y="361271"/>
                </a:lnTo>
                <a:lnTo>
                  <a:pt x="423583" y="335076"/>
                </a:lnTo>
                <a:lnTo>
                  <a:pt x="427185" y="329898"/>
                </a:lnTo>
                <a:lnTo>
                  <a:pt x="428478" y="323950"/>
                </a:lnTo>
                <a:lnTo>
                  <a:pt x="427447" y="317951"/>
                </a:lnTo>
                <a:lnTo>
                  <a:pt x="424078" y="312623"/>
                </a:lnTo>
                <a:lnTo>
                  <a:pt x="418900" y="309024"/>
                </a:lnTo>
                <a:lnTo>
                  <a:pt x="412953" y="307738"/>
                </a:lnTo>
                <a:close/>
              </a:path>
              <a:path w="1726564" h="1502410">
                <a:moveTo>
                  <a:pt x="659319" y="132569"/>
                </a:moveTo>
                <a:lnTo>
                  <a:pt x="618914" y="152444"/>
                </a:lnTo>
                <a:lnTo>
                  <a:pt x="585328" y="171827"/>
                </a:lnTo>
                <a:lnTo>
                  <a:pt x="552597" y="192330"/>
                </a:lnTo>
                <a:lnTo>
                  <a:pt x="520839" y="213880"/>
                </a:lnTo>
                <a:lnTo>
                  <a:pt x="514342" y="224151"/>
                </a:lnTo>
                <a:lnTo>
                  <a:pt x="514472" y="230236"/>
                </a:lnTo>
                <a:lnTo>
                  <a:pt x="517016" y="236004"/>
                </a:lnTo>
                <a:lnTo>
                  <a:pt x="520115" y="240385"/>
                </a:lnTo>
                <a:lnTo>
                  <a:pt x="525017" y="242722"/>
                </a:lnTo>
                <a:lnTo>
                  <a:pt x="533158" y="242722"/>
                </a:lnTo>
                <a:lnTo>
                  <a:pt x="536359" y="241782"/>
                </a:lnTo>
                <a:lnTo>
                  <a:pt x="539140" y="239814"/>
                </a:lnTo>
                <a:lnTo>
                  <a:pt x="569954" y="218908"/>
                </a:lnTo>
                <a:lnTo>
                  <a:pt x="601706" y="199020"/>
                </a:lnTo>
                <a:lnTo>
                  <a:pt x="634288" y="180215"/>
                </a:lnTo>
                <a:lnTo>
                  <a:pt x="667588" y="162560"/>
                </a:lnTo>
                <a:lnTo>
                  <a:pt x="672537" y="158654"/>
                </a:lnTo>
                <a:lnTo>
                  <a:pt x="675500" y="153339"/>
                </a:lnTo>
                <a:lnTo>
                  <a:pt x="676253" y="147300"/>
                </a:lnTo>
                <a:lnTo>
                  <a:pt x="674573" y="141224"/>
                </a:lnTo>
                <a:lnTo>
                  <a:pt x="670669" y="136276"/>
                </a:lnTo>
                <a:lnTo>
                  <a:pt x="665357" y="133318"/>
                </a:lnTo>
                <a:lnTo>
                  <a:pt x="659319" y="132569"/>
                </a:lnTo>
                <a:close/>
              </a:path>
              <a:path w="1726564" h="1502410">
                <a:moveTo>
                  <a:pt x="1697532" y="74580"/>
                </a:moveTo>
                <a:lnTo>
                  <a:pt x="1691557" y="75734"/>
                </a:lnTo>
                <a:lnTo>
                  <a:pt x="1686458" y="79039"/>
                </a:lnTo>
                <a:lnTo>
                  <a:pt x="1682902" y="84226"/>
                </a:lnTo>
                <a:lnTo>
                  <a:pt x="1681616" y="90398"/>
                </a:lnTo>
                <a:lnTo>
                  <a:pt x="1682762" y="96373"/>
                </a:lnTo>
                <a:lnTo>
                  <a:pt x="1686070" y="101482"/>
                </a:lnTo>
                <a:lnTo>
                  <a:pt x="1691271" y="105054"/>
                </a:lnTo>
                <a:lnTo>
                  <a:pt x="1726470" y="120597"/>
                </a:lnTo>
                <a:lnTo>
                  <a:pt x="1726470" y="85890"/>
                </a:lnTo>
                <a:lnTo>
                  <a:pt x="1703717" y="75844"/>
                </a:lnTo>
                <a:lnTo>
                  <a:pt x="1697532" y="74580"/>
                </a:lnTo>
                <a:close/>
              </a:path>
              <a:path w="1726564" h="1502410">
                <a:moveTo>
                  <a:pt x="952601" y="30645"/>
                </a:moveTo>
                <a:lnTo>
                  <a:pt x="905904" y="41354"/>
                </a:lnTo>
                <a:lnTo>
                  <a:pt x="868351" y="51225"/>
                </a:lnTo>
                <a:lnTo>
                  <a:pt x="831477" y="62125"/>
                </a:lnTo>
                <a:lnTo>
                  <a:pt x="789981" y="77224"/>
                </a:lnTo>
                <a:lnTo>
                  <a:pt x="784774" y="87976"/>
                </a:lnTo>
                <a:lnTo>
                  <a:pt x="785621" y="94221"/>
                </a:lnTo>
                <a:lnTo>
                  <a:pt x="787907" y="100787"/>
                </a:lnTo>
                <a:lnTo>
                  <a:pt x="794042" y="104889"/>
                </a:lnTo>
                <a:lnTo>
                  <a:pt x="802347" y="104889"/>
                </a:lnTo>
                <a:lnTo>
                  <a:pt x="804100" y="104609"/>
                </a:lnTo>
                <a:lnTo>
                  <a:pt x="805827" y="104013"/>
                </a:lnTo>
                <a:lnTo>
                  <a:pt x="840977" y="92424"/>
                </a:lnTo>
                <a:lnTo>
                  <a:pt x="876923" y="81800"/>
                </a:lnTo>
                <a:lnTo>
                  <a:pt x="913539" y="72176"/>
                </a:lnTo>
                <a:lnTo>
                  <a:pt x="950696" y="63588"/>
                </a:lnTo>
                <a:lnTo>
                  <a:pt x="959269" y="61734"/>
                </a:lnTo>
                <a:lnTo>
                  <a:pt x="964717" y="53289"/>
                </a:lnTo>
                <a:lnTo>
                  <a:pt x="961021" y="36144"/>
                </a:lnTo>
                <a:lnTo>
                  <a:pt x="952601" y="30645"/>
                </a:lnTo>
                <a:close/>
              </a:path>
              <a:path w="1726564" h="1502410">
                <a:moveTo>
                  <a:pt x="1395133" y="5219"/>
                </a:moveTo>
                <a:lnTo>
                  <a:pt x="1387360" y="11722"/>
                </a:lnTo>
                <a:lnTo>
                  <a:pt x="1385887" y="29197"/>
                </a:lnTo>
                <a:lnTo>
                  <a:pt x="1392377" y="36868"/>
                </a:lnTo>
                <a:lnTo>
                  <a:pt x="1401114" y="37604"/>
                </a:lnTo>
                <a:lnTo>
                  <a:pt x="1447538" y="42182"/>
                </a:lnTo>
                <a:lnTo>
                  <a:pt x="1488335" y="47329"/>
                </a:lnTo>
                <a:lnTo>
                  <a:pt x="1522897" y="52567"/>
                </a:lnTo>
                <a:lnTo>
                  <a:pt x="1551609" y="57594"/>
                </a:lnTo>
                <a:lnTo>
                  <a:pt x="1552587" y="57683"/>
                </a:lnTo>
                <a:lnTo>
                  <a:pt x="1561045" y="57683"/>
                </a:lnTo>
                <a:lnTo>
                  <a:pt x="1567700" y="52362"/>
                </a:lnTo>
                <a:lnTo>
                  <a:pt x="1570748" y="36106"/>
                </a:lnTo>
                <a:lnTo>
                  <a:pt x="1565059" y="27813"/>
                </a:lnTo>
                <a:lnTo>
                  <a:pt x="1492810" y="15894"/>
                </a:lnTo>
                <a:lnTo>
                  <a:pt x="1451147" y="10637"/>
                </a:lnTo>
                <a:lnTo>
                  <a:pt x="1403769" y="5969"/>
                </a:lnTo>
                <a:lnTo>
                  <a:pt x="1395133" y="5219"/>
                </a:lnTo>
                <a:close/>
              </a:path>
              <a:path w="1726564" h="1502410">
                <a:moveTo>
                  <a:pt x="1258887" y="0"/>
                </a:moveTo>
                <a:lnTo>
                  <a:pt x="1250061" y="0"/>
                </a:lnTo>
                <a:lnTo>
                  <a:pt x="1211154" y="729"/>
                </a:lnTo>
                <a:lnTo>
                  <a:pt x="1172459" y="2381"/>
                </a:lnTo>
                <a:lnTo>
                  <a:pt x="1134109" y="4947"/>
                </a:lnTo>
                <a:lnTo>
                  <a:pt x="1087526" y="9334"/>
                </a:lnTo>
                <a:lnTo>
                  <a:pt x="1081189" y="17145"/>
                </a:lnTo>
                <a:lnTo>
                  <a:pt x="1082954" y="34023"/>
                </a:lnTo>
                <a:lnTo>
                  <a:pt x="1089837" y="40081"/>
                </a:lnTo>
                <a:lnTo>
                  <a:pt x="1098981" y="40068"/>
                </a:lnTo>
                <a:lnTo>
                  <a:pt x="1136637" y="36598"/>
                </a:lnTo>
                <a:lnTo>
                  <a:pt x="1174213" y="34082"/>
                </a:lnTo>
                <a:lnTo>
                  <a:pt x="1212136" y="32462"/>
                </a:lnTo>
                <a:lnTo>
                  <a:pt x="1250276" y="31750"/>
                </a:lnTo>
                <a:lnTo>
                  <a:pt x="1259052" y="31686"/>
                </a:lnTo>
                <a:lnTo>
                  <a:pt x="1266101" y="24523"/>
                </a:lnTo>
                <a:lnTo>
                  <a:pt x="1265986" y="7035"/>
                </a:lnTo>
                <a:lnTo>
                  <a:pt x="1258887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0690" y="1477938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4" h="430530">
                <a:moveTo>
                  <a:pt x="560234" y="249262"/>
                </a:moveTo>
                <a:lnTo>
                  <a:pt x="534822" y="249262"/>
                </a:lnTo>
                <a:lnTo>
                  <a:pt x="541350" y="424954"/>
                </a:lnTo>
                <a:lnTo>
                  <a:pt x="546988" y="430326"/>
                </a:lnTo>
                <a:lnTo>
                  <a:pt x="554100" y="430326"/>
                </a:lnTo>
                <a:lnTo>
                  <a:pt x="561276" y="430047"/>
                </a:lnTo>
                <a:lnTo>
                  <a:pt x="566750" y="424167"/>
                </a:lnTo>
                <a:lnTo>
                  <a:pt x="560234" y="249262"/>
                </a:lnTo>
                <a:close/>
              </a:path>
              <a:path w="567054" h="430530">
                <a:moveTo>
                  <a:pt x="389453" y="139700"/>
                </a:moveTo>
                <a:lnTo>
                  <a:pt x="364045" y="139700"/>
                </a:lnTo>
                <a:lnTo>
                  <a:pt x="363651" y="323405"/>
                </a:lnTo>
                <a:lnTo>
                  <a:pt x="365988" y="327545"/>
                </a:lnTo>
                <a:lnTo>
                  <a:pt x="373646" y="332155"/>
                </a:lnTo>
                <a:lnTo>
                  <a:pt x="378383" y="332282"/>
                </a:lnTo>
                <a:lnTo>
                  <a:pt x="443309" y="297827"/>
                </a:lnTo>
                <a:lnTo>
                  <a:pt x="389115" y="297827"/>
                </a:lnTo>
                <a:lnTo>
                  <a:pt x="389453" y="139700"/>
                </a:lnTo>
                <a:close/>
              </a:path>
              <a:path w="567054" h="430530">
                <a:moveTo>
                  <a:pt x="544652" y="215277"/>
                </a:moveTo>
                <a:lnTo>
                  <a:pt x="389115" y="297827"/>
                </a:lnTo>
                <a:lnTo>
                  <a:pt x="443309" y="297827"/>
                </a:lnTo>
                <a:lnTo>
                  <a:pt x="534822" y="249262"/>
                </a:lnTo>
                <a:lnTo>
                  <a:pt x="560234" y="249262"/>
                </a:lnTo>
                <a:lnTo>
                  <a:pt x="559282" y="223710"/>
                </a:lnTo>
                <a:lnTo>
                  <a:pt x="556882" y="219735"/>
                </a:lnTo>
                <a:lnTo>
                  <a:pt x="549300" y="215353"/>
                </a:lnTo>
                <a:lnTo>
                  <a:pt x="544652" y="215277"/>
                </a:lnTo>
                <a:close/>
              </a:path>
              <a:path w="567054" h="430530">
                <a:moveTo>
                  <a:pt x="190886" y="34201"/>
                </a:moveTo>
                <a:lnTo>
                  <a:pt x="165430" y="34201"/>
                </a:lnTo>
                <a:lnTo>
                  <a:pt x="178371" y="224307"/>
                </a:lnTo>
                <a:lnTo>
                  <a:pt x="180847" y="228168"/>
                </a:lnTo>
                <a:lnTo>
                  <a:pt x="188417" y="232333"/>
                </a:lnTo>
                <a:lnTo>
                  <a:pt x="193014" y="232359"/>
                </a:lnTo>
                <a:lnTo>
                  <a:pt x="255416" y="198551"/>
                </a:lnTo>
                <a:lnTo>
                  <a:pt x="202082" y="198551"/>
                </a:lnTo>
                <a:lnTo>
                  <a:pt x="190886" y="34201"/>
                </a:lnTo>
                <a:close/>
              </a:path>
              <a:path w="567054" h="430530">
                <a:moveTo>
                  <a:pt x="374700" y="105067"/>
                </a:moveTo>
                <a:lnTo>
                  <a:pt x="202082" y="198551"/>
                </a:lnTo>
                <a:lnTo>
                  <a:pt x="255416" y="198551"/>
                </a:lnTo>
                <a:lnTo>
                  <a:pt x="364045" y="139700"/>
                </a:lnTo>
                <a:lnTo>
                  <a:pt x="389453" y="139700"/>
                </a:lnTo>
                <a:lnTo>
                  <a:pt x="389508" y="113906"/>
                </a:lnTo>
                <a:lnTo>
                  <a:pt x="387159" y="109753"/>
                </a:lnTo>
                <a:lnTo>
                  <a:pt x="379475" y="105156"/>
                </a:lnTo>
                <a:lnTo>
                  <a:pt x="374700" y="105067"/>
                </a:lnTo>
                <a:close/>
              </a:path>
              <a:path w="567054" h="430530">
                <a:moveTo>
                  <a:pt x="178904" y="0"/>
                </a:moveTo>
                <a:lnTo>
                  <a:pt x="174294" y="25"/>
                </a:lnTo>
                <a:lnTo>
                  <a:pt x="2146" y="97231"/>
                </a:lnTo>
                <a:lnTo>
                  <a:pt x="0" y="104978"/>
                </a:lnTo>
                <a:lnTo>
                  <a:pt x="6908" y="117195"/>
                </a:lnTo>
                <a:lnTo>
                  <a:pt x="14604" y="119367"/>
                </a:lnTo>
                <a:lnTo>
                  <a:pt x="165430" y="34201"/>
                </a:lnTo>
                <a:lnTo>
                  <a:pt x="190886" y="34201"/>
                </a:lnTo>
                <a:lnTo>
                  <a:pt x="189102" y="8026"/>
                </a:lnTo>
                <a:lnTo>
                  <a:pt x="186588" y="4127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3005" y="110012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69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3" y="174654"/>
                </a:lnTo>
                <a:lnTo>
                  <a:pt x="86615" y="180014"/>
                </a:lnTo>
                <a:lnTo>
                  <a:pt x="79871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25" y="286716"/>
                </a:lnTo>
                <a:lnTo>
                  <a:pt x="147075" y="290409"/>
                </a:lnTo>
                <a:lnTo>
                  <a:pt x="151011" y="295489"/>
                </a:lnTo>
                <a:lnTo>
                  <a:pt x="153987" y="302145"/>
                </a:lnTo>
                <a:lnTo>
                  <a:pt x="165446" y="334303"/>
                </a:lnTo>
                <a:lnTo>
                  <a:pt x="177157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16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0" y="196633"/>
                </a:lnTo>
                <a:lnTo>
                  <a:pt x="347392" y="177461"/>
                </a:lnTo>
                <a:lnTo>
                  <a:pt x="346540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39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19" h="433069">
                <a:moveTo>
                  <a:pt x="383006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39" y="83229"/>
                </a:lnTo>
                <a:lnTo>
                  <a:pt x="375937" y="57611"/>
                </a:lnTo>
                <a:lnTo>
                  <a:pt x="383006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143757"/>
            <a:ext cx="485775" cy="208279"/>
          </a:xfrm>
          <a:custGeom>
            <a:avLst/>
            <a:gdLst/>
            <a:ahLst/>
            <a:cxnLst/>
            <a:rect l="l" t="t" r="r" b="b"/>
            <a:pathLst>
              <a:path w="485775" h="208280">
                <a:moveTo>
                  <a:pt x="318796" y="38177"/>
                </a:moveTo>
                <a:lnTo>
                  <a:pt x="128233" y="38177"/>
                </a:lnTo>
                <a:lnTo>
                  <a:pt x="175741" y="38642"/>
                </a:lnTo>
                <a:lnTo>
                  <a:pt x="222277" y="45202"/>
                </a:lnTo>
                <a:lnTo>
                  <a:pt x="267299" y="57628"/>
                </a:lnTo>
                <a:lnTo>
                  <a:pt x="310268" y="75692"/>
                </a:lnTo>
                <a:lnTo>
                  <a:pt x="350644" y="99168"/>
                </a:lnTo>
                <a:lnTo>
                  <a:pt x="387885" y="127828"/>
                </a:lnTo>
                <a:lnTo>
                  <a:pt x="421451" y="161443"/>
                </a:lnTo>
                <a:lnTo>
                  <a:pt x="450803" y="199786"/>
                </a:lnTo>
                <a:lnTo>
                  <a:pt x="456150" y="205128"/>
                </a:lnTo>
                <a:lnTo>
                  <a:pt x="462901" y="207901"/>
                </a:lnTo>
                <a:lnTo>
                  <a:pt x="470207" y="207941"/>
                </a:lnTo>
                <a:lnTo>
                  <a:pt x="477219" y="205082"/>
                </a:lnTo>
                <a:lnTo>
                  <a:pt x="482557" y="199728"/>
                </a:lnTo>
                <a:lnTo>
                  <a:pt x="485334" y="192974"/>
                </a:lnTo>
                <a:lnTo>
                  <a:pt x="485377" y="185671"/>
                </a:lnTo>
                <a:lnTo>
                  <a:pt x="482514" y="178666"/>
                </a:lnTo>
                <a:lnTo>
                  <a:pt x="453547" y="140310"/>
                </a:lnTo>
                <a:lnTo>
                  <a:pt x="420757" y="106165"/>
                </a:lnTo>
                <a:lnTo>
                  <a:pt x="384581" y="76415"/>
                </a:lnTo>
                <a:lnTo>
                  <a:pt x="345454" y="51244"/>
                </a:lnTo>
                <a:lnTo>
                  <a:pt x="318796" y="38177"/>
                </a:lnTo>
                <a:close/>
              </a:path>
              <a:path w="485775" h="208280">
                <a:moveTo>
                  <a:pt x="168180" y="0"/>
                </a:moveTo>
                <a:lnTo>
                  <a:pt x="120852" y="465"/>
                </a:lnTo>
                <a:lnTo>
                  <a:pt x="73193" y="6606"/>
                </a:lnTo>
                <a:lnTo>
                  <a:pt x="24063" y="19172"/>
                </a:lnTo>
                <a:lnTo>
                  <a:pt x="0" y="28671"/>
                </a:lnTo>
                <a:lnTo>
                  <a:pt x="0" y="69999"/>
                </a:lnTo>
                <a:lnTo>
                  <a:pt x="31024" y="57002"/>
                </a:lnTo>
                <a:lnTo>
                  <a:pt x="80293" y="44033"/>
                </a:lnTo>
                <a:lnTo>
                  <a:pt x="128233" y="38177"/>
                </a:lnTo>
                <a:lnTo>
                  <a:pt x="318796" y="38177"/>
                </a:lnTo>
                <a:lnTo>
                  <a:pt x="303814" y="30833"/>
                </a:lnTo>
                <a:lnTo>
                  <a:pt x="260098" y="15367"/>
                </a:lnTo>
                <a:lnTo>
                  <a:pt x="214741" y="5028"/>
                </a:lnTo>
                <a:lnTo>
                  <a:pt x="16818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325107"/>
            <a:ext cx="332740" cy="104139"/>
          </a:xfrm>
          <a:custGeom>
            <a:avLst/>
            <a:gdLst/>
            <a:ahLst/>
            <a:cxnLst/>
            <a:rect l="l" t="t" r="r" b="b"/>
            <a:pathLst>
              <a:path w="332740" h="104140">
                <a:moveTo>
                  <a:pt x="146634" y="0"/>
                </a:moveTo>
                <a:lnTo>
                  <a:pt x="99471" y="5882"/>
                </a:lnTo>
                <a:lnTo>
                  <a:pt x="54212" y="20376"/>
                </a:lnTo>
                <a:lnTo>
                  <a:pt x="12567" y="42791"/>
                </a:lnTo>
                <a:lnTo>
                  <a:pt x="0" y="52816"/>
                </a:lnTo>
                <a:lnTo>
                  <a:pt x="0" y="103613"/>
                </a:lnTo>
                <a:lnTo>
                  <a:pt x="16770" y="86845"/>
                </a:lnTo>
                <a:lnTo>
                  <a:pt x="59694" y="59729"/>
                </a:lnTo>
                <a:lnTo>
                  <a:pt x="107675" y="43093"/>
                </a:lnTo>
                <a:lnTo>
                  <a:pt x="158225" y="38021"/>
                </a:lnTo>
                <a:lnTo>
                  <a:pt x="290993" y="38021"/>
                </a:lnTo>
                <a:lnTo>
                  <a:pt x="284351" y="33601"/>
                </a:lnTo>
                <a:lnTo>
                  <a:pt x="240088" y="14105"/>
                </a:lnTo>
                <a:lnTo>
                  <a:pt x="193845" y="2823"/>
                </a:lnTo>
                <a:lnTo>
                  <a:pt x="146634" y="0"/>
                </a:lnTo>
                <a:close/>
              </a:path>
              <a:path w="332740" h="104140">
                <a:moveTo>
                  <a:pt x="290993" y="38021"/>
                </a:moveTo>
                <a:lnTo>
                  <a:pt x="158225" y="38021"/>
                </a:lnTo>
                <a:lnTo>
                  <a:pt x="208578" y="44569"/>
                </a:lnTo>
                <a:lnTo>
                  <a:pt x="257038" y="62324"/>
                </a:lnTo>
                <a:lnTo>
                  <a:pt x="301909" y="90870"/>
                </a:lnTo>
                <a:lnTo>
                  <a:pt x="308650" y="94325"/>
                </a:lnTo>
                <a:lnTo>
                  <a:pt x="315933" y="94904"/>
                </a:lnTo>
                <a:lnTo>
                  <a:pt x="322897" y="92705"/>
                </a:lnTo>
                <a:lnTo>
                  <a:pt x="328681" y="87822"/>
                </a:lnTo>
                <a:lnTo>
                  <a:pt x="332121" y="81089"/>
                </a:lnTo>
                <a:lnTo>
                  <a:pt x="332694" y="73810"/>
                </a:lnTo>
                <a:lnTo>
                  <a:pt x="330495" y="66847"/>
                </a:lnTo>
                <a:lnTo>
                  <a:pt x="325620" y="61064"/>
                </a:lnTo>
                <a:lnTo>
                  <a:pt x="290993" y="38021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4005" y="105900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30" y="286722"/>
                </a:lnTo>
                <a:lnTo>
                  <a:pt x="147080" y="290410"/>
                </a:lnTo>
                <a:lnTo>
                  <a:pt x="151013" y="295490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5238" y="2277815"/>
            <a:ext cx="735330" cy="364490"/>
          </a:xfrm>
          <a:custGeom>
            <a:avLst/>
            <a:gdLst/>
            <a:ahLst/>
            <a:cxnLst/>
            <a:rect l="l" t="t" r="r" b="b"/>
            <a:pathLst>
              <a:path w="735329" h="364489">
                <a:moveTo>
                  <a:pt x="417536" y="0"/>
                </a:moveTo>
                <a:lnTo>
                  <a:pt x="370210" y="468"/>
                </a:lnTo>
                <a:lnTo>
                  <a:pt x="322554" y="6616"/>
                </a:lnTo>
                <a:lnTo>
                  <a:pt x="273421" y="19181"/>
                </a:lnTo>
                <a:lnTo>
                  <a:pt x="226977" y="37513"/>
                </a:lnTo>
                <a:lnTo>
                  <a:pt x="183620" y="61198"/>
                </a:lnTo>
                <a:lnTo>
                  <a:pt x="143749" y="89822"/>
                </a:lnTo>
                <a:lnTo>
                  <a:pt x="107761" y="122970"/>
                </a:lnTo>
                <a:lnTo>
                  <a:pt x="76054" y="160230"/>
                </a:lnTo>
                <a:lnTo>
                  <a:pt x="49026" y="201186"/>
                </a:lnTo>
                <a:lnTo>
                  <a:pt x="27076" y="245426"/>
                </a:lnTo>
                <a:lnTo>
                  <a:pt x="10601" y="292535"/>
                </a:lnTo>
                <a:lnTo>
                  <a:pt x="0" y="342099"/>
                </a:lnTo>
                <a:lnTo>
                  <a:pt x="387" y="349658"/>
                </a:lnTo>
                <a:lnTo>
                  <a:pt x="17932" y="363956"/>
                </a:lnTo>
                <a:lnTo>
                  <a:pt x="28130" y="363956"/>
                </a:lnTo>
                <a:lnTo>
                  <a:pt x="36271" y="357161"/>
                </a:lnTo>
                <a:lnTo>
                  <a:pt x="37668" y="347713"/>
                </a:lnTo>
                <a:lnTo>
                  <a:pt x="48671" y="297995"/>
                </a:lnTo>
                <a:lnTo>
                  <a:pt x="66186" y="251073"/>
                </a:lnTo>
                <a:lnTo>
                  <a:pt x="89720" y="207459"/>
                </a:lnTo>
                <a:lnTo>
                  <a:pt x="118779" y="167668"/>
                </a:lnTo>
                <a:lnTo>
                  <a:pt x="152869" y="132215"/>
                </a:lnTo>
                <a:lnTo>
                  <a:pt x="191495" y="101611"/>
                </a:lnTo>
                <a:lnTo>
                  <a:pt x="234164" y="76372"/>
                </a:lnTo>
                <a:lnTo>
                  <a:pt x="280381" y="57012"/>
                </a:lnTo>
                <a:lnTo>
                  <a:pt x="329653" y="44043"/>
                </a:lnTo>
                <a:lnTo>
                  <a:pt x="377580" y="38183"/>
                </a:lnTo>
                <a:lnTo>
                  <a:pt x="568164" y="38183"/>
                </a:lnTo>
                <a:lnTo>
                  <a:pt x="553170" y="30833"/>
                </a:lnTo>
                <a:lnTo>
                  <a:pt x="509453" y="15366"/>
                </a:lnTo>
                <a:lnTo>
                  <a:pt x="464096" y="5027"/>
                </a:lnTo>
                <a:lnTo>
                  <a:pt x="417536" y="0"/>
                </a:lnTo>
                <a:close/>
              </a:path>
              <a:path w="735329" h="364489">
                <a:moveTo>
                  <a:pt x="568164" y="38183"/>
                </a:moveTo>
                <a:lnTo>
                  <a:pt x="377580" y="38183"/>
                </a:lnTo>
                <a:lnTo>
                  <a:pt x="425081" y="38647"/>
                </a:lnTo>
                <a:lnTo>
                  <a:pt x="471615" y="45206"/>
                </a:lnTo>
                <a:lnTo>
                  <a:pt x="516639" y="57632"/>
                </a:lnTo>
                <a:lnTo>
                  <a:pt x="559612" y="75698"/>
                </a:lnTo>
                <a:lnTo>
                  <a:pt x="599993" y="99175"/>
                </a:lnTo>
                <a:lnTo>
                  <a:pt x="637240" y="127836"/>
                </a:lnTo>
                <a:lnTo>
                  <a:pt x="670810" y="161452"/>
                </a:lnTo>
                <a:lnTo>
                  <a:pt x="700163" y="199796"/>
                </a:lnTo>
                <a:lnTo>
                  <a:pt x="705523" y="205136"/>
                </a:lnTo>
                <a:lnTo>
                  <a:pt x="712285" y="207906"/>
                </a:lnTo>
                <a:lnTo>
                  <a:pt x="719591" y="207945"/>
                </a:lnTo>
                <a:lnTo>
                  <a:pt x="726579" y="205092"/>
                </a:lnTo>
                <a:lnTo>
                  <a:pt x="731925" y="199737"/>
                </a:lnTo>
                <a:lnTo>
                  <a:pt x="734704" y="192984"/>
                </a:lnTo>
                <a:lnTo>
                  <a:pt x="734745" y="185680"/>
                </a:lnTo>
                <a:lnTo>
                  <a:pt x="731875" y="178676"/>
                </a:lnTo>
                <a:lnTo>
                  <a:pt x="702908" y="140319"/>
                </a:lnTo>
                <a:lnTo>
                  <a:pt x="670117" y="106172"/>
                </a:lnTo>
                <a:lnTo>
                  <a:pt x="633864" y="76372"/>
                </a:lnTo>
                <a:lnTo>
                  <a:pt x="594811" y="51246"/>
                </a:lnTo>
                <a:lnTo>
                  <a:pt x="568164" y="38183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0107" y="2459170"/>
            <a:ext cx="417195" cy="179070"/>
          </a:xfrm>
          <a:custGeom>
            <a:avLst/>
            <a:gdLst/>
            <a:ahLst/>
            <a:cxnLst/>
            <a:rect l="l" t="t" r="r" b="b"/>
            <a:pathLst>
              <a:path w="417195" h="179069">
                <a:moveTo>
                  <a:pt x="231114" y="0"/>
                </a:moveTo>
                <a:lnTo>
                  <a:pt x="183962" y="5881"/>
                </a:lnTo>
                <a:lnTo>
                  <a:pt x="138707" y="20375"/>
                </a:lnTo>
                <a:lnTo>
                  <a:pt x="97064" y="42790"/>
                </a:lnTo>
                <a:lnTo>
                  <a:pt x="59849" y="72473"/>
                </a:lnTo>
                <a:lnTo>
                  <a:pt x="27883" y="108774"/>
                </a:lnTo>
                <a:lnTo>
                  <a:pt x="1983" y="151042"/>
                </a:lnTo>
                <a:lnTo>
                  <a:pt x="0" y="158339"/>
                </a:lnTo>
                <a:lnTo>
                  <a:pt x="934" y="165582"/>
                </a:lnTo>
                <a:lnTo>
                  <a:pt x="4514" y="171946"/>
                </a:lnTo>
                <a:lnTo>
                  <a:pt x="10467" y="176607"/>
                </a:lnTo>
                <a:lnTo>
                  <a:pt x="13210" y="177991"/>
                </a:lnTo>
                <a:lnTo>
                  <a:pt x="16118" y="178639"/>
                </a:lnTo>
                <a:lnTo>
                  <a:pt x="25974" y="178639"/>
                </a:lnTo>
                <a:lnTo>
                  <a:pt x="32692" y="174791"/>
                </a:lnTo>
                <a:lnTo>
                  <a:pt x="36045" y="168123"/>
                </a:lnTo>
                <a:lnTo>
                  <a:pt x="64755" y="123341"/>
                </a:lnTo>
                <a:lnTo>
                  <a:pt x="101262" y="86843"/>
                </a:lnTo>
                <a:lnTo>
                  <a:pt x="144194" y="59728"/>
                </a:lnTo>
                <a:lnTo>
                  <a:pt x="192178" y="43092"/>
                </a:lnTo>
                <a:lnTo>
                  <a:pt x="242698" y="38008"/>
                </a:lnTo>
                <a:lnTo>
                  <a:pt x="375464" y="38008"/>
                </a:lnTo>
                <a:lnTo>
                  <a:pt x="368835" y="33598"/>
                </a:lnTo>
                <a:lnTo>
                  <a:pt x="324566" y="14107"/>
                </a:lnTo>
                <a:lnTo>
                  <a:pt x="278321" y="2824"/>
                </a:lnTo>
                <a:lnTo>
                  <a:pt x="231114" y="0"/>
                </a:lnTo>
                <a:close/>
              </a:path>
              <a:path w="417195" h="179069">
                <a:moveTo>
                  <a:pt x="375464" y="38008"/>
                </a:moveTo>
                <a:lnTo>
                  <a:pt x="242698" y="38008"/>
                </a:lnTo>
                <a:lnTo>
                  <a:pt x="293047" y="44556"/>
                </a:lnTo>
                <a:lnTo>
                  <a:pt x="341517" y="62319"/>
                </a:lnTo>
                <a:lnTo>
                  <a:pt x="386400" y="90882"/>
                </a:lnTo>
                <a:lnTo>
                  <a:pt x="393145" y="94320"/>
                </a:lnTo>
                <a:lnTo>
                  <a:pt x="400427" y="94890"/>
                </a:lnTo>
                <a:lnTo>
                  <a:pt x="407384" y="92691"/>
                </a:lnTo>
                <a:lnTo>
                  <a:pt x="413158" y="87821"/>
                </a:lnTo>
                <a:lnTo>
                  <a:pt x="416604" y="81088"/>
                </a:lnTo>
                <a:lnTo>
                  <a:pt x="417178" y="73807"/>
                </a:lnTo>
                <a:lnTo>
                  <a:pt x="414980" y="66840"/>
                </a:lnTo>
                <a:lnTo>
                  <a:pt x="410110" y="61050"/>
                </a:lnTo>
                <a:lnTo>
                  <a:pt x="375464" y="3800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66223" y="3154775"/>
            <a:ext cx="805815" cy="1343025"/>
          </a:xfrm>
          <a:custGeom>
            <a:avLst/>
            <a:gdLst/>
            <a:ahLst/>
            <a:cxnLst/>
            <a:rect l="l" t="t" r="r" b="b"/>
            <a:pathLst>
              <a:path w="805814" h="1343025">
                <a:moveTo>
                  <a:pt x="579297" y="1289461"/>
                </a:moveTo>
                <a:lnTo>
                  <a:pt x="538181" y="1305421"/>
                </a:lnTo>
                <a:lnTo>
                  <a:pt x="495401" y="1320284"/>
                </a:lnTo>
                <a:lnTo>
                  <a:pt x="491807" y="1327472"/>
                </a:lnTo>
                <a:lnTo>
                  <a:pt x="495795" y="1339448"/>
                </a:lnTo>
                <a:lnTo>
                  <a:pt x="500748" y="1342813"/>
                </a:lnTo>
                <a:lnTo>
                  <a:pt x="507403" y="1342813"/>
                </a:lnTo>
                <a:lnTo>
                  <a:pt x="546957" y="1329256"/>
                </a:lnTo>
                <a:lnTo>
                  <a:pt x="588810" y="1313019"/>
                </a:lnTo>
                <a:lnTo>
                  <a:pt x="591947" y="1305615"/>
                </a:lnTo>
                <a:lnTo>
                  <a:pt x="586689" y="1292610"/>
                </a:lnTo>
                <a:lnTo>
                  <a:pt x="579297" y="1289461"/>
                </a:lnTo>
                <a:close/>
              </a:path>
              <a:path w="805814" h="1343025">
                <a:moveTo>
                  <a:pt x="713155" y="1221693"/>
                </a:moveTo>
                <a:lnTo>
                  <a:pt x="675163" y="1243861"/>
                </a:lnTo>
                <a:lnTo>
                  <a:pt x="635139" y="1264518"/>
                </a:lnTo>
                <a:lnTo>
                  <a:pt x="632548" y="1272138"/>
                </a:lnTo>
                <a:lnTo>
                  <a:pt x="637870" y="1282907"/>
                </a:lnTo>
                <a:lnTo>
                  <a:pt x="642366" y="1285498"/>
                </a:lnTo>
                <a:lnTo>
                  <a:pt x="648944" y="1285498"/>
                </a:lnTo>
                <a:lnTo>
                  <a:pt x="687403" y="1266115"/>
                </a:lnTo>
                <a:lnTo>
                  <a:pt x="720407" y="1247030"/>
                </a:lnTo>
                <a:lnTo>
                  <a:pt x="728294" y="1235575"/>
                </a:lnTo>
                <a:lnTo>
                  <a:pt x="720979" y="1223573"/>
                </a:lnTo>
                <a:lnTo>
                  <a:pt x="713155" y="1221693"/>
                </a:lnTo>
                <a:close/>
              </a:path>
              <a:path w="805814" h="1343025">
                <a:moveTo>
                  <a:pt x="805776" y="1152492"/>
                </a:moveTo>
                <a:lnTo>
                  <a:pt x="798164" y="1159313"/>
                </a:lnTo>
                <a:lnTo>
                  <a:pt x="783798" y="1171401"/>
                </a:lnTo>
                <a:lnTo>
                  <a:pt x="768921" y="1183162"/>
                </a:lnTo>
                <a:lnTo>
                  <a:pt x="763346" y="1187429"/>
                </a:lnTo>
                <a:lnTo>
                  <a:pt x="762292" y="1195392"/>
                </a:lnTo>
                <a:lnTo>
                  <a:pt x="769061" y="1204231"/>
                </a:lnTo>
                <a:lnTo>
                  <a:pt x="772833" y="1205945"/>
                </a:lnTo>
                <a:lnTo>
                  <a:pt x="779348" y="1205945"/>
                </a:lnTo>
                <a:lnTo>
                  <a:pt x="782066" y="1205082"/>
                </a:lnTo>
                <a:lnTo>
                  <a:pt x="784352" y="1203329"/>
                </a:lnTo>
                <a:lnTo>
                  <a:pt x="799867" y="1191071"/>
                </a:lnTo>
                <a:lnTo>
                  <a:pt x="805776" y="1186099"/>
                </a:lnTo>
                <a:lnTo>
                  <a:pt x="805776" y="1152492"/>
                </a:lnTo>
                <a:close/>
              </a:path>
              <a:path w="805814" h="1343025">
                <a:moveTo>
                  <a:pt x="417893" y="741799"/>
                </a:moveTo>
                <a:lnTo>
                  <a:pt x="411365" y="746434"/>
                </a:lnTo>
                <a:lnTo>
                  <a:pt x="408813" y="760214"/>
                </a:lnTo>
                <a:lnTo>
                  <a:pt x="413372" y="766830"/>
                </a:lnTo>
                <a:lnTo>
                  <a:pt x="459905" y="771771"/>
                </a:lnTo>
                <a:lnTo>
                  <a:pt x="470153" y="771523"/>
                </a:lnTo>
                <a:lnTo>
                  <a:pt x="512102" y="759833"/>
                </a:lnTo>
                <a:lnTo>
                  <a:pt x="509483" y="746366"/>
                </a:lnTo>
                <a:lnTo>
                  <a:pt x="460544" y="746366"/>
                </a:lnTo>
                <a:lnTo>
                  <a:pt x="442711" y="745584"/>
                </a:lnTo>
                <a:lnTo>
                  <a:pt x="424878" y="743132"/>
                </a:lnTo>
                <a:lnTo>
                  <a:pt x="417893" y="741799"/>
                </a:lnTo>
                <a:close/>
              </a:path>
              <a:path w="805814" h="1343025">
                <a:moveTo>
                  <a:pt x="502704" y="741545"/>
                </a:moveTo>
                <a:lnTo>
                  <a:pt x="495858" y="742903"/>
                </a:lnTo>
                <a:lnTo>
                  <a:pt x="478290" y="745473"/>
                </a:lnTo>
                <a:lnTo>
                  <a:pt x="460544" y="746366"/>
                </a:lnTo>
                <a:lnTo>
                  <a:pt x="509483" y="746366"/>
                </a:lnTo>
                <a:lnTo>
                  <a:pt x="509422" y="746053"/>
                </a:lnTo>
                <a:lnTo>
                  <a:pt x="502704" y="741545"/>
                </a:lnTo>
                <a:close/>
              </a:path>
              <a:path w="805814" h="1343025">
                <a:moveTo>
                  <a:pt x="291261" y="667021"/>
                </a:moveTo>
                <a:lnTo>
                  <a:pt x="280073" y="675492"/>
                </a:lnTo>
                <a:lnTo>
                  <a:pt x="278968" y="683455"/>
                </a:lnTo>
                <a:lnTo>
                  <a:pt x="283210" y="689043"/>
                </a:lnTo>
                <a:lnTo>
                  <a:pt x="310965" y="718316"/>
                </a:lnTo>
                <a:lnTo>
                  <a:pt x="345122" y="741341"/>
                </a:lnTo>
                <a:lnTo>
                  <a:pt x="349072" y="742827"/>
                </a:lnTo>
                <a:lnTo>
                  <a:pt x="355625" y="742827"/>
                </a:lnTo>
                <a:lnTo>
                  <a:pt x="360019" y="740389"/>
                </a:lnTo>
                <a:lnTo>
                  <a:pt x="365607" y="729886"/>
                </a:lnTo>
                <a:lnTo>
                  <a:pt x="363245" y="722202"/>
                </a:lnTo>
                <a:lnTo>
                  <a:pt x="357060" y="718913"/>
                </a:lnTo>
                <a:lnTo>
                  <a:pt x="341571" y="709631"/>
                </a:lnTo>
                <a:lnTo>
                  <a:pt x="327444" y="698977"/>
                </a:lnTo>
                <a:lnTo>
                  <a:pt x="314726" y="686995"/>
                </a:lnTo>
                <a:lnTo>
                  <a:pt x="303466" y="673727"/>
                </a:lnTo>
                <a:lnTo>
                  <a:pt x="299212" y="668126"/>
                </a:lnTo>
                <a:lnTo>
                  <a:pt x="291261" y="667021"/>
                </a:lnTo>
                <a:close/>
              </a:path>
              <a:path w="805814" h="1343025">
                <a:moveTo>
                  <a:pt x="626287" y="668558"/>
                </a:moveTo>
                <a:lnTo>
                  <a:pt x="592315" y="697785"/>
                </a:lnTo>
                <a:lnTo>
                  <a:pt x="556717" y="720856"/>
                </a:lnTo>
                <a:lnTo>
                  <a:pt x="554609" y="728629"/>
                </a:lnTo>
                <a:lnTo>
                  <a:pt x="558114" y="734699"/>
                </a:lnTo>
                <a:lnTo>
                  <a:pt x="560451" y="738801"/>
                </a:lnTo>
                <a:lnTo>
                  <a:pt x="564730" y="741075"/>
                </a:lnTo>
                <a:lnTo>
                  <a:pt x="571284" y="741075"/>
                </a:lnTo>
                <a:lnTo>
                  <a:pt x="573455" y="740529"/>
                </a:lnTo>
                <a:lnTo>
                  <a:pt x="607445" y="718181"/>
                </a:lnTo>
                <a:lnTo>
                  <a:pt x="638594" y="691862"/>
                </a:lnTo>
                <a:lnTo>
                  <a:pt x="643940" y="679010"/>
                </a:lnTo>
                <a:lnTo>
                  <a:pt x="634314" y="668799"/>
                </a:lnTo>
                <a:lnTo>
                  <a:pt x="626287" y="668558"/>
                </a:lnTo>
                <a:close/>
              </a:path>
              <a:path w="805814" h="1343025">
                <a:moveTo>
                  <a:pt x="722071" y="547209"/>
                </a:moveTo>
                <a:lnTo>
                  <a:pt x="714362" y="549533"/>
                </a:lnTo>
                <a:lnTo>
                  <a:pt x="711047" y="555693"/>
                </a:lnTo>
                <a:lnTo>
                  <a:pt x="705595" y="565410"/>
                </a:lnTo>
                <a:lnTo>
                  <a:pt x="696922" y="579793"/>
                </a:lnTo>
                <a:lnTo>
                  <a:pt x="685176" y="597721"/>
                </a:lnTo>
                <a:lnTo>
                  <a:pt x="670509" y="618075"/>
                </a:lnTo>
                <a:lnTo>
                  <a:pt x="666267" y="623663"/>
                </a:lnTo>
                <a:lnTo>
                  <a:pt x="667372" y="631626"/>
                </a:lnTo>
                <a:lnTo>
                  <a:pt x="675246" y="637608"/>
                </a:lnTo>
                <a:lnTo>
                  <a:pt x="677951" y="638446"/>
                </a:lnTo>
                <a:lnTo>
                  <a:pt x="684466" y="638446"/>
                </a:lnTo>
                <a:lnTo>
                  <a:pt x="717727" y="594472"/>
                </a:lnTo>
                <a:lnTo>
                  <a:pt x="736727" y="561598"/>
                </a:lnTo>
                <a:lnTo>
                  <a:pt x="734428" y="553902"/>
                </a:lnTo>
                <a:lnTo>
                  <a:pt x="722071" y="547209"/>
                </a:lnTo>
                <a:close/>
              </a:path>
              <a:path w="805814" h="1343025">
                <a:moveTo>
                  <a:pt x="249910" y="523892"/>
                </a:moveTo>
                <a:lnTo>
                  <a:pt x="243827" y="529150"/>
                </a:lnTo>
                <a:lnTo>
                  <a:pt x="242760" y="543374"/>
                </a:lnTo>
                <a:lnTo>
                  <a:pt x="242468" y="550575"/>
                </a:lnTo>
                <a:lnTo>
                  <a:pt x="242468" y="557725"/>
                </a:lnTo>
                <a:lnTo>
                  <a:pt x="246242" y="601818"/>
                </a:lnTo>
                <a:lnTo>
                  <a:pt x="255739" y="625492"/>
                </a:lnTo>
                <a:lnTo>
                  <a:pt x="262458" y="625492"/>
                </a:lnTo>
                <a:lnTo>
                  <a:pt x="263461" y="625378"/>
                </a:lnTo>
                <a:lnTo>
                  <a:pt x="271284" y="623485"/>
                </a:lnTo>
                <a:lnTo>
                  <a:pt x="275475" y="616627"/>
                </a:lnTo>
                <a:lnTo>
                  <a:pt x="273824" y="609807"/>
                </a:lnTo>
                <a:lnTo>
                  <a:pt x="271234" y="597328"/>
                </a:lnTo>
                <a:lnTo>
                  <a:pt x="269374" y="584455"/>
                </a:lnTo>
                <a:lnTo>
                  <a:pt x="268250" y="571235"/>
                </a:lnTo>
                <a:lnTo>
                  <a:pt x="267868" y="557725"/>
                </a:lnTo>
                <a:lnTo>
                  <a:pt x="267893" y="550575"/>
                </a:lnTo>
                <a:lnTo>
                  <a:pt x="268135" y="544631"/>
                </a:lnTo>
                <a:lnTo>
                  <a:pt x="269163" y="531055"/>
                </a:lnTo>
                <a:lnTo>
                  <a:pt x="263918" y="524959"/>
                </a:lnTo>
                <a:lnTo>
                  <a:pt x="249910" y="523892"/>
                </a:lnTo>
                <a:close/>
              </a:path>
              <a:path w="805814" h="1343025">
                <a:moveTo>
                  <a:pt x="745604" y="398264"/>
                </a:moveTo>
                <a:lnTo>
                  <a:pt x="738555" y="398556"/>
                </a:lnTo>
                <a:lnTo>
                  <a:pt x="731545" y="398987"/>
                </a:lnTo>
                <a:lnTo>
                  <a:pt x="726224" y="405007"/>
                </a:lnTo>
                <a:lnTo>
                  <a:pt x="727151" y="419981"/>
                </a:lnTo>
                <a:lnTo>
                  <a:pt x="727405" y="428134"/>
                </a:lnTo>
                <a:lnTo>
                  <a:pt x="727405" y="436440"/>
                </a:lnTo>
                <a:lnTo>
                  <a:pt x="727229" y="448546"/>
                </a:lnTo>
                <a:lnTo>
                  <a:pt x="726703" y="460851"/>
                </a:lnTo>
                <a:lnTo>
                  <a:pt x="725830" y="473310"/>
                </a:lnTo>
                <a:lnTo>
                  <a:pt x="724611" y="485881"/>
                </a:lnTo>
                <a:lnTo>
                  <a:pt x="723849" y="492853"/>
                </a:lnTo>
                <a:lnTo>
                  <a:pt x="728878" y="499127"/>
                </a:lnTo>
                <a:lnTo>
                  <a:pt x="736320" y="499952"/>
                </a:lnTo>
                <a:lnTo>
                  <a:pt x="737247" y="499978"/>
                </a:lnTo>
                <a:lnTo>
                  <a:pt x="743648" y="499978"/>
                </a:lnTo>
                <a:lnTo>
                  <a:pt x="752065" y="462246"/>
                </a:lnTo>
                <a:lnTo>
                  <a:pt x="752619" y="449243"/>
                </a:lnTo>
                <a:lnTo>
                  <a:pt x="752600" y="423313"/>
                </a:lnTo>
                <a:lnTo>
                  <a:pt x="752349" y="416846"/>
                </a:lnTo>
                <a:lnTo>
                  <a:pt x="752005" y="410443"/>
                </a:lnTo>
                <a:lnTo>
                  <a:pt x="751586" y="403445"/>
                </a:lnTo>
                <a:lnTo>
                  <a:pt x="745604" y="398264"/>
                </a:lnTo>
                <a:close/>
              </a:path>
              <a:path w="805814" h="1343025">
                <a:moveTo>
                  <a:pt x="303771" y="379175"/>
                </a:moveTo>
                <a:lnTo>
                  <a:pt x="273746" y="422019"/>
                </a:lnTo>
                <a:lnTo>
                  <a:pt x="259219" y="458639"/>
                </a:lnTo>
                <a:lnTo>
                  <a:pt x="256997" y="465294"/>
                </a:lnTo>
                <a:lnTo>
                  <a:pt x="260591" y="472495"/>
                </a:lnTo>
                <a:lnTo>
                  <a:pt x="268579" y="475149"/>
                </a:lnTo>
                <a:lnTo>
                  <a:pt x="269925" y="475353"/>
                </a:lnTo>
                <a:lnTo>
                  <a:pt x="276580" y="475353"/>
                </a:lnTo>
                <a:lnTo>
                  <a:pt x="281520" y="472000"/>
                </a:lnTo>
                <a:lnTo>
                  <a:pt x="283298" y="466678"/>
                </a:lnTo>
                <a:lnTo>
                  <a:pt x="289569" y="449517"/>
                </a:lnTo>
                <a:lnTo>
                  <a:pt x="296803" y="432682"/>
                </a:lnTo>
                <a:lnTo>
                  <a:pt x="304978" y="416231"/>
                </a:lnTo>
                <a:lnTo>
                  <a:pt x="314071" y="400219"/>
                </a:lnTo>
                <a:lnTo>
                  <a:pt x="317703" y="394225"/>
                </a:lnTo>
                <a:lnTo>
                  <a:pt x="315785" y="386414"/>
                </a:lnTo>
                <a:lnTo>
                  <a:pt x="303771" y="379175"/>
                </a:lnTo>
                <a:close/>
              </a:path>
              <a:path w="805814" h="1343025">
                <a:moveTo>
                  <a:pt x="773379" y="319143"/>
                </a:moveTo>
                <a:lnTo>
                  <a:pt x="765416" y="320197"/>
                </a:lnTo>
                <a:lnTo>
                  <a:pt x="756869" y="331322"/>
                </a:lnTo>
                <a:lnTo>
                  <a:pt x="757923" y="339285"/>
                </a:lnTo>
                <a:lnTo>
                  <a:pt x="763498" y="343552"/>
                </a:lnTo>
                <a:lnTo>
                  <a:pt x="777525" y="354741"/>
                </a:lnTo>
                <a:lnTo>
                  <a:pt x="791456" y="366753"/>
                </a:lnTo>
                <a:lnTo>
                  <a:pt x="805241" y="379544"/>
                </a:lnTo>
                <a:lnTo>
                  <a:pt x="805776" y="380077"/>
                </a:lnTo>
                <a:lnTo>
                  <a:pt x="805776" y="345575"/>
                </a:lnTo>
                <a:lnTo>
                  <a:pt x="793692" y="335157"/>
                </a:lnTo>
                <a:lnTo>
                  <a:pt x="778941" y="323384"/>
                </a:lnTo>
                <a:lnTo>
                  <a:pt x="773379" y="319143"/>
                </a:lnTo>
                <a:close/>
              </a:path>
              <a:path w="805814" h="1343025">
                <a:moveTo>
                  <a:pt x="631901" y="252379"/>
                </a:moveTo>
                <a:lnTo>
                  <a:pt x="624979" y="256532"/>
                </a:lnTo>
                <a:lnTo>
                  <a:pt x="621652" y="270146"/>
                </a:lnTo>
                <a:lnTo>
                  <a:pt x="625805" y="277029"/>
                </a:lnTo>
                <a:lnTo>
                  <a:pt x="632625" y="278706"/>
                </a:lnTo>
                <a:lnTo>
                  <a:pt x="649964" y="283512"/>
                </a:lnTo>
                <a:lnTo>
                  <a:pt x="667213" y="289382"/>
                </a:lnTo>
                <a:lnTo>
                  <a:pt x="684310" y="296292"/>
                </a:lnTo>
                <a:lnTo>
                  <a:pt x="701649" y="304436"/>
                </a:lnTo>
                <a:lnTo>
                  <a:pt x="702589" y="304817"/>
                </a:lnTo>
                <a:lnTo>
                  <a:pt x="716292" y="345457"/>
                </a:lnTo>
                <a:lnTo>
                  <a:pt x="721385" y="349115"/>
                </a:lnTo>
                <a:lnTo>
                  <a:pt x="728078" y="349115"/>
                </a:lnTo>
                <a:lnTo>
                  <a:pt x="729221" y="348962"/>
                </a:lnTo>
                <a:lnTo>
                  <a:pt x="737120" y="346740"/>
                </a:lnTo>
                <a:lnTo>
                  <a:pt x="741070" y="339742"/>
                </a:lnTo>
                <a:lnTo>
                  <a:pt x="739178" y="332973"/>
                </a:lnTo>
                <a:lnTo>
                  <a:pt x="733248" y="314043"/>
                </a:lnTo>
                <a:lnTo>
                  <a:pt x="726238" y="295551"/>
                </a:lnTo>
                <a:lnTo>
                  <a:pt x="718173" y="277561"/>
                </a:lnTo>
                <a:lnTo>
                  <a:pt x="713858" y="269295"/>
                </a:lnTo>
                <a:lnTo>
                  <a:pt x="685660" y="269295"/>
                </a:lnTo>
                <a:lnTo>
                  <a:pt x="674001" y="264810"/>
                </a:lnTo>
                <a:lnTo>
                  <a:pt x="662274" y="260769"/>
                </a:lnTo>
                <a:lnTo>
                  <a:pt x="650493" y="257177"/>
                </a:lnTo>
                <a:lnTo>
                  <a:pt x="638566" y="254017"/>
                </a:lnTo>
                <a:lnTo>
                  <a:pt x="631901" y="252379"/>
                </a:lnTo>
                <a:close/>
              </a:path>
              <a:path w="805814" h="1343025">
                <a:moveTo>
                  <a:pt x="697915" y="251833"/>
                </a:moveTo>
                <a:lnTo>
                  <a:pt x="686739" y="258119"/>
                </a:lnTo>
                <a:lnTo>
                  <a:pt x="684364" y="263910"/>
                </a:lnTo>
                <a:lnTo>
                  <a:pt x="685660" y="269295"/>
                </a:lnTo>
                <a:lnTo>
                  <a:pt x="713858" y="269295"/>
                </a:lnTo>
                <a:lnTo>
                  <a:pt x="709079" y="260138"/>
                </a:lnTo>
                <a:lnTo>
                  <a:pt x="705662" y="254017"/>
                </a:lnTo>
                <a:lnTo>
                  <a:pt x="697915" y="251833"/>
                </a:lnTo>
                <a:close/>
              </a:path>
              <a:path w="805814" h="1343025">
                <a:moveTo>
                  <a:pt x="413842" y="277156"/>
                </a:moveTo>
                <a:lnTo>
                  <a:pt x="368446" y="301769"/>
                </a:lnTo>
                <a:lnTo>
                  <a:pt x="335711" y="329569"/>
                </a:lnTo>
                <a:lnTo>
                  <a:pt x="335788" y="337621"/>
                </a:lnTo>
                <a:lnTo>
                  <a:pt x="343268" y="344949"/>
                </a:lnTo>
                <a:lnTo>
                  <a:pt x="346481" y="346168"/>
                </a:lnTo>
                <a:lnTo>
                  <a:pt x="352971" y="346168"/>
                </a:lnTo>
                <a:lnTo>
                  <a:pt x="356260" y="344898"/>
                </a:lnTo>
                <a:lnTo>
                  <a:pt x="362508" y="338535"/>
                </a:lnTo>
                <a:lnTo>
                  <a:pt x="366356" y="334802"/>
                </a:lnTo>
                <a:lnTo>
                  <a:pt x="418426" y="303115"/>
                </a:lnTo>
                <a:lnTo>
                  <a:pt x="424751" y="300105"/>
                </a:lnTo>
                <a:lnTo>
                  <a:pt x="427456" y="292523"/>
                </a:lnTo>
                <a:lnTo>
                  <a:pt x="421424" y="279861"/>
                </a:lnTo>
                <a:lnTo>
                  <a:pt x="413842" y="277156"/>
                </a:lnTo>
                <a:close/>
              </a:path>
              <a:path w="805814" h="1343025">
                <a:moveTo>
                  <a:pt x="567220" y="244568"/>
                </a:moveTo>
                <a:lnTo>
                  <a:pt x="560197" y="244568"/>
                </a:lnTo>
                <a:lnTo>
                  <a:pt x="540646" y="245179"/>
                </a:lnTo>
                <a:lnTo>
                  <a:pt x="501368" y="249872"/>
                </a:lnTo>
                <a:lnTo>
                  <a:pt x="470738" y="262412"/>
                </a:lnTo>
                <a:lnTo>
                  <a:pt x="473735" y="275074"/>
                </a:lnTo>
                <a:lnTo>
                  <a:pt x="478955" y="278998"/>
                </a:lnTo>
                <a:lnTo>
                  <a:pt x="485673" y="278998"/>
                </a:lnTo>
                <a:lnTo>
                  <a:pt x="486664" y="278884"/>
                </a:lnTo>
                <a:lnTo>
                  <a:pt x="487654" y="278655"/>
                </a:lnTo>
                <a:lnTo>
                  <a:pt x="505795" y="274885"/>
                </a:lnTo>
                <a:lnTo>
                  <a:pt x="523981" y="272173"/>
                </a:lnTo>
                <a:lnTo>
                  <a:pt x="542145" y="270531"/>
                </a:lnTo>
                <a:lnTo>
                  <a:pt x="560222" y="269968"/>
                </a:lnTo>
                <a:lnTo>
                  <a:pt x="567232" y="269955"/>
                </a:lnTo>
                <a:lnTo>
                  <a:pt x="572922" y="264266"/>
                </a:lnTo>
                <a:lnTo>
                  <a:pt x="572897" y="250245"/>
                </a:lnTo>
                <a:lnTo>
                  <a:pt x="567220" y="244568"/>
                </a:lnTo>
                <a:close/>
              </a:path>
              <a:path w="805814" h="1343025">
                <a:moveTo>
                  <a:pt x="598855" y="139768"/>
                </a:moveTo>
                <a:lnTo>
                  <a:pt x="590918" y="140962"/>
                </a:lnTo>
                <a:lnTo>
                  <a:pt x="582549" y="152201"/>
                </a:lnTo>
                <a:lnTo>
                  <a:pt x="583704" y="160164"/>
                </a:lnTo>
                <a:lnTo>
                  <a:pt x="589343" y="164342"/>
                </a:lnTo>
                <a:lnTo>
                  <a:pt x="604280" y="175972"/>
                </a:lnTo>
                <a:lnTo>
                  <a:pt x="618410" y="188067"/>
                </a:lnTo>
                <a:lnTo>
                  <a:pt x="631688" y="200584"/>
                </a:lnTo>
                <a:lnTo>
                  <a:pt x="644067" y="213479"/>
                </a:lnTo>
                <a:lnTo>
                  <a:pt x="646582" y="216222"/>
                </a:lnTo>
                <a:lnTo>
                  <a:pt x="650011" y="217619"/>
                </a:lnTo>
                <a:lnTo>
                  <a:pt x="656526" y="217619"/>
                </a:lnTo>
                <a:lnTo>
                  <a:pt x="659587" y="216527"/>
                </a:lnTo>
                <a:lnTo>
                  <a:pt x="667207" y="209580"/>
                </a:lnTo>
                <a:lnTo>
                  <a:pt x="667575" y="201541"/>
                </a:lnTo>
                <a:lnTo>
                  <a:pt x="662851" y="196359"/>
                </a:lnTo>
                <a:lnTo>
                  <a:pt x="649619" y="182581"/>
                </a:lnTo>
                <a:lnTo>
                  <a:pt x="635449" y="169225"/>
                </a:lnTo>
                <a:lnTo>
                  <a:pt x="620390" y="156336"/>
                </a:lnTo>
                <a:lnTo>
                  <a:pt x="604494" y="143959"/>
                </a:lnTo>
                <a:lnTo>
                  <a:pt x="598855" y="139768"/>
                </a:lnTo>
                <a:close/>
              </a:path>
              <a:path w="805814" h="1343025">
                <a:moveTo>
                  <a:pt x="461073" y="67784"/>
                </a:moveTo>
                <a:lnTo>
                  <a:pt x="453720" y="71048"/>
                </a:lnTo>
                <a:lnTo>
                  <a:pt x="448652" y="84129"/>
                </a:lnTo>
                <a:lnTo>
                  <a:pt x="451878" y="91482"/>
                </a:lnTo>
                <a:lnTo>
                  <a:pt x="458419" y="94022"/>
                </a:lnTo>
                <a:lnTo>
                  <a:pt x="476296" y="101247"/>
                </a:lnTo>
                <a:lnTo>
                  <a:pt x="493636" y="108826"/>
                </a:lnTo>
                <a:lnTo>
                  <a:pt x="510375" y="116731"/>
                </a:lnTo>
                <a:lnTo>
                  <a:pt x="526453" y="124934"/>
                </a:lnTo>
                <a:lnTo>
                  <a:pt x="528345" y="125937"/>
                </a:lnTo>
                <a:lnTo>
                  <a:pt x="530377" y="126407"/>
                </a:lnTo>
                <a:lnTo>
                  <a:pt x="536943" y="126407"/>
                </a:lnTo>
                <a:lnTo>
                  <a:pt x="541337" y="123956"/>
                </a:lnTo>
                <a:lnTo>
                  <a:pt x="546912" y="113466"/>
                </a:lnTo>
                <a:lnTo>
                  <a:pt x="544550" y="105783"/>
                </a:lnTo>
                <a:lnTo>
                  <a:pt x="504204" y="85726"/>
                </a:lnTo>
                <a:lnTo>
                  <a:pt x="467626" y="70350"/>
                </a:lnTo>
                <a:lnTo>
                  <a:pt x="461073" y="67784"/>
                </a:lnTo>
                <a:close/>
              </a:path>
              <a:path w="805814" h="1343025">
                <a:moveTo>
                  <a:pt x="312356" y="26065"/>
                </a:moveTo>
                <a:lnTo>
                  <a:pt x="305612" y="30433"/>
                </a:lnTo>
                <a:lnTo>
                  <a:pt x="302780" y="44175"/>
                </a:lnTo>
                <a:lnTo>
                  <a:pt x="307200" y="50893"/>
                </a:lnTo>
                <a:lnTo>
                  <a:pt x="332889" y="56385"/>
                </a:lnTo>
                <a:lnTo>
                  <a:pt x="351391" y="60734"/>
                </a:lnTo>
                <a:lnTo>
                  <a:pt x="369515" y="65348"/>
                </a:lnTo>
                <a:lnTo>
                  <a:pt x="388366" y="70540"/>
                </a:lnTo>
                <a:lnTo>
                  <a:pt x="389521" y="70705"/>
                </a:lnTo>
                <a:lnTo>
                  <a:pt x="396214" y="70705"/>
                </a:lnTo>
                <a:lnTo>
                  <a:pt x="401294" y="67060"/>
                </a:lnTo>
                <a:lnTo>
                  <a:pt x="404812" y="54741"/>
                </a:lnTo>
                <a:lnTo>
                  <a:pt x="400913" y="47718"/>
                </a:lnTo>
                <a:lnTo>
                  <a:pt x="357452" y="36069"/>
                </a:lnTo>
                <a:lnTo>
                  <a:pt x="319201" y="27436"/>
                </a:lnTo>
                <a:lnTo>
                  <a:pt x="312356" y="26065"/>
                </a:lnTo>
                <a:close/>
              </a:path>
              <a:path w="805814" h="1343025">
                <a:moveTo>
                  <a:pt x="159880" y="4805"/>
                </a:moveTo>
                <a:lnTo>
                  <a:pt x="153568" y="10050"/>
                </a:lnTo>
                <a:lnTo>
                  <a:pt x="152349" y="24020"/>
                </a:lnTo>
                <a:lnTo>
                  <a:pt x="157530" y="30179"/>
                </a:lnTo>
                <a:lnTo>
                  <a:pt x="183540" y="32579"/>
                </a:lnTo>
                <a:lnTo>
                  <a:pt x="202450" y="34612"/>
                </a:lnTo>
                <a:lnTo>
                  <a:pt x="221180" y="36883"/>
                </a:lnTo>
                <a:lnTo>
                  <a:pt x="240271" y="39476"/>
                </a:lnTo>
                <a:lnTo>
                  <a:pt x="240880" y="39514"/>
                </a:lnTo>
                <a:lnTo>
                  <a:pt x="247700" y="39514"/>
                </a:lnTo>
                <a:lnTo>
                  <a:pt x="253136" y="34942"/>
                </a:lnTo>
                <a:lnTo>
                  <a:pt x="255028" y="21658"/>
                </a:lnTo>
                <a:lnTo>
                  <a:pt x="250202" y="15232"/>
                </a:lnTo>
                <a:lnTo>
                  <a:pt x="224432" y="11690"/>
                </a:lnTo>
                <a:lnTo>
                  <a:pt x="205347" y="9375"/>
                </a:lnTo>
                <a:lnTo>
                  <a:pt x="186084" y="7306"/>
                </a:lnTo>
                <a:lnTo>
                  <a:pt x="159880" y="4805"/>
                </a:lnTo>
                <a:close/>
              </a:path>
              <a:path w="805814" h="1343025">
                <a:moveTo>
                  <a:pt x="96980" y="25409"/>
                </a:moveTo>
                <a:lnTo>
                  <a:pt x="34075" y="25409"/>
                </a:lnTo>
                <a:lnTo>
                  <a:pt x="57749" y="25459"/>
                </a:lnTo>
                <a:lnTo>
                  <a:pt x="89344" y="26192"/>
                </a:lnTo>
                <a:lnTo>
                  <a:pt x="96164" y="26192"/>
                </a:lnTo>
                <a:lnTo>
                  <a:pt x="96980" y="25409"/>
                </a:lnTo>
                <a:close/>
              </a:path>
              <a:path w="805814" h="1343025">
                <a:moveTo>
                  <a:pt x="33262" y="0"/>
                </a:moveTo>
                <a:lnTo>
                  <a:pt x="17831" y="278"/>
                </a:lnTo>
                <a:lnTo>
                  <a:pt x="5435" y="766"/>
                </a:lnTo>
                <a:lnTo>
                  <a:pt x="0" y="6697"/>
                </a:lnTo>
                <a:lnTo>
                  <a:pt x="622" y="20705"/>
                </a:lnTo>
                <a:lnTo>
                  <a:pt x="6578" y="26014"/>
                </a:lnTo>
                <a:lnTo>
                  <a:pt x="18976" y="25661"/>
                </a:lnTo>
                <a:lnTo>
                  <a:pt x="34075" y="25409"/>
                </a:lnTo>
                <a:lnTo>
                  <a:pt x="96980" y="25409"/>
                </a:lnTo>
                <a:lnTo>
                  <a:pt x="101790" y="20794"/>
                </a:lnTo>
                <a:lnTo>
                  <a:pt x="102273" y="6926"/>
                </a:lnTo>
                <a:lnTo>
                  <a:pt x="96786" y="1046"/>
                </a:lnTo>
                <a:lnTo>
                  <a:pt x="89789" y="804"/>
                </a:lnTo>
                <a:lnTo>
                  <a:pt x="57621" y="38"/>
                </a:lnTo>
                <a:lnTo>
                  <a:pt x="332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2918299"/>
            <a:ext cx="458470" cy="208279"/>
          </a:xfrm>
          <a:custGeom>
            <a:avLst/>
            <a:gdLst/>
            <a:ahLst/>
            <a:cxnLst/>
            <a:rect l="l" t="t" r="r" b="b"/>
            <a:pathLst>
              <a:path w="458470" h="208280">
                <a:moveTo>
                  <a:pt x="291701" y="38184"/>
                </a:moveTo>
                <a:lnTo>
                  <a:pt x="101092" y="38184"/>
                </a:lnTo>
                <a:lnTo>
                  <a:pt x="148595" y="38652"/>
                </a:lnTo>
                <a:lnTo>
                  <a:pt x="195129" y="45213"/>
                </a:lnTo>
                <a:lnTo>
                  <a:pt x="240153" y="57638"/>
                </a:lnTo>
                <a:lnTo>
                  <a:pt x="283125" y="75701"/>
                </a:lnTo>
                <a:lnTo>
                  <a:pt x="323504" y="99174"/>
                </a:lnTo>
                <a:lnTo>
                  <a:pt x="360749" y="127830"/>
                </a:lnTo>
                <a:lnTo>
                  <a:pt x="394319" y="161444"/>
                </a:lnTo>
                <a:lnTo>
                  <a:pt x="423672" y="199786"/>
                </a:lnTo>
                <a:lnTo>
                  <a:pt x="429028" y="205128"/>
                </a:lnTo>
                <a:lnTo>
                  <a:pt x="435784" y="207901"/>
                </a:lnTo>
                <a:lnTo>
                  <a:pt x="443088" y="207941"/>
                </a:lnTo>
                <a:lnTo>
                  <a:pt x="450088" y="205082"/>
                </a:lnTo>
                <a:lnTo>
                  <a:pt x="455426" y="199728"/>
                </a:lnTo>
                <a:lnTo>
                  <a:pt x="458203" y="192974"/>
                </a:lnTo>
                <a:lnTo>
                  <a:pt x="458246" y="185671"/>
                </a:lnTo>
                <a:lnTo>
                  <a:pt x="455383" y="178666"/>
                </a:lnTo>
                <a:lnTo>
                  <a:pt x="426421" y="140310"/>
                </a:lnTo>
                <a:lnTo>
                  <a:pt x="393636" y="106165"/>
                </a:lnTo>
                <a:lnTo>
                  <a:pt x="357465" y="76415"/>
                </a:lnTo>
                <a:lnTo>
                  <a:pt x="318343" y="51244"/>
                </a:lnTo>
                <a:lnTo>
                  <a:pt x="291701" y="38184"/>
                </a:lnTo>
                <a:close/>
              </a:path>
              <a:path w="458470" h="208280">
                <a:moveTo>
                  <a:pt x="141070" y="0"/>
                </a:moveTo>
                <a:lnTo>
                  <a:pt x="93734" y="465"/>
                </a:lnTo>
                <a:lnTo>
                  <a:pt x="46062" y="6606"/>
                </a:lnTo>
                <a:lnTo>
                  <a:pt x="0" y="18387"/>
                </a:lnTo>
                <a:lnTo>
                  <a:pt x="0" y="58633"/>
                </a:lnTo>
                <a:lnTo>
                  <a:pt x="3893" y="57002"/>
                </a:lnTo>
                <a:lnTo>
                  <a:pt x="53162" y="44033"/>
                </a:lnTo>
                <a:lnTo>
                  <a:pt x="101092" y="38184"/>
                </a:lnTo>
                <a:lnTo>
                  <a:pt x="291701" y="38184"/>
                </a:lnTo>
                <a:lnTo>
                  <a:pt x="276707" y="30833"/>
                </a:lnTo>
                <a:lnTo>
                  <a:pt x="232992" y="15367"/>
                </a:lnTo>
                <a:lnTo>
                  <a:pt x="187634" y="5028"/>
                </a:lnTo>
                <a:lnTo>
                  <a:pt x="141070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099652"/>
            <a:ext cx="306070" cy="95250"/>
          </a:xfrm>
          <a:custGeom>
            <a:avLst/>
            <a:gdLst/>
            <a:ahLst/>
            <a:cxnLst/>
            <a:rect l="l" t="t" r="r" b="b"/>
            <a:pathLst>
              <a:path w="306070" h="95250">
                <a:moveTo>
                  <a:pt x="263841" y="38002"/>
                </a:moveTo>
                <a:lnTo>
                  <a:pt x="131088" y="38002"/>
                </a:lnTo>
                <a:lnTo>
                  <a:pt x="181436" y="44554"/>
                </a:lnTo>
                <a:lnTo>
                  <a:pt x="229900" y="62321"/>
                </a:lnTo>
                <a:lnTo>
                  <a:pt x="274779" y="90880"/>
                </a:lnTo>
                <a:lnTo>
                  <a:pt x="281520" y="94326"/>
                </a:lnTo>
                <a:lnTo>
                  <a:pt x="288803" y="94898"/>
                </a:lnTo>
                <a:lnTo>
                  <a:pt x="295768" y="92697"/>
                </a:lnTo>
                <a:lnTo>
                  <a:pt x="301551" y="87820"/>
                </a:lnTo>
                <a:lnTo>
                  <a:pt x="304991" y="81086"/>
                </a:lnTo>
                <a:lnTo>
                  <a:pt x="305564" y="73805"/>
                </a:lnTo>
                <a:lnTo>
                  <a:pt x="303365" y="66839"/>
                </a:lnTo>
                <a:lnTo>
                  <a:pt x="298490" y="61048"/>
                </a:lnTo>
                <a:lnTo>
                  <a:pt x="263841" y="38002"/>
                </a:lnTo>
                <a:close/>
              </a:path>
              <a:path w="306070" h="95250">
                <a:moveTo>
                  <a:pt x="119505" y="0"/>
                </a:moveTo>
                <a:lnTo>
                  <a:pt x="72354" y="5892"/>
                </a:lnTo>
                <a:lnTo>
                  <a:pt x="27090" y="20385"/>
                </a:lnTo>
                <a:lnTo>
                  <a:pt x="0" y="34963"/>
                </a:lnTo>
                <a:lnTo>
                  <a:pt x="0" y="80303"/>
                </a:lnTo>
                <a:lnTo>
                  <a:pt x="32575" y="59726"/>
                </a:lnTo>
                <a:lnTo>
                  <a:pt x="80558" y="43090"/>
                </a:lnTo>
                <a:lnTo>
                  <a:pt x="131088" y="38002"/>
                </a:lnTo>
                <a:lnTo>
                  <a:pt x="263841" y="38002"/>
                </a:lnTo>
                <a:lnTo>
                  <a:pt x="257216" y="33595"/>
                </a:lnTo>
                <a:lnTo>
                  <a:pt x="212950" y="14102"/>
                </a:lnTo>
                <a:lnTo>
                  <a:pt x="166709" y="2820"/>
                </a:lnTo>
                <a:lnTo>
                  <a:pt x="119505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739" y="1590205"/>
            <a:ext cx="567055" cy="430530"/>
          </a:xfrm>
          <a:custGeom>
            <a:avLst/>
            <a:gdLst/>
            <a:ahLst/>
            <a:cxnLst/>
            <a:rect l="l" t="t" r="r" b="b"/>
            <a:pathLst>
              <a:path w="567055" h="430530">
                <a:moveTo>
                  <a:pt x="560221" y="249275"/>
                </a:moveTo>
                <a:lnTo>
                  <a:pt x="534796" y="249275"/>
                </a:lnTo>
                <a:lnTo>
                  <a:pt x="541350" y="424967"/>
                </a:lnTo>
                <a:lnTo>
                  <a:pt x="546988" y="430339"/>
                </a:lnTo>
                <a:lnTo>
                  <a:pt x="554266" y="430339"/>
                </a:lnTo>
                <a:lnTo>
                  <a:pt x="561276" y="430072"/>
                </a:lnTo>
                <a:lnTo>
                  <a:pt x="566737" y="424179"/>
                </a:lnTo>
                <a:lnTo>
                  <a:pt x="560221" y="249275"/>
                </a:lnTo>
                <a:close/>
              </a:path>
              <a:path w="567055" h="430530">
                <a:moveTo>
                  <a:pt x="389439" y="139712"/>
                </a:moveTo>
                <a:lnTo>
                  <a:pt x="364045" y="139712"/>
                </a:lnTo>
                <a:lnTo>
                  <a:pt x="363639" y="323418"/>
                </a:lnTo>
                <a:lnTo>
                  <a:pt x="365963" y="327558"/>
                </a:lnTo>
                <a:lnTo>
                  <a:pt x="373595" y="332168"/>
                </a:lnTo>
                <a:lnTo>
                  <a:pt x="378345" y="332295"/>
                </a:lnTo>
                <a:lnTo>
                  <a:pt x="443276" y="297840"/>
                </a:lnTo>
                <a:lnTo>
                  <a:pt x="389089" y="297840"/>
                </a:lnTo>
                <a:lnTo>
                  <a:pt x="389439" y="139712"/>
                </a:lnTo>
                <a:close/>
              </a:path>
              <a:path w="567055" h="430530">
                <a:moveTo>
                  <a:pt x="544639" y="215290"/>
                </a:moveTo>
                <a:lnTo>
                  <a:pt x="389089" y="297840"/>
                </a:lnTo>
                <a:lnTo>
                  <a:pt x="443276" y="297840"/>
                </a:lnTo>
                <a:lnTo>
                  <a:pt x="534796" y="249275"/>
                </a:lnTo>
                <a:lnTo>
                  <a:pt x="560221" y="249275"/>
                </a:lnTo>
                <a:lnTo>
                  <a:pt x="559269" y="223723"/>
                </a:lnTo>
                <a:lnTo>
                  <a:pt x="556869" y="219748"/>
                </a:lnTo>
                <a:lnTo>
                  <a:pt x="549300" y="215366"/>
                </a:lnTo>
                <a:lnTo>
                  <a:pt x="544639" y="215290"/>
                </a:lnTo>
                <a:close/>
              </a:path>
              <a:path w="567055" h="430530">
                <a:moveTo>
                  <a:pt x="190874" y="34213"/>
                </a:moveTo>
                <a:lnTo>
                  <a:pt x="165417" y="34213"/>
                </a:lnTo>
                <a:lnTo>
                  <a:pt x="178358" y="224320"/>
                </a:lnTo>
                <a:lnTo>
                  <a:pt x="180835" y="228180"/>
                </a:lnTo>
                <a:lnTo>
                  <a:pt x="188404" y="232346"/>
                </a:lnTo>
                <a:lnTo>
                  <a:pt x="192989" y="232371"/>
                </a:lnTo>
                <a:lnTo>
                  <a:pt x="255400" y="198564"/>
                </a:lnTo>
                <a:lnTo>
                  <a:pt x="202069" y="198564"/>
                </a:lnTo>
                <a:lnTo>
                  <a:pt x="190874" y="34213"/>
                </a:lnTo>
                <a:close/>
              </a:path>
              <a:path w="567055" h="430530">
                <a:moveTo>
                  <a:pt x="374662" y="105067"/>
                </a:moveTo>
                <a:lnTo>
                  <a:pt x="202069" y="198564"/>
                </a:lnTo>
                <a:lnTo>
                  <a:pt x="255400" y="198564"/>
                </a:lnTo>
                <a:lnTo>
                  <a:pt x="364045" y="139712"/>
                </a:lnTo>
                <a:lnTo>
                  <a:pt x="389439" y="139712"/>
                </a:lnTo>
                <a:lnTo>
                  <a:pt x="389496" y="113918"/>
                </a:lnTo>
                <a:lnTo>
                  <a:pt x="387134" y="109766"/>
                </a:lnTo>
                <a:lnTo>
                  <a:pt x="379450" y="105168"/>
                </a:lnTo>
                <a:lnTo>
                  <a:pt x="374662" y="105067"/>
                </a:lnTo>
                <a:close/>
              </a:path>
              <a:path w="567055" h="430530">
                <a:moveTo>
                  <a:pt x="178904" y="0"/>
                </a:moveTo>
                <a:lnTo>
                  <a:pt x="174282" y="38"/>
                </a:lnTo>
                <a:lnTo>
                  <a:pt x="2146" y="97256"/>
                </a:lnTo>
                <a:lnTo>
                  <a:pt x="0" y="105003"/>
                </a:lnTo>
                <a:lnTo>
                  <a:pt x="6896" y="117220"/>
                </a:lnTo>
                <a:lnTo>
                  <a:pt x="14643" y="119392"/>
                </a:lnTo>
                <a:lnTo>
                  <a:pt x="40077" y="105003"/>
                </a:lnTo>
                <a:lnTo>
                  <a:pt x="165417" y="34213"/>
                </a:lnTo>
                <a:lnTo>
                  <a:pt x="190874" y="34213"/>
                </a:lnTo>
                <a:lnTo>
                  <a:pt x="189090" y="8026"/>
                </a:lnTo>
                <a:lnTo>
                  <a:pt x="186588" y="4140"/>
                </a:lnTo>
                <a:lnTo>
                  <a:pt x="178904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2700" y="0"/>
            <a:ext cx="1552971" cy="26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3402" y="4861672"/>
            <a:ext cx="655955" cy="486409"/>
          </a:xfrm>
          <a:custGeom>
            <a:avLst/>
            <a:gdLst/>
            <a:ahLst/>
            <a:cxnLst/>
            <a:rect l="l" t="t" r="r" b="b"/>
            <a:pathLst>
              <a:path w="655954" h="486410">
                <a:moveTo>
                  <a:pt x="386245" y="0"/>
                </a:moveTo>
                <a:lnTo>
                  <a:pt x="339939" y="4467"/>
                </a:lnTo>
                <a:lnTo>
                  <a:pt x="294160" y="14357"/>
                </a:lnTo>
                <a:lnTo>
                  <a:pt x="249380" y="29709"/>
                </a:lnTo>
                <a:lnTo>
                  <a:pt x="206070" y="50558"/>
                </a:lnTo>
                <a:lnTo>
                  <a:pt x="163393" y="77957"/>
                </a:lnTo>
                <a:lnTo>
                  <a:pt x="125084" y="109983"/>
                </a:lnTo>
                <a:lnTo>
                  <a:pt x="91390" y="146116"/>
                </a:lnTo>
                <a:lnTo>
                  <a:pt x="62559" y="185838"/>
                </a:lnTo>
                <a:lnTo>
                  <a:pt x="38838" y="228633"/>
                </a:lnTo>
                <a:lnTo>
                  <a:pt x="20475" y="273980"/>
                </a:lnTo>
                <a:lnTo>
                  <a:pt x="7715" y="321362"/>
                </a:lnTo>
                <a:lnTo>
                  <a:pt x="808" y="370260"/>
                </a:lnTo>
                <a:lnTo>
                  <a:pt x="0" y="420157"/>
                </a:lnTo>
                <a:lnTo>
                  <a:pt x="5537" y="470534"/>
                </a:lnTo>
                <a:lnTo>
                  <a:pt x="8284" y="477588"/>
                </a:lnTo>
                <a:lnTo>
                  <a:pt x="13345" y="482853"/>
                </a:lnTo>
                <a:lnTo>
                  <a:pt x="20011" y="485833"/>
                </a:lnTo>
                <a:lnTo>
                  <a:pt x="27572" y="486028"/>
                </a:lnTo>
                <a:lnTo>
                  <a:pt x="28524" y="485876"/>
                </a:lnTo>
                <a:lnTo>
                  <a:pt x="37856" y="413347"/>
                </a:lnTo>
                <a:lnTo>
                  <a:pt x="39707" y="363302"/>
                </a:lnTo>
                <a:lnTo>
                  <a:pt x="48313" y="314502"/>
                </a:lnTo>
                <a:lnTo>
                  <a:pt x="63366" y="267588"/>
                </a:lnTo>
                <a:lnTo>
                  <a:pt x="84559" y="223207"/>
                </a:lnTo>
                <a:lnTo>
                  <a:pt x="111585" y="181999"/>
                </a:lnTo>
                <a:lnTo>
                  <a:pt x="144136" y="144610"/>
                </a:lnTo>
                <a:lnTo>
                  <a:pt x="181906" y="111681"/>
                </a:lnTo>
                <a:lnTo>
                  <a:pt x="224587" y="83857"/>
                </a:lnTo>
                <a:lnTo>
                  <a:pt x="268224" y="63207"/>
                </a:lnTo>
                <a:lnTo>
                  <a:pt x="313452" y="48691"/>
                </a:lnTo>
                <a:lnTo>
                  <a:pt x="359683" y="40262"/>
                </a:lnTo>
                <a:lnTo>
                  <a:pt x="406331" y="37878"/>
                </a:lnTo>
                <a:lnTo>
                  <a:pt x="571590" y="37878"/>
                </a:lnTo>
                <a:lnTo>
                  <a:pt x="567309" y="35619"/>
                </a:lnTo>
                <a:lnTo>
                  <a:pt x="523611" y="18765"/>
                </a:lnTo>
                <a:lnTo>
                  <a:pt x="478552" y="7186"/>
                </a:lnTo>
                <a:lnTo>
                  <a:pt x="432607" y="918"/>
                </a:lnTo>
                <a:lnTo>
                  <a:pt x="386245" y="0"/>
                </a:lnTo>
                <a:close/>
              </a:path>
              <a:path w="655954" h="486410">
                <a:moveTo>
                  <a:pt x="571590" y="37878"/>
                </a:moveTo>
                <a:lnTo>
                  <a:pt x="406331" y="37878"/>
                </a:lnTo>
                <a:lnTo>
                  <a:pt x="452810" y="41491"/>
                </a:lnTo>
                <a:lnTo>
                  <a:pt x="498533" y="51057"/>
                </a:lnTo>
                <a:lnTo>
                  <a:pt x="542912" y="66532"/>
                </a:lnTo>
                <a:lnTo>
                  <a:pt x="585363" y="87869"/>
                </a:lnTo>
                <a:lnTo>
                  <a:pt x="625297" y="115023"/>
                </a:lnTo>
                <a:lnTo>
                  <a:pt x="632066" y="118419"/>
                </a:lnTo>
                <a:lnTo>
                  <a:pt x="655930" y="97686"/>
                </a:lnTo>
                <a:lnTo>
                  <a:pt x="653670" y="90744"/>
                </a:lnTo>
                <a:lnTo>
                  <a:pt x="648742" y="85000"/>
                </a:lnTo>
                <a:lnTo>
                  <a:pt x="609177" y="57710"/>
                </a:lnTo>
                <a:lnTo>
                  <a:pt x="571590" y="37878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2700" y="2933198"/>
            <a:ext cx="3622507" cy="348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4259" y="5038929"/>
            <a:ext cx="372110" cy="254000"/>
          </a:xfrm>
          <a:custGeom>
            <a:avLst/>
            <a:gdLst/>
            <a:ahLst/>
            <a:cxnLst/>
            <a:rect l="l" t="t" r="r" b="b"/>
            <a:pathLst>
              <a:path w="372110" h="254000">
                <a:moveTo>
                  <a:pt x="263091" y="0"/>
                </a:moveTo>
                <a:lnTo>
                  <a:pt x="215645" y="3850"/>
                </a:lnTo>
                <a:lnTo>
                  <a:pt x="169943" y="16033"/>
                </a:lnTo>
                <a:lnTo>
                  <a:pt x="127025" y="36465"/>
                </a:lnTo>
                <a:lnTo>
                  <a:pt x="88628" y="64480"/>
                </a:lnTo>
                <a:lnTo>
                  <a:pt x="56158" y="98868"/>
                </a:lnTo>
                <a:lnTo>
                  <a:pt x="30184" y="138754"/>
                </a:lnTo>
                <a:lnTo>
                  <a:pt x="11275" y="183265"/>
                </a:lnTo>
                <a:lnTo>
                  <a:pt x="0" y="231524"/>
                </a:lnTo>
                <a:lnTo>
                  <a:pt x="414" y="239079"/>
                </a:lnTo>
                <a:lnTo>
                  <a:pt x="3579" y="245659"/>
                </a:lnTo>
                <a:lnTo>
                  <a:pt x="8981" y="250573"/>
                </a:lnTo>
                <a:lnTo>
                  <a:pt x="16103" y="253127"/>
                </a:lnTo>
                <a:lnTo>
                  <a:pt x="19138" y="253571"/>
                </a:lnTo>
                <a:lnTo>
                  <a:pt x="22110" y="253267"/>
                </a:lnTo>
                <a:lnTo>
                  <a:pt x="31457" y="250168"/>
                </a:lnTo>
                <a:lnTo>
                  <a:pt x="36626" y="244402"/>
                </a:lnTo>
                <a:lnTo>
                  <a:pt x="37706" y="237023"/>
                </a:lnTo>
                <a:lnTo>
                  <a:pt x="50863" y="185488"/>
                </a:lnTo>
                <a:lnTo>
                  <a:pt x="74021" y="139360"/>
                </a:lnTo>
                <a:lnTo>
                  <a:pt x="106229" y="100110"/>
                </a:lnTo>
                <a:lnTo>
                  <a:pt x="146532" y="69205"/>
                </a:lnTo>
                <a:lnTo>
                  <a:pt x="192876" y="48479"/>
                </a:lnTo>
                <a:lnTo>
                  <a:pt x="242728" y="38840"/>
                </a:lnTo>
                <a:lnTo>
                  <a:pt x="370879" y="38840"/>
                </a:lnTo>
                <a:lnTo>
                  <a:pt x="371529" y="34599"/>
                </a:lnTo>
                <a:lnTo>
                  <a:pt x="369781" y="27507"/>
                </a:lnTo>
                <a:lnTo>
                  <a:pt x="365501" y="21588"/>
                </a:lnTo>
                <a:lnTo>
                  <a:pt x="359054" y="17631"/>
                </a:lnTo>
                <a:lnTo>
                  <a:pt x="311241" y="4565"/>
                </a:lnTo>
                <a:lnTo>
                  <a:pt x="263091" y="0"/>
                </a:lnTo>
                <a:close/>
              </a:path>
              <a:path w="372110" h="254000">
                <a:moveTo>
                  <a:pt x="370879" y="38840"/>
                </a:moveTo>
                <a:lnTo>
                  <a:pt x="242728" y="38840"/>
                </a:lnTo>
                <a:lnTo>
                  <a:pt x="294333" y="40430"/>
                </a:lnTo>
                <a:lnTo>
                  <a:pt x="345935" y="53394"/>
                </a:lnTo>
                <a:lnTo>
                  <a:pt x="353423" y="54553"/>
                </a:lnTo>
                <a:lnTo>
                  <a:pt x="360511" y="52808"/>
                </a:lnTo>
                <a:lnTo>
                  <a:pt x="366423" y="48527"/>
                </a:lnTo>
                <a:lnTo>
                  <a:pt x="370382" y="42078"/>
                </a:lnTo>
                <a:lnTo>
                  <a:pt x="370879" y="3884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85142" y="775728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4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6333" y="4240471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0137" y="4896899"/>
            <a:ext cx="1722120" cy="1504315"/>
          </a:xfrm>
          <a:custGeom>
            <a:avLst/>
            <a:gdLst/>
            <a:ahLst/>
            <a:cxnLst/>
            <a:rect l="l" t="t" r="r" b="b"/>
            <a:pathLst>
              <a:path w="1722120" h="1504314">
                <a:moveTo>
                  <a:pt x="1516975" y="1437548"/>
                </a:moveTo>
                <a:lnTo>
                  <a:pt x="1511322" y="1439804"/>
                </a:lnTo>
                <a:lnTo>
                  <a:pt x="1506816" y="1444200"/>
                </a:lnTo>
                <a:lnTo>
                  <a:pt x="1484883" y="1473120"/>
                </a:lnTo>
                <a:lnTo>
                  <a:pt x="1460157" y="1499626"/>
                </a:lnTo>
                <a:lnTo>
                  <a:pt x="1455272" y="1503900"/>
                </a:lnTo>
                <a:lnTo>
                  <a:pt x="1499539" y="1503900"/>
                </a:lnTo>
                <a:lnTo>
                  <a:pt x="1509190" y="1493553"/>
                </a:lnTo>
                <a:lnTo>
                  <a:pt x="1533055" y="1462082"/>
                </a:lnTo>
                <a:lnTo>
                  <a:pt x="1535504" y="1456270"/>
                </a:lnTo>
                <a:lnTo>
                  <a:pt x="1535533" y="1450185"/>
                </a:lnTo>
                <a:lnTo>
                  <a:pt x="1533278" y="1444533"/>
                </a:lnTo>
                <a:lnTo>
                  <a:pt x="1528876" y="1440022"/>
                </a:lnTo>
                <a:lnTo>
                  <a:pt x="1523063" y="1437574"/>
                </a:lnTo>
                <a:lnTo>
                  <a:pt x="1516975" y="1437548"/>
                </a:lnTo>
                <a:close/>
              </a:path>
              <a:path w="1722120" h="1504314">
                <a:moveTo>
                  <a:pt x="45097" y="1316768"/>
                </a:moveTo>
                <a:lnTo>
                  <a:pt x="24479" y="1367940"/>
                </a:lnTo>
                <a:lnTo>
                  <a:pt x="15809" y="1405673"/>
                </a:lnTo>
                <a:lnTo>
                  <a:pt x="8119" y="1443309"/>
                </a:lnTo>
                <a:lnTo>
                  <a:pt x="0" y="1489361"/>
                </a:lnTo>
                <a:lnTo>
                  <a:pt x="5842" y="1497527"/>
                </a:lnTo>
                <a:lnTo>
                  <a:pt x="15367" y="1499115"/>
                </a:lnTo>
                <a:lnTo>
                  <a:pt x="16256" y="1499178"/>
                </a:lnTo>
                <a:lnTo>
                  <a:pt x="24739" y="1499178"/>
                </a:lnTo>
                <a:lnTo>
                  <a:pt x="31470" y="1493667"/>
                </a:lnTo>
                <a:lnTo>
                  <a:pt x="32753" y="1485894"/>
                </a:lnTo>
                <a:lnTo>
                  <a:pt x="39305" y="1449254"/>
                </a:lnTo>
                <a:lnTo>
                  <a:pt x="46845" y="1412382"/>
                </a:lnTo>
                <a:lnTo>
                  <a:pt x="55340" y="1375407"/>
                </a:lnTo>
                <a:lnTo>
                  <a:pt x="64757" y="1338460"/>
                </a:lnTo>
                <a:lnTo>
                  <a:pt x="67030" y="1329989"/>
                </a:lnTo>
                <a:lnTo>
                  <a:pt x="62001" y="1321277"/>
                </a:lnTo>
                <a:lnTo>
                  <a:pt x="45097" y="1316768"/>
                </a:lnTo>
                <a:close/>
              </a:path>
              <a:path w="1722120" h="1504314">
                <a:moveTo>
                  <a:pt x="635079" y="1295221"/>
                </a:moveTo>
                <a:lnTo>
                  <a:pt x="628998" y="1295329"/>
                </a:lnTo>
                <a:lnTo>
                  <a:pt x="623214" y="1297845"/>
                </a:lnTo>
                <a:lnTo>
                  <a:pt x="618865" y="1302418"/>
                </a:lnTo>
                <a:lnTo>
                  <a:pt x="616685" y="1308102"/>
                </a:lnTo>
                <a:lnTo>
                  <a:pt x="616797" y="1314188"/>
                </a:lnTo>
                <a:lnTo>
                  <a:pt x="642621" y="1352026"/>
                </a:lnTo>
                <a:lnTo>
                  <a:pt x="666649" y="1382843"/>
                </a:lnTo>
                <a:lnTo>
                  <a:pt x="691328" y="1412312"/>
                </a:lnTo>
                <a:lnTo>
                  <a:pt x="719696" y="1443679"/>
                </a:lnTo>
                <a:lnTo>
                  <a:pt x="723925" y="1445368"/>
                </a:lnTo>
                <a:lnTo>
                  <a:pt x="732066" y="1445368"/>
                </a:lnTo>
                <a:lnTo>
                  <a:pt x="735965" y="1443946"/>
                </a:lnTo>
                <a:lnTo>
                  <a:pt x="739013" y="1441089"/>
                </a:lnTo>
                <a:lnTo>
                  <a:pt x="742678" y="1435953"/>
                </a:lnTo>
                <a:lnTo>
                  <a:pt x="744040" y="1430021"/>
                </a:lnTo>
                <a:lnTo>
                  <a:pt x="743076" y="1424011"/>
                </a:lnTo>
                <a:lnTo>
                  <a:pt x="739762" y="1418648"/>
                </a:lnTo>
                <a:lnTo>
                  <a:pt x="715265" y="1391457"/>
                </a:lnTo>
                <a:lnTo>
                  <a:pt x="691305" y="1362838"/>
                </a:lnTo>
                <a:lnTo>
                  <a:pt x="667964" y="1332894"/>
                </a:lnTo>
                <a:lnTo>
                  <a:pt x="645325" y="1301731"/>
                </a:lnTo>
                <a:lnTo>
                  <a:pt x="640755" y="1297397"/>
                </a:lnTo>
                <a:lnTo>
                  <a:pt x="635079" y="1295221"/>
                </a:lnTo>
                <a:close/>
              </a:path>
              <a:path w="1722120" h="1504314">
                <a:moveTo>
                  <a:pt x="1600034" y="1146461"/>
                </a:moveTo>
                <a:lnTo>
                  <a:pt x="1591043" y="1146791"/>
                </a:lnTo>
                <a:lnTo>
                  <a:pt x="1582293" y="1147287"/>
                </a:lnTo>
                <a:lnTo>
                  <a:pt x="1575600" y="1154792"/>
                </a:lnTo>
                <a:lnTo>
                  <a:pt x="1576095" y="1163543"/>
                </a:lnTo>
                <a:lnTo>
                  <a:pt x="1576504" y="1171791"/>
                </a:lnTo>
                <a:lnTo>
                  <a:pt x="1576798" y="1180053"/>
                </a:lnTo>
                <a:lnTo>
                  <a:pt x="1576966" y="1187848"/>
                </a:lnTo>
                <a:lnTo>
                  <a:pt x="1577035" y="1196487"/>
                </a:lnTo>
                <a:lnTo>
                  <a:pt x="1576241" y="1225976"/>
                </a:lnTo>
                <a:lnTo>
                  <a:pt x="1573866" y="1254864"/>
                </a:lnTo>
                <a:lnTo>
                  <a:pt x="1569920" y="1283049"/>
                </a:lnTo>
                <a:lnTo>
                  <a:pt x="1564411" y="1310431"/>
                </a:lnTo>
                <a:lnTo>
                  <a:pt x="1562430" y="1318978"/>
                </a:lnTo>
                <a:lnTo>
                  <a:pt x="1567738" y="1327500"/>
                </a:lnTo>
                <a:lnTo>
                  <a:pt x="1576273" y="1329506"/>
                </a:lnTo>
                <a:lnTo>
                  <a:pt x="1577479" y="1329773"/>
                </a:lnTo>
                <a:lnTo>
                  <a:pt x="1578698" y="1329913"/>
                </a:lnTo>
                <a:lnTo>
                  <a:pt x="1587106" y="1329913"/>
                </a:lnTo>
                <a:lnTo>
                  <a:pt x="1601203" y="1288482"/>
                </a:lnTo>
                <a:lnTo>
                  <a:pt x="1607939" y="1227799"/>
                </a:lnTo>
                <a:lnTo>
                  <a:pt x="1608785" y="1196487"/>
                </a:lnTo>
                <a:lnTo>
                  <a:pt x="1608723" y="1187848"/>
                </a:lnTo>
                <a:lnTo>
                  <a:pt x="1608537" y="1179156"/>
                </a:lnTo>
                <a:lnTo>
                  <a:pt x="1608227" y="1170442"/>
                </a:lnTo>
                <a:lnTo>
                  <a:pt x="1607794" y="1161739"/>
                </a:lnTo>
                <a:lnTo>
                  <a:pt x="1607299" y="1152989"/>
                </a:lnTo>
                <a:lnTo>
                  <a:pt x="1600034" y="1146461"/>
                </a:lnTo>
                <a:close/>
              </a:path>
              <a:path w="1722120" h="1504314">
                <a:moveTo>
                  <a:pt x="155797" y="1032733"/>
                </a:moveTo>
                <a:lnTo>
                  <a:pt x="128391" y="1067625"/>
                </a:lnTo>
                <a:lnTo>
                  <a:pt x="97733" y="1139044"/>
                </a:lnTo>
                <a:lnTo>
                  <a:pt x="80632" y="1183545"/>
                </a:lnTo>
                <a:lnTo>
                  <a:pt x="79670" y="1189777"/>
                </a:lnTo>
                <a:lnTo>
                  <a:pt x="81118" y="1195690"/>
                </a:lnTo>
                <a:lnTo>
                  <a:pt x="84675" y="1200626"/>
                </a:lnTo>
                <a:lnTo>
                  <a:pt x="90043" y="1203929"/>
                </a:lnTo>
                <a:lnTo>
                  <a:pt x="91859" y="1204602"/>
                </a:lnTo>
                <a:lnTo>
                  <a:pt x="93700" y="1204907"/>
                </a:lnTo>
                <a:lnTo>
                  <a:pt x="101993" y="1204907"/>
                </a:lnTo>
                <a:lnTo>
                  <a:pt x="108064" y="1200944"/>
                </a:lnTo>
                <a:lnTo>
                  <a:pt x="110426" y="1194518"/>
                </a:lnTo>
                <a:lnTo>
                  <a:pt x="127184" y="1150902"/>
                </a:lnTo>
                <a:lnTo>
                  <a:pt x="142984" y="1112898"/>
                </a:lnTo>
                <a:lnTo>
                  <a:pt x="157205" y="1080957"/>
                </a:lnTo>
                <a:lnTo>
                  <a:pt x="169227" y="1055529"/>
                </a:lnTo>
                <a:lnTo>
                  <a:pt x="170809" y="1049433"/>
                </a:lnTo>
                <a:lnTo>
                  <a:pt x="169959" y="1043410"/>
                </a:lnTo>
                <a:lnTo>
                  <a:pt x="166911" y="1038145"/>
                </a:lnTo>
                <a:lnTo>
                  <a:pt x="161899" y="1034320"/>
                </a:lnTo>
                <a:lnTo>
                  <a:pt x="155797" y="1032733"/>
                </a:lnTo>
                <a:close/>
              </a:path>
              <a:path w="1722120" h="1504314">
                <a:moveTo>
                  <a:pt x="552462" y="1010736"/>
                </a:moveTo>
                <a:lnTo>
                  <a:pt x="535178" y="1011257"/>
                </a:lnTo>
                <a:lnTo>
                  <a:pt x="528269" y="1018560"/>
                </a:lnTo>
                <a:lnTo>
                  <a:pt x="528510" y="1027323"/>
                </a:lnTo>
                <a:lnTo>
                  <a:pt x="532936" y="1102889"/>
                </a:lnTo>
                <a:lnTo>
                  <a:pt x="536925" y="1141646"/>
                </a:lnTo>
                <a:lnTo>
                  <a:pt x="542086" y="1180866"/>
                </a:lnTo>
                <a:lnTo>
                  <a:pt x="550024" y="1194455"/>
                </a:lnTo>
                <a:lnTo>
                  <a:pt x="558546" y="1194455"/>
                </a:lnTo>
                <a:lnTo>
                  <a:pt x="559308" y="1194404"/>
                </a:lnTo>
                <a:lnTo>
                  <a:pt x="568756" y="1193032"/>
                </a:lnTo>
                <a:lnTo>
                  <a:pt x="574776" y="1184968"/>
                </a:lnTo>
                <a:lnTo>
                  <a:pt x="573519" y="1176281"/>
                </a:lnTo>
                <a:lnTo>
                  <a:pt x="568475" y="1137985"/>
                </a:lnTo>
                <a:lnTo>
                  <a:pt x="564575" y="1100163"/>
                </a:lnTo>
                <a:lnTo>
                  <a:pt x="561832" y="1062942"/>
                </a:lnTo>
                <a:lnTo>
                  <a:pt x="560260" y="1026446"/>
                </a:lnTo>
                <a:lnTo>
                  <a:pt x="560006" y="1017683"/>
                </a:lnTo>
                <a:lnTo>
                  <a:pt x="552462" y="1010736"/>
                </a:lnTo>
                <a:close/>
              </a:path>
              <a:path w="1722120" h="1504314">
                <a:moveTo>
                  <a:pt x="1506466" y="856270"/>
                </a:moveTo>
                <a:lnTo>
                  <a:pt x="1500428" y="858082"/>
                </a:lnTo>
                <a:lnTo>
                  <a:pt x="1495557" y="862086"/>
                </a:lnTo>
                <a:lnTo>
                  <a:pt x="1492704" y="867463"/>
                </a:lnTo>
                <a:lnTo>
                  <a:pt x="1492074" y="873518"/>
                </a:lnTo>
                <a:lnTo>
                  <a:pt x="1493875" y="879558"/>
                </a:lnTo>
                <a:lnTo>
                  <a:pt x="1510676" y="913108"/>
                </a:lnTo>
                <a:lnTo>
                  <a:pt x="1525709" y="947346"/>
                </a:lnTo>
                <a:lnTo>
                  <a:pt x="1538925" y="982148"/>
                </a:lnTo>
                <a:lnTo>
                  <a:pt x="1550276" y="1017391"/>
                </a:lnTo>
                <a:lnTo>
                  <a:pt x="1552308" y="1024300"/>
                </a:lnTo>
                <a:lnTo>
                  <a:pt x="1558632" y="1028783"/>
                </a:lnTo>
                <a:lnTo>
                  <a:pt x="1566976" y="1028783"/>
                </a:lnTo>
                <a:lnTo>
                  <a:pt x="1568475" y="1028567"/>
                </a:lnTo>
                <a:lnTo>
                  <a:pt x="1578394" y="1025672"/>
                </a:lnTo>
                <a:lnTo>
                  <a:pt x="1583194" y="1016858"/>
                </a:lnTo>
                <a:lnTo>
                  <a:pt x="1580730" y="1008425"/>
                </a:lnTo>
                <a:lnTo>
                  <a:pt x="1568885" y="971656"/>
                </a:lnTo>
                <a:lnTo>
                  <a:pt x="1555099" y="935348"/>
                </a:lnTo>
                <a:lnTo>
                  <a:pt x="1539422" y="899627"/>
                </a:lnTo>
                <a:lnTo>
                  <a:pt x="1521904" y="864623"/>
                </a:lnTo>
                <a:lnTo>
                  <a:pt x="1512519" y="856900"/>
                </a:lnTo>
                <a:lnTo>
                  <a:pt x="1506466" y="856270"/>
                </a:lnTo>
                <a:close/>
              </a:path>
              <a:path w="1722120" h="1504314">
                <a:moveTo>
                  <a:pt x="340823" y="792565"/>
                </a:moveTo>
                <a:lnTo>
                  <a:pt x="303801" y="824270"/>
                </a:lnTo>
                <a:lnTo>
                  <a:pt x="278161" y="852571"/>
                </a:lnTo>
                <a:lnTo>
                  <a:pt x="252788" y="882100"/>
                </a:lnTo>
                <a:lnTo>
                  <a:pt x="227774" y="912756"/>
                </a:lnTo>
                <a:lnTo>
                  <a:pt x="224424" y="924437"/>
                </a:lnTo>
                <a:lnTo>
                  <a:pt x="226256" y="930244"/>
                </a:lnTo>
                <a:lnTo>
                  <a:pt x="230314" y="935070"/>
                </a:lnTo>
                <a:lnTo>
                  <a:pt x="233248" y="937394"/>
                </a:lnTo>
                <a:lnTo>
                  <a:pt x="236728" y="938511"/>
                </a:lnTo>
                <a:lnTo>
                  <a:pt x="244868" y="938511"/>
                </a:lnTo>
                <a:lnTo>
                  <a:pt x="249491" y="936467"/>
                </a:lnTo>
                <a:lnTo>
                  <a:pt x="252628" y="932530"/>
                </a:lnTo>
                <a:lnTo>
                  <a:pt x="277107" y="902520"/>
                </a:lnTo>
                <a:lnTo>
                  <a:pt x="301928" y="873629"/>
                </a:lnTo>
                <a:lnTo>
                  <a:pt x="327003" y="845949"/>
                </a:lnTo>
                <a:lnTo>
                  <a:pt x="352247" y="819576"/>
                </a:lnTo>
                <a:lnTo>
                  <a:pt x="355691" y="814303"/>
                </a:lnTo>
                <a:lnTo>
                  <a:pt x="356806" y="808322"/>
                </a:lnTo>
                <a:lnTo>
                  <a:pt x="355597" y="802358"/>
                </a:lnTo>
                <a:lnTo>
                  <a:pt x="352069" y="797135"/>
                </a:lnTo>
                <a:lnTo>
                  <a:pt x="346800" y="793684"/>
                </a:lnTo>
                <a:lnTo>
                  <a:pt x="340823" y="792565"/>
                </a:lnTo>
                <a:close/>
              </a:path>
              <a:path w="1722120" h="1504314">
                <a:moveTo>
                  <a:pt x="577329" y="708527"/>
                </a:moveTo>
                <a:lnTo>
                  <a:pt x="555912" y="758270"/>
                </a:lnTo>
                <a:lnTo>
                  <a:pt x="547419" y="795779"/>
                </a:lnTo>
                <a:lnTo>
                  <a:pt x="540457" y="834093"/>
                </a:lnTo>
                <a:lnTo>
                  <a:pt x="535051" y="873081"/>
                </a:lnTo>
                <a:lnTo>
                  <a:pt x="534022" y="881793"/>
                </a:lnTo>
                <a:lnTo>
                  <a:pt x="540245" y="889680"/>
                </a:lnTo>
                <a:lnTo>
                  <a:pt x="549592" y="890772"/>
                </a:lnTo>
                <a:lnTo>
                  <a:pt x="550227" y="890810"/>
                </a:lnTo>
                <a:lnTo>
                  <a:pt x="558774" y="890810"/>
                </a:lnTo>
                <a:lnTo>
                  <a:pt x="565632" y="884867"/>
                </a:lnTo>
                <a:lnTo>
                  <a:pt x="566585" y="876777"/>
                </a:lnTo>
                <a:lnTo>
                  <a:pt x="571795" y="839155"/>
                </a:lnTo>
                <a:lnTo>
                  <a:pt x="578510" y="802193"/>
                </a:lnTo>
                <a:lnTo>
                  <a:pt x="586701" y="766016"/>
                </a:lnTo>
                <a:lnTo>
                  <a:pt x="596341" y="730752"/>
                </a:lnTo>
                <a:lnTo>
                  <a:pt x="598855" y="722357"/>
                </a:lnTo>
                <a:lnTo>
                  <a:pt x="594067" y="713518"/>
                </a:lnTo>
                <a:lnTo>
                  <a:pt x="577329" y="708527"/>
                </a:lnTo>
                <a:close/>
              </a:path>
              <a:path w="1722120" h="1504314">
                <a:moveTo>
                  <a:pt x="580524" y="608198"/>
                </a:moveTo>
                <a:lnTo>
                  <a:pt x="541545" y="628597"/>
                </a:lnTo>
                <a:lnTo>
                  <a:pt x="508995" y="648861"/>
                </a:lnTo>
                <a:lnTo>
                  <a:pt x="476683" y="670896"/>
                </a:lnTo>
                <a:lnTo>
                  <a:pt x="444817" y="694570"/>
                </a:lnTo>
                <a:lnTo>
                  <a:pt x="438786" y="705117"/>
                </a:lnTo>
                <a:lnTo>
                  <a:pt x="439186" y="711193"/>
                </a:lnTo>
                <a:lnTo>
                  <a:pt x="441985" y="716846"/>
                </a:lnTo>
                <a:lnTo>
                  <a:pt x="445109" y="720872"/>
                </a:lnTo>
                <a:lnTo>
                  <a:pt x="449795" y="722992"/>
                </a:lnTo>
                <a:lnTo>
                  <a:pt x="457949" y="722992"/>
                </a:lnTo>
                <a:lnTo>
                  <a:pt x="461352" y="721913"/>
                </a:lnTo>
                <a:lnTo>
                  <a:pt x="464261" y="719665"/>
                </a:lnTo>
                <a:lnTo>
                  <a:pt x="495051" y="696788"/>
                </a:lnTo>
                <a:lnTo>
                  <a:pt x="526256" y="675506"/>
                </a:lnTo>
                <a:lnTo>
                  <a:pt x="557765" y="655887"/>
                </a:lnTo>
                <a:lnTo>
                  <a:pt x="589470" y="638004"/>
                </a:lnTo>
                <a:lnTo>
                  <a:pt x="594331" y="633980"/>
                </a:lnTo>
                <a:lnTo>
                  <a:pt x="597176" y="628597"/>
                </a:lnTo>
                <a:lnTo>
                  <a:pt x="597796" y="622541"/>
                </a:lnTo>
                <a:lnTo>
                  <a:pt x="595985" y="616503"/>
                </a:lnTo>
                <a:lnTo>
                  <a:pt x="591965" y="611647"/>
                </a:lnTo>
                <a:lnTo>
                  <a:pt x="586579" y="608813"/>
                </a:lnTo>
                <a:lnTo>
                  <a:pt x="580524" y="608198"/>
                </a:lnTo>
                <a:close/>
              </a:path>
              <a:path w="1722120" h="1504314">
                <a:moveTo>
                  <a:pt x="1311588" y="629819"/>
                </a:moveTo>
                <a:lnTo>
                  <a:pt x="1305513" y="630162"/>
                </a:lnTo>
                <a:lnTo>
                  <a:pt x="1300008" y="632762"/>
                </a:lnTo>
                <a:lnTo>
                  <a:pt x="1295781" y="637445"/>
                </a:lnTo>
                <a:lnTo>
                  <a:pt x="1293686" y="643391"/>
                </a:lnTo>
                <a:lnTo>
                  <a:pt x="1294028" y="649464"/>
                </a:lnTo>
                <a:lnTo>
                  <a:pt x="1296627" y="654964"/>
                </a:lnTo>
                <a:lnTo>
                  <a:pt x="1301305" y="659188"/>
                </a:lnTo>
                <a:lnTo>
                  <a:pt x="1321085" y="671417"/>
                </a:lnTo>
                <a:lnTo>
                  <a:pt x="1335717" y="681133"/>
                </a:lnTo>
                <a:lnTo>
                  <a:pt x="1380372" y="721632"/>
                </a:lnTo>
                <a:lnTo>
                  <a:pt x="1410931" y="755911"/>
                </a:lnTo>
                <a:lnTo>
                  <a:pt x="1414068" y="759683"/>
                </a:lnTo>
                <a:lnTo>
                  <a:pt x="1418590" y="761626"/>
                </a:lnTo>
                <a:lnTo>
                  <a:pt x="1426718" y="761626"/>
                </a:lnTo>
                <a:lnTo>
                  <a:pt x="1430312" y="760419"/>
                </a:lnTo>
                <a:lnTo>
                  <a:pt x="1433283" y="757943"/>
                </a:lnTo>
                <a:lnTo>
                  <a:pt x="1437230" y="753029"/>
                </a:lnTo>
                <a:lnTo>
                  <a:pt x="1438929" y="747186"/>
                </a:lnTo>
                <a:lnTo>
                  <a:pt x="1438313" y="741134"/>
                </a:lnTo>
                <a:lnTo>
                  <a:pt x="1403207" y="699605"/>
                </a:lnTo>
                <a:lnTo>
                  <a:pt x="1368450" y="665639"/>
                </a:lnTo>
                <a:lnTo>
                  <a:pt x="1317523" y="631908"/>
                </a:lnTo>
                <a:lnTo>
                  <a:pt x="1311588" y="629819"/>
                </a:lnTo>
                <a:close/>
              </a:path>
              <a:path w="1722120" h="1504314">
                <a:moveTo>
                  <a:pt x="719474" y="442673"/>
                </a:moveTo>
                <a:lnTo>
                  <a:pt x="685177" y="479525"/>
                </a:lnTo>
                <a:lnTo>
                  <a:pt x="663109" y="511542"/>
                </a:lnTo>
                <a:lnTo>
                  <a:pt x="642697" y="544462"/>
                </a:lnTo>
                <a:lnTo>
                  <a:pt x="624014" y="578174"/>
                </a:lnTo>
                <a:lnTo>
                  <a:pt x="622256" y="584229"/>
                </a:lnTo>
                <a:lnTo>
                  <a:pt x="622933" y="590276"/>
                </a:lnTo>
                <a:lnTo>
                  <a:pt x="625827" y="595625"/>
                </a:lnTo>
                <a:lnTo>
                  <a:pt x="630720" y="599587"/>
                </a:lnTo>
                <a:lnTo>
                  <a:pt x="633082" y="600818"/>
                </a:lnTo>
                <a:lnTo>
                  <a:pt x="635584" y="601403"/>
                </a:lnTo>
                <a:lnTo>
                  <a:pt x="643788" y="601403"/>
                </a:lnTo>
                <a:lnTo>
                  <a:pt x="649312" y="598291"/>
                </a:lnTo>
                <a:lnTo>
                  <a:pt x="652145" y="592881"/>
                </a:lnTo>
                <a:lnTo>
                  <a:pt x="670087" y="560514"/>
                </a:lnTo>
                <a:lnTo>
                  <a:pt x="689692" y="528903"/>
                </a:lnTo>
                <a:lnTo>
                  <a:pt x="710888" y="498157"/>
                </a:lnTo>
                <a:lnTo>
                  <a:pt x="733602" y="468383"/>
                </a:lnTo>
                <a:lnTo>
                  <a:pt x="736495" y="462778"/>
                </a:lnTo>
                <a:lnTo>
                  <a:pt x="736996" y="456710"/>
                </a:lnTo>
                <a:lnTo>
                  <a:pt x="735188" y="450897"/>
                </a:lnTo>
                <a:lnTo>
                  <a:pt x="731151" y="446056"/>
                </a:lnTo>
                <a:lnTo>
                  <a:pt x="725541" y="443175"/>
                </a:lnTo>
                <a:lnTo>
                  <a:pt x="719474" y="442673"/>
                </a:lnTo>
                <a:close/>
              </a:path>
              <a:path w="1722120" h="1504314">
                <a:moveTo>
                  <a:pt x="879475" y="521761"/>
                </a:moveTo>
                <a:lnTo>
                  <a:pt x="832256" y="526122"/>
                </a:lnTo>
                <a:lnTo>
                  <a:pt x="793811" y="532126"/>
                </a:lnTo>
                <a:lnTo>
                  <a:pt x="755640" y="540246"/>
                </a:lnTo>
                <a:lnTo>
                  <a:pt x="717880" y="550463"/>
                </a:lnTo>
                <a:lnTo>
                  <a:pt x="704723" y="561829"/>
                </a:lnTo>
                <a:lnTo>
                  <a:pt x="709295" y="577108"/>
                </a:lnTo>
                <a:lnTo>
                  <a:pt x="715606" y="581540"/>
                </a:lnTo>
                <a:lnTo>
                  <a:pt x="723938" y="581540"/>
                </a:lnTo>
                <a:lnTo>
                  <a:pt x="725474" y="581324"/>
                </a:lnTo>
                <a:lnTo>
                  <a:pt x="726998" y="580867"/>
                </a:lnTo>
                <a:lnTo>
                  <a:pt x="763082" y="571113"/>
                </a:lnTo>
                <a:lnTo>
                  <a:pt x="799545" y="563355"/>
                </a:lnTo>
                <a:lnTo>
                  <a:pt x="836264" y="557619"/>
                </a:lnTo>
                <a:lnTo>
                  <a:pt x="873112" y="553930"/>
                </a:lnTo>
                <a:lnTo>
                  <a:pt x="881862" y="553308"/>
                </a:lnTo>
                <a:lnTo>
                  <a:pt x="888441" y="545700"/>
                </a:lnTo>
                <a:lnTo>
                  <a:pt x="887183" y="528213"/>
                </a:lnTo>
                <a:lnTo>
                  <a:pt x="879475" y="521761"/>
                </a:lnTo>
                <a:close/>
              </a:path>
              <a:path w="1722120" h="1504314">
                <a:moveTo>
                  <a:pt x="1017587" y="526816"/>
                </a:moveTo>
                <a:lnTo>
                  <a:pt x="1009510" y="532810"/>
                </a:lnTo>
                <a:lnTo>
                  <a:pt x="1006970" y="550171"/>
                </a:lnTo>
                <a:lnTo>
                  <a:pt x="1012990" y="558235"/>
                </a:lnTo>
                <a:lnTo>
                  <a:pt x="1021664" y="559505"/>
                </a:lnTo>
                <a:lnTo>
                  <a:pt x="1057971" y="565759"/>
                </a:lnTo>
                <a:lnTo>
                  <a:pt x="1094247" y="573910"/>
                </a:lnTo>
                <a:lnTo>
                  <a:pt x="1130367" y="583933"/>
                </a:lnTo>
                <a:lnTo>
                  <a:pt x="1166202" y="595802"/>
                </a:lnTo>
                <a:lnTo>
                  <a:pt x="1167980" y="596437"/>
                </a:lnTo>
                <a:lnTo>
                  <a:pt x="1169797" y="596729"/>
                </a:lnTo>
                <a:lnTo>
                  <a:pt x="1178077" y="596729"/>
                </a:lnTo>
                <a:lnTo>
                  <a:pt x="1184198" y="592703"/>
                </a:lnTo>
                <a:lnTo>
                  <a:pt x="1186510" y="586213"/>
                </a:lnTo>
                <a:lnTo>
                  <a:pt x="1187421" y="579974"/>
                </a:lnTo>
                <a:lnTo>
                  <a:pt x="1185921" y="574075"/>
                </a:lnTo>
                <a:lnTo>
                  <a:pt x="1139584" y="553551"/>
                </a:lnTo>
                <a:lnTo>
                  <a:pt x="1101937" y="543100"/>
                </a:lnTo>
                <a:lnTo>
                  <a:pt x="1064114" y="534597"/>
                </a:lnTo>
                <a:lnTo>
                  <a:pt x="1026248" y="528073"/>
                </a:lnTo>
                <a:lnTo>
                  <a:pt x="1017587" y="526816"/>
                </a:lnTo>
                <a:close/>
              </a:path>
              <a:path w="1722120" h="1504314">
                <a:moveTo>
                  <a:pt x="945990" y="242358"/>
                </a:moveTo>
                <a:lnTo>
                  <a:pt x="907186" y="266449"/>
                </a:lnTo>
                <a:lnTo>
                  <a:pt x="875480" y="289168"/>
                </a:lnTo>
                <a:lnTo>
                  <a:pt x="845109" y="312700"/>
                </a:lnTo>
                <a:lnTo>
                  <a:pt x="812345" y="341969"/>
                </a:lnTo>
                <a:lnTo>
                  <a:pt x="810783" y="347855"/>
                </a:lnTo>
                <a:lnTo>
                  <a:pt x="811541" y="353896"/>
                </a:lnTo>
                <a:lnTo>
                  <a:pt x="814666" y="359366"/>
                </a:lnTo>
                <a:lnTo>
                  <a:pt x="817803" y="362960"/>
                </a:lnTo>
                <a:lnTo>
                  <a:pt x="822210" y="364802"/>
                </a:lnTo>
                <a:lnTo>
                  <a:pt x="830326" y="364802"/>
                </a:lnTo>
                <a:lnTo>
                  <a:pt x="834047" y="363506"/>
                </a:lnTo>
                <a:lnTo>
                  <a:pt x="837057" y="360877"/>
                </a:lnTo>
                <a:lnTo>
                  <a:pt x="865076" y="337380"/>
                </a:lnTo>
                <a:lnTo>
                  <a:pt x="894507" y="314581"/>
                </a:lnTo>
                <a:lnTo>
                  <a:pt x="925244" y="292556"/>
                </a:lnTo>
                <a:lnTo>
                  <a:pt x="957186" y="271380"/>
                </a:lnTo>
                <a:lnTo>
                  <a:pt x="961717" y="267009"/>
                </a:lnTo>
                <a:lnTo>
                  <a:pt x="964139" y="261432"/>
                </a:lnTo>
                <a:lnTo>
                  <a:pt x="964294" y="255352"/>
                </a:lnTo>
                <a:lnTo>
                  <a:pt x="962025" y="249473"/>
                </a:lnTo>
                <a:lnTo>
                  <a:pt x="957651" y="244936"/>
                </a:lnTo>
                <a:lnTo>
                  <a:pt x="952071" y="242513"/>
                </a:lnTo>
                <a:lnTo>
                  <a:pt x="945990" y="242358"/>
                </a:lnTo>
                <a:close/>
              </a:path>
              <a:path w="1722120" h="1504314">
                <a:moveTo>
                  <a:pt x="1223879" y="110355"/>
                </a:moveTo>
                <a:lnTo>
                  <a:pt x="1180664" y="124988"/>
                </a:lnTo>
                <a:lnTo>
                  <a:pt x="1144522" y="139412"/>
                </a:lnTo>
                <a:lnTo>
                  <a:pt x="1109349" y="154479"/>
                </a:lnTo>
                <a:lnTo>
                  <a:pt x="1070229" y="173914"/>
                </a:lnTo>
                <a:lnTo>
                  <a:pt x="1066228" y="185174"/>
                </a:lnTo>
                <a:lnTo>
                  <a:pt x="1067752" y="191294"/>
                </a:lnTo>
                <a:lnTo>
                  <a:pt x="1070470" y="197009"/>
                </a:lnTo>
                <a:lnTo>
                  <a:pt x="1076172" y="200349"/>
                </a:lnTo>
                <a:lnTo>
                  <a:pt x="1084389" y="200349"/>
                </a:lnTo>
                <a:lnTo>
                  <a:pt x="1086713" y="199854"/>
                </a:lnTo>
                <a:lnTo>
                  <a:pt x="1088923" y="198800"/>
                </a:lnTo>
                <a:lnTo>
                  <a:pt x="1122273" y="183483"/>
                </a:lnTo>
                <a:lnTo>
                  <a:pt x="1156709" y="168733"/>
                </a:lnTo>
                <a:lnTo>
                  <a:pt x="1192107" y="154602"/>
                </a:lnTo>
                <a:lnTo>
                  <a:pt x="1228344" y="141142"/>
                </a:lnTo>
                <a:lnTo>
                  <a:pt x="1233741" y="137889"/>
                </a:lnTo>
                <a:lnTo>
                  <a:pt x="1237345" y="132987"/>
                </a:lnTo>
                <a:lnTo>
                  <a:pt x="1238848" y="127092"/>
                </a:lnTo>
                <a:lnTo>
                  <a:pt x="1237945" y="120860"/>
                </a:lnTo>
                <a:lnTo>
                  <a:pt x="1234688" y="115463"/>
                </a:lnTo>
                <a:lnTo>
                  <a:pt x="1229779" y="111859"/>
                </a:lnTo>
                <a:lnTo>
                  <a:pt x="1223879" y="110355"/>
                </a:lnTo>
                <a:close/>
              </a:path>
              <a:path w="1722120" h="1504314">
                <a:moveTo>
                  <a:pt x="1523060" y="29636"/>
                </a:moveTo>
                <a:lnTo>
                  <a:pt x="1475934" y="39102"/>
                </a:lnTo>
                <a:lnTo>
                  <a:pt x="1438090" y="47437"/>
                </a:lnTo>
                <a:lnTo>
                  <a:pt x="1400913" y="56298"/>
                </a:lnTo>
                <a:lnTo>
                  <a:pt x="1356067" y="67926"/>
                </a:lnTo>
                <a:lnTo>
                  <a:pt x="1351026" y="76613"/>
                </a:lnTo>
                <a:lnTo>
                  <a:pt x="1355178" y="92196"/>
                </a:lnTo>
                <a:lnTo>
                  <a:pt x="1361605" y="96870"/>
                </a:lnTo>
                <a:lnTo>
                  <a:pt x="1369961" y="96870"/>
                </a:lnTo>
                <a:lnTo>
                  <a:pt x="1371358" y="96692"/>
                </a:lnTo>
                <a:lnTo>
                  <a:pt x="1408569" y="87112"/>
                </a:lnTo>
                <a:lnTo>
                  <a:pt x="1445212" y="78377"/>
                </a:lnTo>
                <a:lnTo>
                  <a:pt x="1482517" y="70163"/>
                </a:lnTo>
                <a:lnTo>
                  <a:pt x="1528965" y="60827"/>
                </a:lnTo>
                <a:lnTo>
                  <a:pt x="1534579" y="52496"/>
                </a:lnTo>
                <a:lnTo>
                  <a:pt x="1531251" y="35300"/>
                </a:lnTo>
                <a:lnTo>
                  <a:pt x="1523060" y="29636"/>
                </a:lnTo>
                <a:close/>
              </a:path>
              <a:path w="1722120" h="1504314">
                <a:moveTo>
                  <a:pt x="1721862" y="0"/>
                </a:moveTo>
                <a:lnTo>
                  <a:pt x="1703539" y="2038"/>
                </a:lnTo>
                <a:lnTo>
                  <a:pt x="1657210" y="7894"/>
                </a:lnTo>
                <a:lnTo>
                  <a:pt x="1651088" y="15869"/>
                </a:lnTo>
                <a:lnTo>
                  <a:pt x="1653298" y="32557"/>
                </a:lnTo>
                <a:lnTo>
                  <a:pt x="1660118" y="38361"/>
                </a:lnTo>
                <a:lnTo>
                  <a:pt x="1668653" y="38361"/>
                </a:lnTo>
                <a:lnTo>
                  <a:pt x="1669364" y="38310"/>
                </a:lnTo>
                <a:lnTo>
                  <a:pt x="1707276" y="33564"/>
                </a:lnTo>
                <a:lnTo>
                  <a:pt x="1721862" y="31941"/>
                </a:lnTo>
                <a:lnTo>
                  <a:pt x="1721862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3274" y="6082842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95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14552" y="246654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40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40">
                <a:moveTo>
                  <a:pt x="15570" y="37210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40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292" y="53466"/>
                </a:lnTo>
                <a:lnTo>
                  <a:pt x="15570" y="37210"/>
                </a:lnTo>
                <a:close/>
              </a:path>
              <a:path w="262889" h="269240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26994" y="240387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35" y="202742"/>
                </a:lnTo>
                <a:lnTo>
                  <a:pt x="112430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0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5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8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6"/>
                </a:lnTo>
                <a:lnTo>
                  <a:pt x="15570" y="37210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4478" y="3511303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90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90" h="269239">
                <a:moveTo>
                  <a:pt x="15570" y="37211"/>
                </a:moveTo>
                <a:lnTo>
                  <a:pt x="17119" y="41630"/>
                </a:lnTo>
                <a:lnTo>
                  <a:pt x="17983" y="44500"/>
                </a:lnTo>
                <a:lnTo>
                  <a:pt x="33237" y="81608"/>
                </a:lnTo>
                <a:lnTo>
                  <a:pt x="40398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25" y="161932"/>
                </a:lnTo>
                <a:lnTo>
                  <a:pt x="231803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1"/>
                </a:lnTo>
                <a:lnTo>
                  <a:pt x="191985" y="99974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6" y="59603"/>
                </a:lnTo>
                <a:lnTo>
                  <a:pt x="90982" y="57353"/>
                </a:lnTo>
                <a:lnTo>
                  <a:pt x="84569" y="54444"/>
                </a:lnTo>
                <a:lnTo>
                  <a:pt x="77304" y="53467"/>
                </a:lnTo>
                <a:lnTo>
                  <a:pt x="15570" y="37211"/>
                </a:lnTo>
                <a:close/>
              </a:path>
              <a:path w="262890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40" y="58934"/>
                </a:lnTo>
                <a:lnTo>
                  <a:pt x="98966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50294" y="0"/>
            <a:ext cx="82203" cy="230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3450" y="0"/>
            <a:ext cx="1330325" cy="684530"/>
          </a:xfrm>
          <a:custGeom>
            <a:avLst/>
            <a:gdLst/>
            <a:ahLst/>
            <a:cxnLst/>
            <a:rect l="l" t="t" r="r" b="b"/>
            <a:pathLst>
              <a:path w="1330325" h="684530">
                <a:moveTo>
                  <a:pt x="544142" y="0"/>
                </a:moveTo>
                <a:lnTo>
                  <a:pt x="539076" y="3900"/>
                </a:lnTo>
                <a:lnTo>
                  <a:pt x="512357" y="36211"/>
                </a:lnTo>
                <a:lnTo>
                  <a:pt x="495007" y="72367"/>
                </a:lnTo>
                <a:lnTo>
                  <a:pt x="486573" y="112269"/>
                </a:lnTo>
                <a:lnTo>
                  <a:pt x="486600" y="155817"/>
                </a:lnTo>
                <a:lnTo>
                  <a:pt x="445432" y="134771"/>
                </a:lnTo>
                <a:lnTo>
                  <a:pt x="403896" y="124372"/>
                </a:lnTo>
                <a:lnTo>
                  <a:pt x="361843" y="125174"/>
                </a:lnTo>
                <a:lnTo>
                  <a:pt x="319125" y="137732"/>
                </a:lnTo>
                <a:lnTo>
                  <a:pt x="280718" y="160279"/>
                </a:lnTo>
                <a:lnTo>
                  <a:pt x="251404" y="190250"/>
                </a:lnTo>
                <a:lnTo>
                  <a:pt x="230598" y="227065"/>
                </a:lnTo>
                <a:lnTo>
                  <a:pt x="217716" y="270143"/>
                </a:lnTo>
                <a:lnTo>
                  <a:pt x="191821" y="263891"/>
                </a:lnTo>
                <a:lnTo>
                  <a:pt x="166296" y="261094"/>
                </a:lnTo>
                <a:lnTo>
                  <a:pt x="140995" y="262059"/>
                </a:lnTo>
                <a:lnTo>
                  <a:pt x="115773" y="267095"/>
                </a:lnTo>
                <a:lnTo>
                  <a:pt x="72299" y="286614"/>
                </a:lnTo>
                <a:lnTo>
                  <a:pt x="37587" y="316792"/>
                </a:lnTo>
                <a:lnTo>
                  <a:pt x="13034" y="355427"/>
                </a:lnTo>
                <a:lnTo>
                  <a:pt x="39" y="400318"/>
                </a:lnTo>
                <a:lnTo>
                  <a:pt x="0" y="449263"/>
                </a:lnTo>
                <a:lnTo>
                  <a:pt x="13056" y="493656"/>
                </a:lnTo>
                <a:lnTo>
                  <a:pt x="37816" y="531617"/>
                </a:lnTo>
                <a:lnTo>
                  <a:pt x="72031" y="561092"/>
                </a:lnTo>
                <a:lnTo>
                  <a:pt x="113452" y="580024"/>
                </a:lnTo>
                <a:lnTo>
                  <a:pt x="159829" y="586360"/>
                </a:lnTo>
                <a:lnTo>
                  <a:pt x="174781" y="585336"/>
                </a:lnTo>
                <a:lnTo>
                  <a:pt x="189733" y="582966"/>
                </a:lnTo>
                <a:lnTo>
                  <a:pt x="204601" y="579705"/>
                </a:lnTo>
                <a:lnTo>
                  <a:pt x="219303" y="576009"/>
                </a:lnTo>
                <a:lnTo>
                  <a:pt x="228650" y="573596"/>
                </a:lnTo>
                <a:lnTo>
                  <a:pt x="232981" y="573253"/>
                </a:lnTo>
                <a:lnTo>
                  <a:pt x="268985" y="619568"/>
                </a:lnTo>
                <a:lnTo>
                  <a:pt x="306458" y="645390"/>
                </a:lnTo>
                <a:lnTo>
                  <a:pt x="348608" y="659471"/>
                </a:lnTo>
                <a:lnTo>
                  <a:pt x="393032" y="661365"/>
                </a:lnTo>
                <a:lnTo>
                  <a:pt x="437325" y="650630"/>
                </a:lnTo>
                <a:lnTo>
                  <a:pt x="479082" y="626822"/>
                </a:lnTo>
                <a:lnTo>
                  <a:pt x="492011" y="622580"/>
                </a:lnTo>
                <a:lnTo>
                  <a:pt x="505355" y="631916"/>
                </a:lnTo>
                <a:lnTo>
                  <a:pt x="528095" y="651695"/>
                </a:lnTo>
                <a:lnTo>
                  <a:pt x="569214" y="678778"/>
                </a:lnTo>
                <a:lnTo>
                  <a:pt x="622044" y="683954"/>
                </a:lnTo>
                <a:lnTo>
                  <a:pt x="671435" y="675067"/>
                </a:lnTo>
                <a:lnTo>
                  <a:pt x="717472" y="655062"/>
                </a:lnTo>
                <a:lnTo>
                  <a:pt x="760239" y="626884"/>
                </a:lnTo>
                <a:lnTo>
                  <a:pt x="799823" y="593476"/>
                </a:lnTo>
                <a:lnTo>
                  <a:pt x="836307" y="557785"/>
                </a:lnTo>
                <a:lnTo>
                  <a:pt x="872422" y="584027"/>
                </a:lnTo>
                <a:lnTo>
                  <a:pt x="921183" y="600120"/>
                </a:lnTo>
                <a:lnTo>
                  <a:pt x="975508" y="605382"/>
                </a:lnTo>
                <a:lnTo>
                  <a:pt x="1028317" y="599130"/>
                </a:lnTo>
                <a:lnTo>
                  <a:pt x="1072527" y="580683"/>
                </a:lnTo>
                <a:lnTo>
                  <a:pt x="1112327" y="597601"/>
                </a:lnTo>
                <a:lnTo>
                  <a:pt x="1156864" y="606462"/>
                </a:lnTo>
                <a:lnTo>
                  <a:pt x="1202695" y="606619"/>
                </a:lnTo>
                <a:lnTo>
                  <a:pt x="1246375" y="597426"/>
                </a:lnTo>
                <a:lnTo>
                  <a:pt x="1284458" y="578238"/>
                </a:lnTo>
                <a:lnTo>
                  <a:pt x="1313501" y="548408"/>
                </a:lnTo>
                <a:lnTo>
                  <a:pt x="1330058" y="507290"/>
                </a:lnTo>
                <a:lnTo>
                  <a:pt x="1329227" y="455696"/>
                </a:lnTo>
                <a:lnTo>
                  <a:pt x="1316754" y="410508"/>
                </a:lnTo>
                <a:lnTo>
                  <a:pt x="1294360" y="372457"/>
                </a:lnTo>
                <a:lnTo>
                  <a:pt x="1263762" y="342273"/>
                </a:lnTo>
                <a:lnTo>
                  <a:pt x="1226680" y="320688"/>
                </a:lnTo>
                <a:lnTo>
                  <a:pt x="1184833" y="308433"/>
                </a:lnTo>
                <a:lnTo>
                  <a:pt x="1162007" y="254958"/>
                </a:lnTo>
                <a:lnTo>
                  <a:pt x="1126189" y="214291"/>
                </a:lnTo>
                <a:lnTo>
                  <a:pt x="1082854" y="186450"/>
                </a:lnTo>
                <a:lnTo>
                  <a:pt x="1037475" y="171451"/>
                </a:lnTo>
                <a:lnTo>
                  <a:pt x="985389" y="165486"/>
                </a:lnTo>
                <a:lnTo>
                  <a:pt x="935126" y="168625"/>
                </a:lnTo>
                <a:lnTo>
                  <a:pt x="889318" y="178133"/>
                </a:lnTo>
                <a:lnTo>
                  <a:pt x="850595" y="191273"/>
                </a:lnTo>
                <a:lnTo>
                  <a:pt x="821588" y="205309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40261" y="2091408"/>
            <a:ext cx="1306195" cy="735330"/>
          </a:xfrm>
          <a:custGeom>
            <a:avLst/>
            <a:gdLst/>
            <a:ahLst/>
            <a:cxnLst/>
            <a:rect l="l" t="t" r="r" b="b"/>
            <a:pathLst>
              <a:path w="1306195" h="735330">
                <a:moveTo>
                  <a:pt x="484119" y="250574"/>
                </a:moveTo>
                <a:lnTo>
                  <a:pt x="471355" y="203581"/>
                </a:lnTo>
                <a:lnTo>
                  <a:pt x="469365" y="158840"/>
                </a:lnTo>
                <a:lnTo>
                  <a:pt x="478733" y="116116"/>
                </a:lnTo>
                <a:lnTo>
                  <a:pt x="500045" y="75174"/>
                </a:lnTo>
                <a:lnTo>
                  <a:pt x="549310" y="26813"/>
                </a:lnTo>
                <a:lnTo>
                  <a:pt x="613748" y="2568"/>
                </a:lnTo>
                <a:lnTo>
                  <a:pt x="656158" y="0"/>
                </a:lnTo>
                <a:lnTo>
                  <a:pt x="695976" y="6840"/>
                </a:lnTo>
                <a:lnTo>
                  <a:pt x="732900" y="23194"/>
                </a:lnTo>
                <a:lnTo>
                  <a:pt x="766630" y="49165"/>
                </a:lnTo>
                <a:lnTo>
                  <a:pt x="793350" y="81476"/>
                </a:lnTo>
                <a:lnTo>
                  <a:pt x="810699" y="117632"/>
                </a:lnTo>
                <a:lnTo>
                  <a:pt x="819133" y="157533"/>
                </a:lnTo>
                <a:lnTo>
                  <a:pt x="819107" y="201082"/>
                </a:lnTo>
                <a:lnTo>
                  <a:pt x="860275" y="180036"/>
                </a:lnTo>
                <a:lnTo>
                  <a:pt x="901811" y="169637"/>
                </a:lnTo>
                <a:lnTo>
                  <a:pt x="943863" y="170439"/>
                </a:lnTo>
                <a:lnTo>
                  <a:pt x="986582" y="182997"/>
                </a:lnTo>
                <a:lnTo>
                  <a:pt x="1024989" y="205544"/>
                </a:lnTo>
                <a:lnTo>
                  <a:pt x="1054304" y="235516"/>
                </a:lnTo>
                <a:lnTo>
                  <a:pt x="1075114" y="272335"/>
                </a:lnTo>
                <a:lnTo>
                  <a:pt x="1088004" y="315420"/>
                </a:lnTo>
                <a:lnTo>
                  <a:pt x="1113891" y="309166"/>
                </a:lnTo>
                <a:lnTo>
                  <a:pt x="1139412" y="306365"/>
                </a:lnTo>
                <a:lnTo>
                  <a:pt x="1164712" y="307326"/>
                </a:lnTo>
                <a:lnTo>
                  <a:pt x="1189934" y="312359"/>
                </a:lnTo>
                <a:lnTo>
                  <a:pt x="1233408" y="331879"/>
                </a:lnTo>
                <a:lnTo>
                  <a:pt x="1268120" y="362057"/>
                </a:lnTo>
                <a:lnTo>
                  <a:pt x="1292672" y="400692"/>
                </a:lnTo>
                <a:lnTo>
                  <a:pt x="1305667" y="445583"/>
                </a:lnTo>
                <a:lnTo>
                  <a:pt x="1305707" y="494528"/>
                </a:lnTo>
                <a:lnTo>
                  <a:pt x="1292653" y="538921"/>
                </a:lnTo>
                <a:lnTo>
                  <a:pt x="1267895" y="576882"/>
                </a:lnTo>
                <a:lnTo>
                  <a:pt x="1233684" y="606357"/>
                </a:lnTo>
                <a:lnTo>
                  <a:pt x="1192266" y="625289"/>
                </a:lnTo>
                <a:lnTo>
                  <a:pt x="1145891" y="631625"/>
                </a:lnTo>
                <a:lnTo>
                  <a:pt x="1130932" y="630602"/>
                </a:lnTo>
                <a:lnTo>
                  <a:pt x="1115980" y="628235"/>
                </a:lnTo>
                <a:lnTo>
                  <a:pt x="1101112" y="624976"/>
                </a:lnTo>
                <a:lnTo>
                  <a:pt x="1086404" y="621274"/>
                </a:lnTo>
                <a:lnTo>
                  <a:pt x="1077057" y="618861"/>
                </a:lnTo>
                <a:lnTo>
                  <a:pt x="1072726" y="618518"/>
                </a:lnTo>
                <a:lnTo>
                  <a:pt x="1036722" y="664838"/>
                </a:lnTo>
                <a:lnTo>
                  <a:pt x="999249" y="690661"/>
                </a:lnTo>
                <a:lnTo>
                  <a:pt x="957099" y="704740"/>
                </a:lnTo>
                <a:lnTo>
                  <a:pt x="912675" y="706633"/>
                </a:lnTo>
                <a:lnTo>
                  <a:pt x="868382" y="695896"/>
                </a:lnTo>
                <a:lnTo>
                  <a:pt x="826625" y="672087"/>
                </a:lnTo>
                <a:lnTo>
                  <a:pt x="813696" y="667846"/>
                </a:lnTo>
                <a:lnTo>
                  <a:pt x="800352" y="677188"/>
                </a:lnTo>
                <a:lnTo>
                  <a:pt x="777612" y="696970"/>
                </a:lnTo>
                <a:lnTo>
                  <a:pt x="736493" y="724055"/>
                </a:lnTo>
                <a:lnTo>
                  <a:pt x="682917" y="733475"/>
                </a:lnTo>
                <a:lnTo>
                  <a:pt x="631661" y="735208"/>
                </a:lnTo>
                <a:lnTo>
                  <a:pt x="583201" y="729011"/>
                </a:lnTo>
                <a:lnTo>
                  <a:pt x="538011" y="714642"/>
                </a:lnTo>
                <a:lnTo>
                  <a:pt x="496566" y="691858"/>
                </a:lnTo>
                <a:lnTo>
                  <a:pt x="459341" y="660416"/>
                </a:lnTo>
                <a:lnTo>
                  <a:pt x="453226" y="655122"/>
                </a:lnTo>
                <a:lnTo>
                  <a:pt x="447049" y="652188"/>
                </a:lnTo>
                <a:lnTo>
                  <a:pt x="440151" y="651656"/>
                </a:lnTo>
                <a:lnTo>
                  <a:pt x="431871" y="653570"/>
                </a:lnTo>
                <a:lnTo>
                  <a:pt x="380325" y="665128"/>
                </a:lnTo>
                <a:lnTo>
                  <a:pt x="329949" y="664191"/>
                </a:lnTo>
                <a:lnTo>
                  <a:pt x="280861" y="651038"/>
                </a:lnTo>
                <a:lnTo>
                  <a:pt x="233180" y="625948"/>
                </a:lnTo>
                <a:lnTo>
                  <a:pt x="191155" y="644262"/>
                </a:lnTo>
                <a:lnTo>
                  <a:pt x="149982" y="650673"/>
                </a:lnTo>
                <a:lnTo>
                  <a:pt x="110023" y="644945"/>
                </a:lnTo>
                <a:lnTo>
                  <a:pt x="71639" y="626842"/>
                </a:lnTo>
                <a:lnTo>
                  <a:pt x="35194" y="596128"/>
                </a:lnTo>
                <a:lnTo>
                  <a:pt x="1049" y="552567"/>
                </a:lnTo>
                <a:lnTo>
                  <a:pt x="0" y="500968"/>
                </a:lnTo>
                <a:lnTo>
                  <a:pt x="7770" y="455777"/>
                </a:lnTo>
                <a:lnTo>
                  <a:pt x="24052" y="417725"/>
                </a:lnTo>
                <a:lnTo>
                  <a:pt x="48536" y="387542"/>
                </a:lnTo>
                <a:lnTo>
                  <a:pt x="80913" y="365961"/>
                </a:lnTo>
                <a:lnTo>
                  <a:pt x="120874" y="353711"/>
                </a:lnTo>
                <a:lnTo>
                  <a:pt x="140257" y="348613"/>
                </a:lnTo>
                <a:lnTo>
                  <a:pt x="155740" y="340474"/>
                </a:lnTo>
                <a:lnTo>
                  <a:pt x="168781" y="328997"/>
                </a:lnTo>
                <a:lnTo>
                  <a:pt x="180843" y="313883"/>
                </a:lnTo>
                <a:lnTo>
                  <a:pt x="218027" y="272576"/>
                </a:lnTo>
                <a:lnTo>
                  <a:pt x="261828" y="243673"/>
                </a:lnTo>
                <a:lnTo>
                  <a:pt x="311891" y="226717"/>
                </a:lnTo>
                <a:lnTo>
                  <a:pt x="367863" y="221250"/>
                </a:lnTo>
                <a:lnTo>
                  <a:pt x="397480" y="222688"/>
                </a:lnTo>
                <a:lnTo>
                  <a:pt x="426477" y="227463"/>
                </a:lnTo>
                <a:lnTo>
                  <a:pt x="455231" y="236462"/>
                </a:lnTo>
                <a:lnTo>
                  <a:pt x="484119" y="250574"/>
                </a:lnTo>
              </a:path>
            </a:pathLst>
          </a:custGeom>
          <a:ln w="254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5434" y="155754"/>
            <a:ext cx="257175" cy="269240"/>
          </a:xfrm>
          <a:custGeom>
            <a:avLst/>
            <a:gdLst/>
            <a:ahLst/>
            <a:cxnLst/>
            <a:rect l="l" t="t" r="r" b="b"/>
            <a:pathLst>
              <a:path w="257175" h="269240">
                <a:moveTo>
                  <a:pt x="170554" y="195732"/>
                </a:moveTo>
                <a:lnTo>
                  <a:pt x="91732" y="195732"/>
                </a:lnTo>
                <a:lnTo>
                  <a:pt x="95427" y="197586"/>
                </a:lnTo>
                <a:lnTo>
                  <a:pt x="99548" y="202755"/>
                </a:lnTo>
                <a:lnTo>
                  <a:pt x="112435" y="218789"/>
                </a:lnTo>
                <a:lnTo>
                  <a:pt x="153403" y="268706"/>
                </a:lnTo>
                <a:lnTo>
                  <a:pt x="157577" y="252182"/>
                </a:lnTo>
                <a:lnTo>
                  <a:pt x="161710" y="236266"/>
                </a:lnTo>
                <a:lnTo>
                  <a:pt x="165388" y="220695"/>
                </a:lnTo>
                <a:lnTo>
                  <a:pt x="168198" y="205206"/>
                </a:lnTo>
                <a:lnTo>
                  <a:pt x="170554" y="195732"/>
                </a:lnTo>
                <a:close/>
              </a:path>
              <a:path w="257175" h="269240">
                <a:moveTo>
                  <a:pt x="15570" y="37223"/>
                </a:moveTo>
                <a:lnTo>
                  <a:pt x="17119" y="41643"/>
                </a:lnTo>
                <a:lnTo>
                  <a:pt x="17995" y="44513"/>
                </a:lnTo>
                <a:lnTo>
                  <a:pt x="33237" y="81621"/>
                </a:lnTo>
                <a:lnTo>
                  <a:pt x="40398" y="98740"/>
                </a:lnTo>
                <a:lnTo>
                  <a:pt x="47777" y="115760"/>
                </a:lnTo>
                <a:lnTo>
                  <a:pt x="50596" y="122110"/>
                </a:lnTo>
                <a:lnTo>
                  <a:pt x="49796" y="126441"/>
                </a:lnTo>
                <a:lnTo>
                  <a:pt x="46228" y="131838"/>
                </a:lnTo>
                <a:lnTo>
                  <a:pt x="34795" y="149247"/>
                </a:lnTo>
                <a:lnTo>
                  <a:pt x="0" y="203009"/>
                </a:lnTo>
                <a:lnTo>
                  <a:pt x="4749" y="202755"/>
                </a:lnTo>
                <a:lnTo>
                  <a:pt x="8051" y="202641"/>
                </a:lnTo>
                <a:lnTo>
                  <a:pt x="66896" y="197991"/>
                </a:lnTo>
                <a:lnTo>
                  <a:pt x="91732" y="195732"/>
                </a:lnTo>
                <a:lnTo>
                  <a:pt x="170554" y="195732"/>
                </a:lnTo>
                <a:lnTo>
                  <a:pt x="201701" y="166624"/>
                </a:lnTo>
                <a:lnTo>
                  <a:pt x="216825" y="161945"/>
                </a:lnTo>
                <a:lnTo>
                  <a:pt x="231803" y="156187"/>
                </a:lnTo>
                <a:lnTo>
                  <a:pt x="256565" y="145947"/>
                </a:lnTo>
                <a:lnTo>
                  <a:pt x="256565" y="139185"/>
                </a:lnTo>
                <a:lnTo>
                  <a:pt x="207761" y="109309"/>
                </a:lnTo>
                <a:lnTo>
                  <a:pt x="184950" y="95910"/>
                </a:lnTo>
                <a:lnTo>
                  <a:pt x="182016" y="91224"/>
                </a:lnTo>
                <a:lnTo>
                  <a:pt x="181934" y="74067"/>
                </a:lnTo>
                <a:lnTo>
                  <a:pt x="181490" y="65024"/>
                </a:lnTo>
                <a:lnTo>
                  <a:pt x="181146" y="59616"/>
                </a:lnTo>
                <a:lnTo>
                  <a:pt x="98966" y="59616"/>
                </a:lnTo>
                <a:lnTo>
                  <a:pt x="90982" y="57365"/>
                </a:lnTo>
                <a:lnTo>
                  <a:pt x="84569" y="54457"/>
                </a:lnTo>
                <a:lnTo>
                  <a:pt x="77304" y="53479"/>
                </a:lnTo>
                <a:lnTo>
                  <a:pt x="15570" y="37223"/>
                </a:lnTo>
                <a:close/>
              </a:path>
              <a:path w="257175" h="269240">
                <a:moveTo>
                  <a:pt x="177673" y="0"/>
                </a:moveTo>
                <a:lnTo>
                  <a:pt x="133108" y="38247"/>
                </a:lnTo>
                <a:lnTo>
                  <a:pt x="118935" y="50850"/>
                </a:lnTo>
                <a:lnTo>
                  <a:pt x="112572" y="55858"/>
                </a:lnTo>
                <a:lnTo>
                  <a:pt x="106040" y="58947"/>
                </a:lnTo>
                <a:lnTo>
                  <a:pt x="98966" y="59616"/>
                </a:lnTo>
                <a:lnTo>
                  <a:pt x="181146" y="59616"/>
                </a:lnTo>
                <a:lnTo>
                  <a:pt x="180340" y="46939"/>
                </a:lnTo>
                <a:lnTo>
                  <a:pt x="179710" y="35634"/>
                </a:lnTo>
                <a:lnTo>
                  <a:pt x="177673" y="0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49045" y="5867401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20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7" y="174654"/>
                </a:lnTo>
                <a:lnTo>
                  <a:pt x="86615" y="180014"/>
                </a:lnTo>
                <a:lnTo>
                  <a:pt x="79867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49"/>
                </a:lnTo>
                <a:lnTo>
                  <a:pt x="134505" y="284226"/>
                </a:lnTo>
                <a:lnTo>
                  <a:pt x="141730" y="286716"/>
                </a:lnTo>
                <a:lnTo>
                  <a:pt x="147080" y="290409"/>
                </a:lnTo>
                <a:lnTo>
                  <a:pt x="151013" y="295489"/>
                </a:lnTo>
                <a:lnTo>
                  <a:pt x="153987" y="302145"/>
                </a:lnTo>
                <a:lnTo>
                  <a:pt x="165448" y="334303"/>
                </a:lnTo>
                <a:lnTo>
                  <a:pt x="177161" y="366644"/>
                </a:lnTo>
                <a:lnTo>
                  <a:pt x="201345" y="432943"/>
                </a:lnTo>
                <a:lnTo>
                  <a:pt x="205701" y="426466"/>
                </a:lnTo>
                <a:lnTo>
                  <a:pt x="208813" y="422046"/>
                </a:lnTo>
                <a:lnTo>
                  <a:pt x="244582" y="366218"/>
                </a:lnTo>
                <a:lnTo>
                  <a:pt x="260906" y="340518"/>
                </a:lnTo>
                <a:lnTo>
                  <a:pt x="277025" y="314693"/>
                </a:lnTo>
                <a:lnTo>
                  <a:pt x="282498" y="305803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4" y="108879"/>
                </a:lnTo>
                <a:lnTo>
                  <a:pt x="369341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4" y="59272"/>
                </a:lnTo>
                <a:lnTo>
                  <a:pt x="175552" y="42887"/>
                </a:lnTo>
                <a:lnTo>
                  <a:pt x="111569" y="0"/>
                </a:lnTo>
                <a:close/>
              </a:path>
              <a:path w="439420" h="433070">
                <a:moveTo>
                  <a:pt x="383019" y="31089"/>
                </a:moveTo>
                <a:lnTo>
                  <a:pt x="376377" y="33147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1" y="83229"/>
                </a:lnTo>
                <a:lnTo>
                  <a:pt x="375942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FF335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7200" y="5927725"/>
            <a:ext cx="915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scratch.mit.edu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46099" y="5937250"/>
            <a:ext cx="14726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Set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-Medium"/>
                <a:cs typeface="Roboto-Medium"/>
              </a:rPr>
              <a:t>7</a:t>
            </a:r>
            <a:r>
              <a:rPr sz="10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-Medium"/>
                <a:cs typeface="Roboto-Medium"/>
              </a:rPr>
              <a:t>cards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2650" y="1900202"/>
            <a:ext cx="2576830" cy="30289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Use these </a:t>
            </a:r>
            <a:r>
              <a:rPr sz="1600" spc="-25" dirty="0">
                <a:solidFill>
                  <a:srgbClr val="FFA4B3"/>
                </a:solidFill>
                <a:latin typeface="Roboto-Medium"/>
                <a:cs typeface="Roboto-Medium"/>
              </a:rPr>
              <a:t>cards </a:t>
            </a:r>
            <a:r>
              <a:rPr sz="1600" spc="-15" dirty="0">
                <a:solidFill>
                  <a:srgbClr val="FFA4B3"/>
                </a:solidFill>
                <a:latin typeface="Roboto-Medium"/>
                <a:cs typeface="Roboto-Medium"/>
              </a:rPr>
              <a:t>in </a:t>
            </a:r>
            <a:r>
              <a:rPr sz="1600" spc="-20" dirty="0">
                <a:solidFill>
                  <a:srgbClr val="FFA4B3"/>
                </a:solidFill>
                <a:latin typeface="Roboto-Medium"/>
                <a:cs typeface="Roboto-Medium"/>
              </a:rPr>
              <a:t>this</a:t>
            </a:r>
            <a:r>
              <a:rPr sz="1600" spc="-245" dirty="0">
                <a:solidFill>
                  <a:srgbClr val="FFA4B3"/>
                </a:solidFill>
                <a:latin typeface="Roboto-Medium"/>
                <a:cs typeface="Roboto-Medium"/>
              </a:rPr>
              <a:t> </a:t>
            </a:r>
            <a:r>
              <a:rPr sz="1600" spc="-30" dirty="0">
                <a:solidFill>
                  <a:srgbClr val="FFA4B3"/>
                </a:solidFill>
                <a:latin typeface="Roboto-Medium"/>
                <a:cs typeface="Roboto-Medium"/>
              </a:rPr>
              <a:t>order:</a:t>
            </a:r>
            <a:endParaRPr sz="1600">
              <a:latin typeface="Roboto-Medium"/>
              <a:cs typeface="Roboto-Medium"/>
            </a:endParaRPr>
          </a:p>
          <a:p>
            <a:pPr marL="270510" indent="-258445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Choose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a</a:t>
            </a:r>
            <a:r>
              <a:rPr sz="1800" b="1" spc="-9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Character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Start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Switch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Looks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Make </a:t>
            </a: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it</a:t>
            </a:r>
            <a:r>
              <a:rPr sz="1800" b="1" spc="-15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Interactive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Floating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Clouds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dirty="0">
                <a:solidFill>
                  <a:srgbClr val="FFFFFF"/>
                </a:solidFill>
                <a:latin typeface="Roboto-Black"/>
                <a:cs typeface="Roboto-Black"/>
              </a:rPr>
              <a:t>Flying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Roboto-Black"/>
                <a:cs typeface="Roboto-Black"/>
              </a:rPr>
              <a:t>Hearts</a:t>
            </a:r>
            <a:endParaRPr sz="1800">
              <a:latin typeface="Roboto-Black"/>
              <a:cs typeface="Roboto-Black"/>
            </a:endParaRPr>
          </a:p>
          <a:p>
            <a:pPr marL="270510" indent="-25844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271145" algn="l"/>
              </a:tabLst>
            </a:pP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Collect</a:t>
            </a:r>
            <a:r>
              <a:rPr sz="1800" b="1" spc="-10" dirty="0">
                <a:solidFill>
                  <a:srgbClr val="FFFFFF"/>
                </a:solidFill>
                <a:latin typeface="Roboto-Black"/>
                <a:cs typeface="Roboto-Black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Roboto-Black"/>
                <a:cs typeface="Roboto-Black"/>
              </a:rPr>
              <a:t>Points</a:t>
            </a:r>
            <a:endParaRPr sz="1800">
              <a:latin typeface="Roboto-Black"/>
              <a:cs typeface="Roboto-Black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5240" y="928415"/>
            <a:ext cx="4556760" cy="86433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5620" marR="5080" indent="-503555" algn="ctr">
              <a:lnSpc>
                <a:spcPts val="3200"/>
              </a:lnSpc>
              <a:spcBef>
                <a:spcPts val="340"/>
              </a:spcBef>
            </a:pPr>
            <a:r>
              <a:rPr spc="-20" dirty="0"/>
              <a:t>Make </a:t>
            </a:r>
            <a:r>
              <a:rPr dirty="0"/>
              <a:t>it</a:t>
            </a:r>
            <a:r>
              <a:rPr spc="-70" dirty="0"/>
              <a:t> </a:t>
            </a:r>
            <a:r>
              <a:rPr dirty="0"/>
              <a:t>Fly</a:t>
            </a:r>
            <a:br>
              <a:rPr lang="nl-NL" dirty="0"/>
            </a:br>
            <a:r>
              <a:rPr spc="-5" dirty="0"/>
              <a:t>Cards</a:t>
            </a:r>
          </a:p>
        </p:txBody>
      </p:sp>
      <p:sp>
        <p:nvSpPr>
          <p:cNvPr id="43" name="object 43"/>
          <p:cNvSpPr/>
          <p:nvPr/>
        </p:nvSpPr>
        <p:spPr>
          <a:xfrm>
            <a:off x="1938492" y="5892796"/>
            <a:ext cx="694907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2510308"/>
            <a:ext cx="3049612" cy="213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-1" y="472029"/>
            <a:ext cx="457199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Choose a</a:t>
            </a:r>
            <a:r>
              <a:rPr sz="2600" spc="-35" dirty="0"/>
              <a:t> </a:t>
            </a:r>
            <a:r>
              <a:rPr sz="2600" spc="-5" dirty="0"/>
              <a:t>Character</a:t>
            </a:r>
            <a:endParaRPr sz="2600" dirty="0"/>
          </a:p>
        </p:txBody>
      </p:sp>
      <p:sp>
        <p:nvSpPr>
          <p:cNvPr id="12" name="object 12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1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7678" y="1263650"/>
            <a:ext cx="1757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Choose a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</a:t>
            </a:r>
            <a:r>
              <a:rPr sz="1200" spc="-8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Roboto-Medium"/>
                <a:cs typeface="Roboto-Medium"/>
              </a:rPr>
              <a:t>fly.</a:t>
            </a:r>
            <a:endParaRPr sz="1200">
              <a:latin typeface="Roboto-Medium"/>
              <a:cs typeface="Roboto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7585" y="2667000"/>
            <a:ext cx="1081277" cy="50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9319"/>
          </a:xfrm>
          <a:custGeom>
            <a:avLst/>
            <a:gdLst/>
            <a:ahLst/>
            <a:cxnLst/>
            <a:rect l="l" t="t" r="r" b="b"/>
            <a:pathLst>
              <a:path w="4572000" h="909319">
                <a:moveTo>
                  <a:pt x="0" y="908926"/>
                </a:moveTo>
                <a:lnTo>
                  <a:pt x="4572000" y="908926"/>
                </a:lnTo>
                <a:lnTo>
                  <a:pt x="4572000" y="0"/>
                </a:lnTo>
                <a:lnTo>
                  <a:pt x="0" y="0"/>
                </a:lnTo>
                <a:lnTo>
                  <a:pt x="0" y="908926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289300"/>
            <a:ext cx="4572000" cy="1981200"/>
          </a:xfrm>
          <a:custGeom>
            <a:avLst/>
            <a:gdLst/>
            <a:ahLst/>
            <a:cxnLst/>
            <a:rect l="l" t="t" r="r" b="b"/>
            <a:pathLst>
              <a:path w="4572000" h="1981200">
                <a:moveTo>
                  <a:pt x="0" y="1981200"/>
                </a:moveTo>
                <a:lnTo>
                  <a:pt x="4572000" y="1981200"/>
                </a:lnTo>
                <a:lnTo>
                  <a:pt x="4572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288398"/>
            <a:ext cx="4572000" cy="13970"/>
          </a:xfrm>
          <a:custGeom>
            <a:avLst/>
            <a:gdLst/>
            <a:ahLst/>
            <a:cxnLst/>
            <a:rect l="l" t="t" r="r" b="b"/>
            <a:pathLst>
              <a:path w="4572000" h="13970">
                <a:moveTo>
                  <a:pt x="0" y="13601"/>
                </a:moveTo>
                <a:lnTo>
                  <a:pt x="4572000" y="13601"/>
                </a:lnTo>
                <a:lnTo>
                  <a:pt x="4572000" y="0"/>
                </a:lnTo>
                <a:lnTo>
                  <a:pt x="0" y="0"/>
                </a:lnTo>
                <a:lnTo>
                  <a:pt x="0" y="13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0" y="3415126"/>
            <a:ext cx="457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7229" y="3784600"/>
            <a:ext cx="2000340" cy="1299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08926"/>
            <a:ext cx="4572000" cy="2379980"/>
          </a:xfrm>
          <a:custGeom>
            <a:avLst/>
            <a:gdLst/>
            <a:ahLst/>
            <a:cxnLst/>
            <a:rect l="l" t="t" r="r" b="b"/>
            <a:pathLst>
              <a:path w="4572000" h="2379979">
                <a:moveTo>
                  <a:pt x="0" y="2379472"/>
                </a:moveTo>
                <a:lnTo>
                  <a:pt x="4572000" y="2379472"/>
                </a:lnTo>
                <a:lnTo>
                  <a:pt x="4572000" y="0"/>
                </a:lnTo>
                <a:lnTo>
                  <a:pt x="0" y="0"/>
                </a:lnTo>
                <a:lnTo>
                  <a:pt x="0" y="23794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27569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962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" y="1066800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3143" y="2839085"/>
            <a:ext cx="109664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  <a:spcBef>
                <a:spcPts val="100"/>
              </a:spcBef>
            </a:pP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Choose a </a:t>
            </a:r>
            <a:r>
              <a:rPr sz="900" kern="0" spc="-5" dirty="0">
                <a:solidFill>
                  <a:srgbClr val="636466"/>
                </a:solidFill>
                <a:latin typeface="Roboto-Medium"/>
                <a:cs typeface="Roboto-Medium"/>
              </a:rPr>
              <a:t>sprite</a:t>
            </a:r>
            <a:r>
              <a:rPr sz="900" kern="0" spc="-9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kern="0" spc="-10" dirty="0">
                <a:solidFill>
                  <a:srgbClr val="636466"/>
                </a:solidFill>
                <a:latin typeface="Roboto-Medium"/>
                <a:cs typeface="Roboto-Medium"/>
              </a:rPr>
              <a:t>from 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 </a:t>
            </a:r>
            <a:r>
              <a:rPr sz="900" b="1" kern="0" dirty="0">
                <a:solidFill>
                  <a:srgbClr val="636466"/>
                </a:solidFill>
                <a:latin typeface="Roboto"/>
                <a:cs typeface="Roboto"/>
              </a:rPr>
              <a:t>Flying</a:t>
            </a:r>
            <a:r>
              <a:rPr lang="en-US" sz="900" b="1" kern="0" spc="-5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kern="0" dirty="0">
                <a:solidFill>
                  <a:srgbClr val="636466"/>
                </a:solidFill>
                <a:latin typeface="Roboto-Medium"/>
                <a:cs typeface="Roboto-Medium"/>
              </a:rPr>
              <a:t>theme.</a:t>
            </a:r>
            <a:endParaRPr sz="900" kern="0" dirty="0">
              <a:latin typeface="Roboto-Medium"/>
              <a:cs typeface="Roboto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270500"/>
            <a:ext cx="4572000" cy="1130300"/>
          </a:xfrm>
          <a:custGeom>
            <a:avLst/>
            <a:gdLst/>
            <a:ahLst/>
            <a:cxnLst/>
            <a:rect l="l" t="t" r="r" b="b"/>
            <a:pathLst>
              <a:path w="4572000" h="1130300">
                <a:moveTo>
                  <a:pt x="0" y="1130300"/>
                </a:moveTo>
                <a:lnTo>
                  <a:pt x="4572000" y="1130300"/>
                </a:lnTo>
                <a:lnTo>
                  <a:pt x="4572000" y="0"/>
                </a:lnTo>
                <a:lnTo>
                  <a:pt x="0" y="0"/>
                </a:lnTo>
                <a:lnTo>
                  <a:pt x="0" y="11303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2578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dirty="0"/>
              <a:t>Choose a</a:t>
            </a:r>
            <a:r>
              <a:rPr sz="2400" spc="-50" dirty="0"/>
              <a:t> </a:t>
            </a:r>
            <a:r>
              <a:rPr sz="2400" spc="-5" dirty="0"/>
              <a:t>Character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88208" y="2430805"/>
            <a:ext cx="747521" cy="64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8691" y="2421281"/>
            <a:ext cx="767080" cy="668020"/>
          </a:xfrm>
          <a:custGeom>
            <a:avLst/>
            <a:gdLst/>
            <a:ahLst/>
            <a:cxnLst/>
            <a:rect l="l" t="t" r="r" b="b"/>
            <a:pathLst>
              <a:path w="767079" h="668019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2269"/>
                </a:lnTo>
                <a:lnTo>
                  <a:pt x="3859" y="608174"/>
                </a:lnTo>
                <a:lnTo>
                  <a:pt x="17435" y="636252"/>
                </a:lnTo>
                <a:lnTo>
                  <a:pt x="43725" y="658770"/>
                </a:lnTo>
                <a:lnTo>
                  <a:pt x="85725" y="667994"/>
                </a:lnTo>
                <a:lnTo>
                  <a:pt x="680834" y="667994"/>
                </a:lnTo>
                <a:lnTo>
                  <a:pt x="706739" y="664135"/>
                </a:lnTo>
                <a:lnTo>
                  <a:pt x="734817" y="650559"/>
                </a:lnTo>
                <a:lnTo>
                  <a:pt x="757334" y="624269"/>
                </a:lnTo>
                <a:lnTo>
                  <a:pt x="766559" y="582269"/>
                </a:lnTo>
                <a:lnTo>
                  <a:pt x="766559" y="85725"/>
                </a:lnTo>
                <a:lnTo>
                  <a:pt x="762701" y="59819"/>
                </a:lnTo>
                <a:lnTo>
                  <a:pt x="749128" y="31742"/>
                </a:lnTo>
                <a:lnTo>
                  <a:pt x="722839" y="9224"/>
                </a:lnTo>
                <a:lnTo>
                  <a:pt x="680834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6974" y="1355725"/>
            <a:ext cx="866381" cy="76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6973" y="1355723"/>
            <a:ext cx="866775" cy="768350"/>
          </a:xfrm>
          <a:custGeom>
            <a:avLst/>
            <a:gdLst/>
            <a:ahLst/>
            <a:cxnLst/>
            <a:rect l="l" t="t" r="r" b="b"/>
            <a:pathLst>
              <a:path w="866775" h="768350">
                <a:moveTo>
                  <a:pt x="76174" y="0"/>
                </a:moveTo>
                <a:lnTo>
                  <a:pt x="32136" y="1190"/>
                </a:lnTo>
                <a:lnTo>
                  <a:pt x="9521" y="9521"/>
                </a:lnTo>
                <a:lnTo>
                  <a:pt x="1190" y="32136"/>
                </a:lnTo>
                <a:lnTo>
                  <a:pt x="0" y="76174"/>
                </a:lnTo>
                <a:lnTo>
                  <a:pt x="0" y="692175"/>
                </a:lnTo>
                <a:lnTo>
                  <a:pt x="1190" y="736213"/>
                </a:lnTo>
                <a:lnTo>
                  <a:pt x="9521" y="758828"/>
                </a:lnTo>
                <a:lnTo>
                  <a:pt x="32136" y="767159"/>
                </a:lnTo>
                <a:lnTo>
                  <a:pt x="76174" y="768350"/>
                </a:lnTo>
                <a:lnTo>
                  <a:pt x="790219" y="768350"/>
                </a:lnTo>
                <a:lnTo>
                  <a:pt x="834250" y="767159"/>
                </a:lnTo>
                <a:lnTo>
                  <a:pt x="856861" y="758828"/>
                </a:lnTo>
                <a:lnTo>
                  <a:pt x="865191" y="736213"/>
                </a:lnTo>
                <a:lnTo>
                  <a:pt x="866381" y="692175"/>
                </a:lnTo>
                <a:lnTo>
                  <a:pt x="866381" y="76174"/>
                </a:lnTo>
                <a:lnTo>
                  <a:pt x="865191" y="32136"/>
                </a:lnTo>
                <a:lnTo>
                  <a:pt x="856861" y="9521"/>
                </a:lnTo>
                <a:lnTo>
                  <a:pt x="834250" y="1190"/>
                </a:lnTo>
                <a:lnTo>
                  <a:pt x="790219" y="0"/>
                </a:lnTo>
                <a:lnTo>
                  <a:pt x="76174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2663" y="227965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41148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02889" y="4637722"/>
            <a:ext cx="103695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what you</a:t>
            </a:r>
            <a:r>
              <a:rPr sz="900" spc="-8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want  your sprite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25" dirty="0">
                <a:solidFill>
                  <a:srgbClr val="636466"/>
                </a:solidFill>
                <a:latin typeface="Roboto-Medium"/>
                <a:cs typeface="Roboto-Medium"/>
              </a:rPr>
              <a:t>say.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0714" y="1828800"/>
            <a:ext cx="1042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Choose a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backdrop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, such as “blue sky2”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85176" y="1374647"/>
            <a:ext cx="412394" cy="412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5176" y="1374639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5176" y="2422844"/>
            <a:ext cx="412394" cy="412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5176" y="242284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02889" y="481888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37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" y="5410200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82595" y="5635625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071" y="562610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7439" y="586105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9BB0A2F3-B298-5B4C-948F-9524E1ECE64D}"/>
              </a:ext>
            </a:extLst>
          </p:cNvPr>
          <p:cNvSpPr txBox="1"/>
          <p:nvPr/>
        </p:nvSpPr>
        <p:spPr>
          <a:xfrm>
            <a:off x="232663" y="5801701"/>
            <a:ext cx="233472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7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800" y="1117600"/>
            <a:ext cx="3200400" cy="468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scenery so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your 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character </a:t>
            </a:r>
            <a:br>
              <a:rPr lang="nl-NL" sz="1200" spc="-5" dirty="0">
                <a:solidFill>
                  <a:srgbClr val="FFFFFF"/>
                </a:solidFill>
                <a:latin typeface="Roboto-Medium"/>
                <a:cs typeface="Roboto-Medium"/>
              </a:rPr>
            </a:b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looks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like 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it’s</a:t>
            </a:r>
            <a:r>
              <a:rPr sz="1200" spc="-5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flying.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0" y="471215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Start</a:t>
            </a:r>
            <a:r>
              <a:rPr spc="-55" dirty="0"/>
              <a:t> </a:t>
            </a:r>
            <a:r>
              <a:rPr dirty="0"/>
              <a:t>Flying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2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56944" y="1761464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3032942"/>
            <a:ext cx="1658099" cy="1243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6944" y="4330700"/>
            <a:ext cx="1658099" cy="1243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33450"/>
          </a:xfrm>
          <a:custGeom>
            <a:avLst/>
            <a:gdLst/>
            <a:ahLst/>
            <a:cxnLst/>
            <a:rect l="l" t="t" r="r" b="b"/>
            <a:pathLst>
              <a:path w="4572000" h="933450">
                <a:moveTo>
                  <a:pt x="0" y="933450"/>
                </a:moveTo>
                <a:lnTo>
                  <a:pt x="4572000" y="933450"/>
                </a:lnTo>
                <a:lnTo>
                  <a:pt x="4572000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80F14C7E-1CCE-2448-A8FD-3CC6F8873898}"/>
              </a:ext>
            </a:extLst>
          </p:cNvPr>
          <p:cNvSpPr/>
          <p:nvPr/>
        </p:nvSpPr>
        <p:spPr>
          <a:xfrm>
            <a:off x="0" y="933450"/>
            <a:ext cx="4572000" cy="1416050"/>
          </a:xfrm>
          <a:custGeom>
            <a:avLst/>
            <a:gdLst/>
            <a:ahLst/>
            <a:cxnLst/>
            <a:rect l="l" t="t" r="r" b="b"/>
            <a:pathLst>
              <a:path w="4572000" h="1416050">
                <a:moveTo>
                  <a:pt x="0" y="1416050"/>
                </a:moveTo>
                <a:lnTo>
                  <a:pt x="4572000" y="1416050"/>
                </a:lnTo>
                <a:lnTo>
                  <a:pt x="4572000" y="0"/>
                </a:lnTo>
                <a:lnTo>
                  <a:pt x="0" y="0"/>
                </a:lnTo>
                <a:lnTo>
                  <a:pt x="0" y="1416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207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336800"/>
            <a:ext cx="4572000" cy="2349500"/>
          </a:xfrm>
          <a:custGeom>
            <a:avLst/>
            <a:gdLst/>
            <a:ahLst/>
            <a:cxnLst/>
            <a:rect l="l" t="t" r="r" b="b"/>
            <a:pathLst>
              <a:path w="4572000" h="2349500">
                <a:moveTo>
                  <a:pt x="0" y="2349500"/>
                </a:moveTo>
                <a:lnTo>
                  <a:pt x="4572000" y="2349500"/>
                </a:lnTo>
                <a:lnTo>
                  <a:pt x="4572000" y="0"/>
                </a:lnTo>
                <a:lnTo>
                  <a:pt x="0" y="0"/>
                </a:lnTo>
                <a:lnTo>
                  <a:pt x="0" y="23495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3241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6951" y="2730500"/>
            <a:ext cx="1080799" cy="1810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5" dirty="0"/>
              <a:t>Start</a:t>
            </a:r>
            <a:r>
              <a:rPr sz="2400" spc="-65" dirty="0"/>
              <a:t> </a:t>
            </a:r>
            <a:r>
              <a:rPr sz="2400" dirty="0"/>
              <a:t>Flying</a:t>
            </a:r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" y="1115092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66839" y="1452905"/>
            <a:ext cx="652330" cy="653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2673" y="1443381"/>
            <a:ext cx="676275" cy="673100"/>
          </a:xfrm>
          <a:custGeom>
            <a:avLst/>
            <a:gdLst/>
            <a:ahLst/>
            <a:cxnLst/>
            <a:rect l="l" t="t" r="r" b="b"/>
            <a:pathLst>
              <a:path w="676275" h="6731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86841"/>
                </a:lnTo>
                <a:lnTo>
                  <a:pt x="3859" y="612746"/>
                </a:lnTo>
                <a:lnTo>
                  <a:pt x="17435" y="640824"/>
                </a:lnTo>
                <a:lnTo>
                  <a:pt x="43725" y="663342"/>
                </a:lnTo>
                <a:lnTo>
                  <a:pt x="85725" y="672566"/>
                </a:lnTo>
                <a:lnTo>
                  <a:pt x="590296" y="672566"/>
                </a:lnTo>
                <a:lnTo>
                  <a:pt x="616195" y="668707"/>
                </a:lnTo>
                <a:lnTo>
                  <a:pt x="644274" y="655131"/>
                </a:lnTo>
                <a:lnTo>
                  <a:pt x="666794" y="628841"/>
                </a:lnTo>
                <a:lnTo>
                  <a:pt x="676021" y="586841"/>
                </a:lnTo>
                <a:lnTo>
                  <a:pt x="676021" y="85725"/>
                </a:lnTo>
                <a:lnTo>
                  <a:pt x="672161" y="59819"/>
                </a:lnTo>
                <a:lnTo>
                  <a:pt x="658585" y="31742"/>
                </a:lnTo>
                <a:lnTo>
                  <a:pt x="632295" y="9224"/>
                </a:lnTo>
                <a:lnTo>
                  <a:pt x="590296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744" y="2774950"/>
            <a:ext cx="418401" cy="41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238" y="2765425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24268" y="3397884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763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right  end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of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sz="900" spc="-4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stage.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4686300"/>
            <a:ext cx="4572000" cy="1714500"/>
          </a:xfrm>
          <a:custGeom>
            <a:avLst/>
            <a:gdLst/>
            <a:ahLst/>
            <a:cxnLst/>
            <a:rect l="l" t="t" r="r" b="b"/>
            <a:pathLst>
              <a:path w="4572000" h="1714500">
                <a:moveTo>
                  <a:pt x="0" y="1714500"/>
                </a:moveTo>
                <a:lnTo>
                  <a:pt x="4572000" y="1714500"/>
                </a:lnTo>
                <a:lnTo>
                  <a:pt x="4572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673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837" y="5787897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>
                <a:moveTo>
                  <a:pt x="0" y="0"/>
                </a:moveTo>
                <a:lnTo>
                  <a:pt x="729195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9837" y="5762077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9027" y="5762077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51638"/>
                </a:moveTo>
                <a:lnTo>
                  <a:pt x="0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" y="4800600"/>
            <a:ext cx="4571998" cy="29559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865"/>
              </a:spcBef>
            </a:pPr>
            <a:r>
              <a:rPr sz="1200" b="1" spc="80" dirty="0">
                <a:solidFill>
                  <a:srgbClr val="5BADCE"/>
                </a:solidFill>
                <a:latin typeface="Montserrat-Black"/>
                <a:cs typeface="Montserrat-Black"/>
              </a:rPr>
              <a:t>TIP</a:t>
            </a:r>
            <a:endParaRPr lang="en-US" sz="1200" dirty="0">
              <a:latin typeface="Montserrat-Black"/>
              <a:cs typeface="Montserrat-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7400" y="6096000"/>
            <a:ext cx="32004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-180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7800" y="5742940"/>
            <a:ext cx="32131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-240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0800" y="5742940"/>
            <a:ext cx="29464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x =</a:t>
            </a:r>
            <a:r>
              <a:rPr sz="650" spc="-6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240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76338" y="5520930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0"/>
                </a:moveTo>
                <a:lnTo>
                  <a:pt x="0" y="544017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50520" y="5520930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50520" y="6064953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638" y="0"/>
                </a:lnTo>
              </a:path>
            </a:pathLst>
          </a:custGeom>
          <a:ln w="114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85176" y="1371600"/>
            <a:ext cx="412394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5176" y="137160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15607" y="351155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4207" y="4032250"/>
            <a:ext cx="261620" cy="0"/>
          </a:xfrm>
          <a:custGeom>
            <a:avLst/>
            <a:gdLst/>
            <a:ahLst/>
            <a:cxnLst/>
            <a:rect l="l" t="t" r="r" b="b"/>
            <a:pathLst>
              <a:path w="261619">
                <a:moveTo>
                  <a:pt x="0" y="0"/>
                </a:moveTo>
                <a:lnTo>
                  <a:pt x="2610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1856D374-5737-C145-B39F-4D315321280F}"/>
              </a:ext>
            </a:extLst>
          </p:cNvPr>
          <p:cNvSpPr txBox="1"/>
          <p:nvPr/>
        </p:nvSpPr>
        <p:spPr>
          <a:xfrm>
            <a:off x="0" y="2469510"/>
            <a:ext cx="45719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151ED4F2-B9C5-C944-B686-1F49CDAAE4C5}"/>
              </a:ext>
            </a:extLst>
          </p:cNvPr>
          <p:cNvSpPr txBox="1"/>
          <p:nvPr/>
        </p:nvSpPr>
        <p:spPr>
          <a:xfrm>
            <a:off x="2741201" y="3926108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</a:pP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Type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negative  number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move</a:t>
            </a:r>
            <a:r>
              <a:rPr sz="900" spc="-6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0CD40089-EE46-9242-8E7F-5184A7FDBB25}"/>
              </a:ext>
            </a:extLst>
          </p:cNvPr>
          <p:cNvSpPr txBox="1"/>
          <p:nvPr/>
        </p:nvSpPr>
        <p:spPr>
          <a:xfrm>
            <a:off x="948130" y="1834443"/>
            <a:ext cx="1086485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11100"/>
              </a:lnSpc>
            </a:pP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Choose a sprite to fly by, such as Buildings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0560131A-9AB8-FD42-9E97-630B67984436}"/>
              </a:ext>
            </a:extLst>
          </p:cNvPr>
          <p:cNvSpPr txBox="1"/>
          <p:nvPr/>
        </p:nvSpPr>
        <p:spPr>
          <a:xfrm>
            <a:off x="0" y="5066220"/>
            <a:ext cx="4571999" cy="24942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x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is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position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on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the Stage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from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left </a:t>
            </a:r>
            <a:r>
              <a:rPr lang="en-US"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lang="en-US"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right.</a:t>
            </a:r>
            <a:r>
              <a:rPr lang="en-US" sz="650" spc="-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endParaRPr sz="650" dirty="0">
              <a:latin typeface="Roboto-Medium"/>
              <a:cs typeface="Roboto-Medium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1FF60AFD-D39D-3F45-B0FF-B14458F32B36}"/>
              </a:ext>
            </a:extLst>
          </p:cNvPr>
          <p:cNvSpPr txBox="1"/>
          <p:nvPr/>
        </p:nvSpPr>
        <p:spPr>
          <a:xfrm>
            <a:off x="2042160" y="5374190"/>
            <a:ext cx="320040" cy="11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solidFill>
                  <a:srgbClr val="636466"/>
                </a:solidFill>
                <a:latin typeface="Roboto-Medium"/>
                <a:cs typeface="Roboto-Medium"/>
              </a:rPr>
              <a:t>y =</a:t>
            </a:r>
            <a:r>
              <a:rPr sz="650" spc="-5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650" spc="-10" dirty="0">
                <a:solidFill>
                  <a:srgbClr val="636466"/>
                </a:solidFill>
                <a:latin typeface="Roboto-Medium"/>
                <a:cs typeface="Roboto-Medium"/>
              </a:rPr>
              <a:t>180</a:t>
            </a:r>
            <a:endParaRPr sz="65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15367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 dirty="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342" y="1244600"/>
            <a:ext cx="3289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Add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variety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to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</a:t>
            </a:r>
            <a:r>
              <a:rPr sz="1200" spc="-7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Roboto-Medium"/>
                <a:cs typeface="Roboto-Medium"/>
              </a:rPr>
              <a:t>scenery.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6944" y="1748764"/>
            <a:ext cx="1658099" cy="1201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471215"/>
            <a:ext cx="457199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Switch</a:t>
            </a:r>
            <a:r>
              <a:rPr spc="-65" dirty="0"/>
              <a:t> </a:t>
            </a:r>
            <a:r>
              <a:rPr spc="-15" dirty="0"/>
              <a:t>Looks</a:t>
            </a:r>
          </a:p>
        </p:txBody>
      </p:sp>
      <p:sp>
        <p:nvSpPr>
          <p:cNvPr id="13" name="object 13"/>
          <p:cNvSpPr/>
          <p:nvPr/>
        </p:nvSpPr>
        <p:spPr>
          <a:xfrm>
            <a:off x="1456944" y="3035300"/>
            <a:ext cx="1658099" cy="1234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56944" y="4354296"/>
            <a:ext cx="1658099" cy="1213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3225" y="5911977"/>
            <a:ext cx="106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1625" y="0"/>
            <a:ext cx="2050374" cy="1232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806700"/>
            <a:ext cx="4572000" cy="2387600"/>
          </a:xfrm>
          <a:custGeom>
            <a:avLst/>
            <a:gdLst/>
            <a:ahLst/>
            <a:cxnLst/>
            <a:rect l="l" t="t" r="r" b="b"/>
            <a:pathLst>
              <a:path w="4572000" h="2387600">
                <a:moveTo>
                  <a:pt x="0" y="2387600"/>
                </a:moveTo>
                <a:lnTo>
                  <a:pt x="4572000" y="2387600"/>
                </a:lnTo>
                <a:lnTo>
                  <a:pt x="4572000" y="0"/>
                </a:lnTo>
                <a:lnTo>
                  <a:pt x="0" y="0"/>
                </a:lnTo>
                <a:lnTo>
                  <a:pt x="0" y="23876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4057" y="2895600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939598"/>
                </a:solidFill>
                <a:latin typeface="Montserrat-Black"/>
                <a:cs typeface="Montserrat-Black"/>
              </a:rPr>
              <a:t>ADD </a:t>
            </a:r>
            <a:r>
              <a:rPr sz="1200" b="1" spc="60" dirty="0">
                <a:solidFill>
                  <a:srgbClr val="939598"/>
                </a:solidFill>
                <a:latin typeface="Montserrat-Black"/>
                <a:cs typeface="Montserrat-Black"/>
              </a:rPr>
              <a:t>THIS</a:t>
            </a:r>
            <a:r>
              <a:rPr sz="1200" b="1" spc="204" dirty="0">
                <a:solidFill>
                  <a:srgbClr val="939598"/>
                </a:solidFill>
                <a:latin typeface="Montserrat-Black"/>
                <a:cs typeface="Montserrat-Black"/>
              </a:rPr>
              <a:t> </a:t>
            </a:r>
            <a:r>
              <a:rPr sz="1200" b="1" spc="75" dirty="0">
                <a:solidFill>
                  <a:srgbClr val="939598"/>
                </a:solidFill>
                <a:latin typeface="Montserrat-Black"/>
                <a:cs typeface="Montserrat-Black"/>
              </a:rPr>
              <a:t>CODE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20152" y="3190594"/>
            <a:ext cx="998417" cy="1903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29132"/>
            <a:ext cx="4572000" cy="1877695"/>
          </a:xfrm>
          <a:custGeom>
            <a:avLst/>
            <a:gdLst/>
            <a:ahLst/>
            <a:cxnLst/>
            <a:rect l="l" t="t" r="r" b="b"/>
            <a:pathLst>
              <a:path w="4572000" h="1877695">
                <a:moveTo>
                  <a:pt x="0" y="1877568"/>
                </a:moveTo>
                <a:lnTo>
                  <a:pt x="4572000" y="1877568"/>
                </a:lnTo>
                <a:lnTo>
                  <a:pt x="4572000" y="0"/>
                </a:lnTo>
                <a:lnTo>
                  <a:pt x="0" y="0"/>
                </a:lnTo>
                <a:lnTo>
                  <a:pt x="0" y="18775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794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" y="1074620"/>
            <a:ext cx="457199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5BADCE"/>
                </a:solidFill>
                <a:latin typeface="Montserrat-Black"/>
                <a:cs typeface="Montserrat-Black"/>
              </a:rPr>
              <a:t>GET</a:t>
            </a:r>
            <a:r>
              <a:rPr sz="1200" b="1" spc="100" dirty="0">
                <a:solidFill>
                  <a:srgbClr val="5BADCE"/>
                </a:solidFill>
                <a:latin typeface="Montserrat-Black"/>
                <a:cs typeface="Montserrat-Black"/>
              </a:rPr>
              <a:t> </a:t>
            </a:r>
            <a:r>
              <a:rPr sz="1200" b="1" spc="55" dirty="0">
                <a:solidFill>
                  <a:srgbClr val="5BADCE"/>
                </a:solidFill>
                <a:latin typeface="Montserrat-Black"/>
                <a:cs typeface="Montserrat-Black"/>
              </a:rPr>
              <a:t>READY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5900" y="282342"/>
            <a:ext cx="420370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2400" spc="-15" dirty="0"/>
              <a:t>Switch</a:t>
            </a:r>
            <a:r>
              <a:rPr sz="2400" spc="-70" dirty="0"/>
              <a:t> </a:t>
            </a:r>
            <a:r>
              <a:rPr sz="2400" spc="-10" dirty="0"/>
              <a:t>Looks</a:t>
            </a:r>
            <a:endParaRPr sz="2400" dirty="0"/>
          </a:p>
          <a:p>
            <a:pPr marL="12700">
              <a:lnSpc>
                <a:spcPts val="1030"/>
              </a:lnSpc>
            </a:pPr>
            <a:r>
              <a:rPr sz="900" b="0" spc="-5" dirty="0">
                <a:latin typeface="Roboto-Medium"/>
                <a:cs typeface="Roboto-Medium"/>
              </a:rPr>
              <a:t>scratch.mit.edu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5194300"/>
            <a:ext cx="4572000" cy="1206500"/>
          </a:xfrm>
          <a:custGeom>
            <a:avLst/>
            <a:gdLst/>
            <a:ahLst/>
            <a:cxnLst/>
            <a:rect l="l" t="t" r="r" b="b"/>
            <a:pathLst>
              <a:path w="4572000" h="1206500">
                <a:moveTo>
                  <a:pt x="0" y="1206500"/>
                </a:moveTo>
                <a:lnTo>
                  <a:pt x="4572000" y="1206500"/>
                </a:lnTo>
                <a:lnTo>
                  <a:pt x="4572000" y="0"/>
                </a:lnTo>
                <a:lnTo>
                  <a:pt x="0" y="0"/>
                </a:lnTo>
                <a:lnTo>
                  <a:pt x="0" y="12065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1816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3561" y="1363484"/>
            <a:ext cx="1041425" cy="1307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4036" y="1353079"/>
            <a:ext cx="1061085" cy="1327785"/>
          </a:xfrm>
          <a:custGeom>
            <a:avLst/>
            <a:gdLst/>
            <a:ahLst/>
            <a:cxnLst/>
            <a:rect l="l" t="t" r="r" b="b"/>
            <a:pathLst>
              <a:path w="1061085" h="132778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1241590"/>
                </a:lnTo>
                <a:lnTo>
                  <a:pt x="3859" y="1267495"/>
                </a:lnTo>
                <a:lnTo>
                  <a:pt x="17435" y="1295573"/>
                </a:lnTo>
                <a:lnTo>
                  <a:pt x="43725" y="1318090"/>
                </a:lnTo>
                <a:lnTo>
                  <a:pt x="85725" y="1327315"/>
                </a:lnTo>
                <a:lnTo>
                  <a:pt x="974750" y="1327315"/>
                </a:lnTo>
                <a:lnTo>
                  <a:pt x="1000650" y="1323455"/>
                </a:lnTo>
                <a:lnTo>
                  <a:pt x="1028728" y="1309879"/>
                </a:lnTo>
                <a:lnTo>
                  <a:pt x="1051249" y="1283589"/>
                </a:lnTo>
                <a:lnTo>
                  <a:pt x="1060475" y="1241590"/>
                </a:lnTo>
                <a:lnTo>
                  <a:pt x="1060475" y="85725"/>
                </a:lnTo>
                <a:lnTo>
                  <a:pt x="1056615" y="59819"/>
                </a:lnTo>
                <a:lnTo>
                  <a:pt x="1043039" y="31742"/>
                </a:lnTo>
                <a:lnTo>
                  <a:pt x="1016750" y="9224"/>
                </a:lnTo>
                <a:lnTo>
                  <a:pt x="974750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64378" y="1310996"/>
            <a:ext cx="926622" cy="772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Then,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  </a:t>
            </a:r>
            <a:r>
              <a:rPr sz="900" b="1" dirty="0">
                <a:solidFill>
                  <a:srgbClr val="636466"/>
                </a:solidFill>
                <a:latin typeface="Roboto"/>
                <a:cs typeface="Roboto"/>
              </a:rPr>
              <a:t>Costumes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tab 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see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lang="en-US" sz="900" spc="-5" dirty="0">
                <a:solidFill>
                  <a:srgbClr val="636466"/>
                </a:solidFill>
                <a:latin typeface="Roboto-Medium"/>
                <a:cs typeface="Roboto-Medium"/>
              </a:rPr>
              <a:t>the different  building costumes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010" y="1387196"/>
            <a:ext cx="936625" cy="30521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select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nl-NL" sz="900" dirty="0"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"/>
                <a:cs typeface="Roboto"/>
              </a:rPr>
              <a:t>Buildings</a:t>
            </a:r>
            <a:r>
              <a:rPr sz="900" spc="-40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sprite.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8619" y="1827022"/>
            <a:ext cx="879297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098" y="1817497"/>
            <a:ext cx="898525" cy="624205"/>
          </a:xfrm>
          <a:custGeom>
            <a:avLst/>
            <a:gdLst/>
            <a:ahLst/>
            <a:cxnLst/>
            <a:rect l="l" t="t" r="r" b="b"/>
            <a:pathLst>
              <a:path w="898525" h="624205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538353"/>
                </a:lnTo>
                <a:lnTo>
                  <a:pt x="3859" y="564258"/>
                </a:lnTo>
                <a:lnTo>
                  <a:pt x="17435" y="592335"/>
                </a:lnTo>
                <a:lnTo>
                  <a:pt x="43725" y="614853"/>
                </a:lnTo>
                <a:lnTo>
                  <a:pt x="85725" y="624078"/>
                </a:lnTo>
                <a:lnTo>
                  <a:pt x="812609" y="624078"/>
                </a:lnTo>
                <a:lnTo>
                  <a:pt x="838514" y="620218"/>
                </a:lnTo>
                <a:lnTo>
                  <a:pt x="866592" y="606642"/>
                </a:lnTo>
                <a:lnTo>
                  <a:pt x="889110" y="580352"/>
                </a:lnTo>
                <a:lnTo>
                  <a:pt x="898334" y="538353"/>
                </a:lnTo>
                <a:lnTo>
                  <a:pt x="898334" y="85725"/>
                </a:lnTo>
                <a:lnTo>
                  <a:pt x="894476" y="59819"/>
                </a:lnTo>
                <a:lnTo>
                  <a:pt x="880903" y="31742"/>
                </a:lnTo>
                <a:lnTo>
                  <a:pt x="854614" y="9224"/>
                </a:lnTo>
                <a:lnTo>
                  <a:pt x="812609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117" y="3282950"/>
            <a:ext cx="418414" cy="419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616" y="3273425"/>
            <a:ext cx="440690" cy="438150"/>
          </a:xfrm>
          <a:custGeom>
            <a:avLst/>
            <a:gdLst/>
            <a:ahLst/>
            <a:cxnLst/>
            <a:rect l="l" t="t" r="r" b="b"/>
            <a:pathLst>
              <a:path w="440690" h="43815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52425"/>
                </a:lnTo>
                <a:lnTo>
                  <a:pt x="3859" y="378330"/>
                </a:lnTo>
                <a:lnTo>
                  <a:pt x="17435" y="406407"/>
                </a:lnTo>
                <a:lnTo>
                  <a:pt x="43725" y="428925"/>
                </a:lnTo>
                <a:lnTo>
                  <a:pt x="85725" y="438150"/>
                </a:lnTo>
                <a:lnTo>
                  <a:pt x="354711" y="438150"/>
                </a:lnTo>
                <a:lnTo>
                  <a:pt x="380610" y="434290"/>
                </a:lnTo>
                <a:lnTo>
                  <a:pt x="408689" y="420714"/>
                </a:lnTo>
                <a:lnTo>
                  <a:pt x="431209" y="394424"/>
                </a:lnTo>
                <a:lnTo>
                  <a:pt x="440436" y="352425"/>
                </a:lnTo>
                <a:lnTo>
                  <a:pt x="440436" y="85725"/>
                </a:lnTo>
                <a:lnTo>
                  <a:pt x="436576" y="59819"/>
                </a:lnTo>
                <a:lnTo>
                  <a:pt x="423000" y="31742"/>
                </a:lnTo>
                <a:lnTo>
                  <a:pt x="396710" y="9224"/>
                </a:lnTo>
                <a:lnTo>
                  <a:pt x="354711" y="0"/>
                </a:lnTo>
                <a:lnTo>
                  <a:pt x="85725" y="0"/>
                </a:lnTo>
                <a:close/>
              </a:path>
            </a:pathLst>
          </a:custGeom>
          <a:ln w="19049">
            <a:solidFill>
              <a:srgbClr val="5BAD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89606" y="4048125"/>
            <a:ext cx="925194" cy="310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Add this block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 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switch</a:t>
            </a:r>
            <a:r>
              <a:rPr sz="900" spc="-75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costumes.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391" y="3908287"/>
            <a:ext cx="143478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</a:t>
            </a:r>
            <a:r>
              <a:rPr sz="900" spc="-7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the</a:t>
            </a:r>
            <a:r>
              <a:rPr lang="en-US" sz="900" dirty="0">
                <a:solidFill>
                  <a:srgbClr val="636466"/>
                </a:solidFill>
                <a:latin typeface="Roboto-Medium"/>
                <a:cs typeface="Roboto-Medium"/>
              </a:rPr>
              <a:t>                       tab.</a:t>
            </a:r>
            <a:endParaRPr sz="900" dirty="0">
              <a:latin typeface="Roboto-Medium"/>
              <a:cs typeface="Roboto-Medi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55138" y="141831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>
                <a:moveTo>
                  <a:pt x="0" y="0"/>
                </a:moveTo>
                <a:lnTo>
                  <a:pt x="489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2720" y="4155795"/>
            <a:ext cx="363220" cy="0"/>
          </a:xfrm>
          <a:custGeom>
            <a:avLst/>
            <a:gdLst/>
            <a:ahLst/>
            <a:cxnLst/>
            <a:rect l="l" t="t" r="r" b="b"/>
            <a:pathLst>
              <a:path w="363219">
                <a:moveTo>
                  <a:pt x="0" y="0"/>
                </a:moveTo>
                <a:lnTo>
                  <a:pt x="3626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4514" y="3877119"/>
            <a:ext cx="560146" cy="205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4508" y="3877116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60513" y="5392620"/>
            <a:ext cx="145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8" algn="ctr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6BA883"/>
                </a:solidFill>
                <a:latin typeface="Montserrat-Black"/>
                <a:cs typeface="Montserrat-Black"/>
              </a:rPr>
              <a:t>TRY</a:t>
            </a:r>
            <a:r>
              <a:rPr sz="1200" b="1" spc="80" dirty="0">
                <a:solidFill>
                  <a:srgbClr val="6BA883"/>
                </a:solidFill>
                <a:latin typeface="Montserrat-Black"/>
                <a:cs typeface="Montserrat-Black"/>
              </a:rPr>
              <a:t> IT</a:t>
            </a:r>
            <a:endParaRPr sz="1200" dirty="0">
              <a:latin typeface="Montserrat-Black"/>
              <a:cs typeface="Montserrat-Black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82595" y="5527675"/>
            <a:ext cx="551929" cy="450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071" y="5518150"/>
            <a:ext cx="571500" cy="469900"/>
          </a:xfrm>
          <a:custGeom>
            <a:avLst/>
            <a:gdLst/>
            <a:ahLst/>
            <a:cxnLst/>
            <a:rect l="l" t="t" r="r" b="b"/>
            <a:pathLst>
              <a:path w="571500" h="469900">
                <a:moveTo>
                  <a:pt x="85725" y="0"/>
                </a:moveTo>
                <a:lnTo>
                  <a:pt x="59819" y="3859"/>
                </a:lnTo>
                <a:lnTo>
                  <a:pt x="31742" y="17435"/>
                </a:lnTo>
                <a:lnTo>
                  <a:pt x="9224" y="43725"/>
                </a:lnTo>
                <a:lnTo>
                  <a:pt x="0" y="85725"/>
                </a:lnTo>
                <a:lnTo>
                  <a:pt x="0" y="384175"/>
                </a:lnTo>
                <a:lnTo>
                  <a:pt x="3859" y="410080"/>
                </a:lnTo>
                <a:lnTo>
                  <a:pt x="17435" y="438157"/>
                </a:lnTo>
                <a:lnTo>
                  <a:pt x="43725" y="460675"/>
                </a:lnTo>
                <a:lnTo>
                  <a:pt x="85725" y="469900"/>
                </a:lnTo>
                <a:lnTo>
                  <a:pt x="485241" y="469900"/>
                </a:lnTo>
                <a:lnTo>
                  <a:pt x="511146" y="466040"/>
                </a:lnTo>
                <a:lnTo>
                  <a:pt x="539224" y="452464"/>
                </a:lnTo>
                <a:lnTo>
                  <a:pt x="561742" y="426174"/>
                </a:lnTo>
                <a:lnTo>
                  <a:pt x="570966" y="384175"/>
                </a:lnTo>
                <a:lnTo>
                  <a:pt x="570966" y="85725"/>
                </a:lnTo>
                <a:lnTo>
                  <a:pt x="567108" y="59819"/>
                </a:lnTo>
                <a:lnTo>
                  <a:pt x="553535" y="31742"/>
                </a:lnTo>
                <a:lnTo>
                  <a:pt x="527246" y="9224"/>
                </a:lnTo>
                <a:lnTo>
                  <a:pt x="485241" y="0"/>
                </a:lnTo>
                <a:lnTo>
                  <a:pt x="85725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77439" y="5753100"/>
            <a:ext cx="248920" cy="0"/>
          </a:xfrm>
          <a:custGeom>
            <a:avLst/>
            <a:gdLst/>
            <a:ahLst/>
            <a:cxnLst/>
            <a:rect l="l" t="t" r="r" b="b"/>
            <a:pathLst>
              <a:path w="248919">
                <a:moveTo>
                  <a:pt x="0" y="0"/>
                </a:moveTo>
                <a:lnTo>
                  <a:pt x="248310" y="0"/>
                </a:lnTo>
              </a:path>
            </a:pathLst>
          </a:custGeom>
          <a:ln w="1270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5409A0EE-2CDB-9342-9987-19324EE1D35E}"/>
              </a:ext>
            </a:extLst>
          </p:cNvPr>
          <p:cNvSpPr txBox="1"/>
          <p:nvPr/>
        </p:nvSpPr>
        <p:spPr>
          <a:xfrm>
            <a:off x="215900" y="5679554"/>
            <a:ext cx="2305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695"/>
              </a:spcBef>
            </a:pP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Click the </a:t>
            </a:r>
            <a:r>
              <a:rPr sz="900" spc="-5" dirty="0">
                <a:solidFill>
                  <a:srgbClr val="636466"/>
                </a:solidFill>
                <a:latin typeface="Roboto-Medium"/>
                <a:cs typeface="Roboto-Medium"/>
              </a:rPr>
              <a:t>green flag </a:t>
            </a:r>
            <a:r>
              <a:rPr sz="900" spc="-10" dirty="0">
                <a:solidFill>
                  <a:srgbClr val="636466"/>
                </a:solidFill>
                <a:latin typeface="Roboto-Medium"/>
                <a:cs typeface="Roboto-Medium"/>
              </a:rPr>
              <a:t>to</a:t>
            </a:r>
            <a:r>
              <a:rPr sz="900" spc="-50" dirty="0">
                <a:solidFill>
                  <a:srgbClr val="636466"/>
                </a:solidFill>
                <a:latin typeface="Roboto-Medium"/>
                <a:cs typeface="Roboto-Medium"/>
              </a:rPr>
              <a:t> </a:t>
            </a:r>
            <a:r>
              <a:rPr sz="900" dirty="0">
                <a:solidFill>
                  <a:srgbClr val="636466"/>
                </a:solidFill>
                <a:latin typeface="Roboto-Medium"/>
                <a:cs typeface="Roboto-Medium"/>
              </a:rPr>
              <a:t>start</a:t>
            </a:r>
            <a:endParaRPr sz="900" dirty="0">
              <a:latin typeface="Roboto-Medium"/>
              <a:cs typeface="Roboto-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FF6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5958115"/>
            <a:ext cx="14378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Make It</a:t>
            </a:r>
            <a:r>
              <a:rPr sz="1000" spc="-75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Roboto-Medium"/>
                <a:cs typeface="Roboto-Medium"/>
              </a:rPr>
              <a:t>Fly</a:t>
            </a:r>
            <a:endParaRPr sz="1000">
              <a:latin typeface="Roboto-Medium"/>
              <a:cs typeface="Roboto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359" y="5916840"/>
            <a:ext cx="694907" cy="257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243" y="0"/>
            <a:ext cx="3968756" cy="571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3600" y="58692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33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6714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FF33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342" y="1117600"/>
            <a:ext cx="3289300" cy="455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marR="5080" indent="-162560" algn="ctr">
              <a:lnSpc>
                <a:spcPct val="125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Make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your character </a:t>
            </a: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move</a:t>
            </a:r>
            <a:br>
              <a:rPr lang="nl-NL" sz="1200" spc="-10" dirty="0">
                <a:solidFill>
                  <a:srgbClr val="FFFFFF"/>
                </a:solidFill>
                <a:latin typeface="Roboto-Medium"/>
                <a:cs typeface="Roboto-Medium"/>
              </a:rPr>
            </a:br>
            <a:r>
              <a:rPr sz="1200" spc="-10" dirty="0">
                <a:solidFill>
                  <a:srgbClr val="FFFFFF"/>
                </a:solidFill>
                <a:latin typeface="Roboto-Medium"/>
                <a:cs typeface="Roboto-Medium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Roboto-Medium"/>
                <a:cs typeface="Roboto-Medium"/>
              </a:rPr>
              <a:t>when you press </a:t>
            </a:r>
            <a:r>
              <a:rPr sz="1200" dirty="0">
                <a:solidFill>
                  <a:srgbClr val="FFFFFF"/>
                </a:solidFill>
                <a:latin typeface="Roboto-Medium"/>
                <a:cs typeface="Roboto-Medium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Roboto-Medium"/>
                <a:cs typeface="Roboto-Medium"/>
              </a:rPr>
              <a:t> key.</a:t>
            </a:r>
            <a:endParaRPr sz="1200" dirty="0">
              <a:latin typeface="Roboto-Medium"/>
              <a:cs typeface="Roboto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0" y="2489200"/>
            <a:ext cx="1498638" cy="1085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471623"/>
            <a:ext cx="457199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700" spc="-20" dirty="0"/>
              <a:t>Make </a:t>
            </a:r>
            <a:r>
              <a:rPr sz="2700" dirty="0"/>
              <a:t>It</a:t>
            </a:r>
            <a:r>
              <a:rPr sz="2700" spc="-65" dirty="0"/>
              <a:t> </a:t>
            </a:r>
            <a:r>
              <a:rPr sz="2700" spc="-5" dirty="0"/>
              <a:t>Interactive</a:t>
            </a:r>
            <a:endParaRPr sz="2700" dirty="0"/>
          </a:p>
        </p:txBody>
      </p:sp>
      <p:sp>
        <p:nvSpPr>
          <p:cNvPr id="13" name="object 13"/>
          <p:cNvSpPr/>
          <p:nvPr/>
        </p:nvSpPr>
        <p:spPr>
          <a:xfrm>
            <a:off x="2311336" y="2489200"/>
            <a:ext cx="1498612" cy="10859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00" y="3632200"/>
            <a:ext cx="1498638" cy="11291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32850" y="5911977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Roboto-Black"/>
                <a:cs typeface="Roboto-Black"/>
              </a:rPr>
              <a:t>4</a:t>
            </a:r>
            <a:endParaRPr sz="1100">
              <a:latin typeface="Roboto-Black"/>
              <a:cs typeface="Roboto-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1311" y="3632200"/>
            <a:ext cx="1498638" cy="1129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4717" y="205837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4717" y="202906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081" y="2131103"/>
            <a:ext cx="108483" cy="1367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94034" y="205837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4034" y="202906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6397" y="2131105"/>
            <a:ext cx="108483" cy="1367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4034" y="488539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94034" y="48560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2258" y="4972267"/>
            <a:ext cx="136766" cy="1084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4717" y="4885396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4717" y="4856088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55130" y="0"/>
                </a:moveTo>
                <a:lnTo>
                  <a:pt x="78079" y="0"/>
                </a:lnTo>
                <a:lnTo>
                  <a:pt x="47689" y="6136"/>
                </a:lnTo>
                <a:lnTo>
                  <a:pt x="22871" y="22871"/>
                </a:lnTo>
                <a:lnTo>
                  <a:pt x="6136" y="47689"/>
                </a:lnTo>
                <a:lnTo>
                  <a:pt x="0" y="78079"/>
                </a:lnTo>
                <a:lnTo>
                  <a:pt x="0" y="254076"/>
                </a:lnTo>
                <a:lnTo>
                  <a:pt x="6136" y="284465"/>
                </a:lnTo>
                <a:lnTo>
                  <a:pt x="22871" y="309284"/>
                </a:lnTo>
                <a:lnTo>
                  <a:pt x="47689" y="326019"/>
                </a:lnTo>
                <a:lnTo>
                  <a:pt x="78079" y="332155"/>
                </a:lnTo>
                <a:lnTo>
                  <a:pt x="255130" y="332155"/>
                </a:lnTo>
                <a:lnTo>
                  <a:pt x="285525" y="326019"/>
                </a:lnTo>
                <a:lnTo>
                  <a:pt x="310343" y="309284"/>
                </a:lnTo>
                <a:lnTo>
                  <a:pt x="327075" y="284465"/>
                </a:lnTo>
                <a:lnTo>
                  <a:pt x="333209" y="254076"/>
                </a:lnTo>
                <a:lnTo>
                  <a:pt x="333209" y="78079"/>
                </a:lnTo>
                <a:lnTo>
                  <a:pt x="327075" y="47689"/>
                </a:lnTo>
                <a:lnTo>
                  <a:pt x="310343" y="22871"/>
                </a:lnTo>
                <a:lnTo>
                  <a:pt x="285525" y="6136"/>
                </a:lnTo>
                <a:lnTo>
                  <a:pt x="25513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42938" y="4972265"/>
            <a:ext cx="136766" cy="1084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586</Words>
  <Application>Microsoft Office PowerPoint</Application>
  <PresentationFormat>Custom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Helvetica Neue</vt:lpstr>
      <vt:lpstr>Montserrat-Black</vt:lpstr>
      <vt:lpstr>Roboto</vt:lpstr>
      <vt:lpstr>Roboto-Black</vt:lpstr>
      <vt:lpstr>Roboto-Medium</vt:lpstr>
      <vt:lpstr>Roboto-MediumItalic</vt:lpstr>
      <vt:lpstr>Office Theme</vt:lpstr>
      <vt:lpstr>Make it Fly Cards</vt:lpstr>
      <vt:lpstr>Make it Fly Cards</vt:lpstr>
      <vt:lpstr>Choose a Character</vt:lpstr>
      <vt:lpstr>Choose a Character scratch.mit.edu</vt:lpstr>
      <vt:lpstr>Start Flying</vt:lpstr>
      <vt:lpstr>Start Flying scratch.mit.edu</vt:lpstr>
      <vt:lpstr>Switch Looks</vt:lpstr>
      <vt:lpstr>Switch Looks scratch.mit.edu</vt:lpstr>
      <vt:lpstr>Make It Interactive</vt:lpstr>
      <vt:lpstr>Make It Interactive scratch.mit.edu</vt:lpstr>
      <vt:lpstr>Floating Clouds</vt:lpstr>
      <vt:lpstr>Floating Clouds scratch.mit.edu</vt:lpstr>
      <vt:lpstr>Flying Hearts</vt:lpstr>
      <vt:lpstr>Flying Hearts scratch.mit.edu</vt:lpstr>
      <vt:lpstr>Collect Points</vt:lpstr>
      <vt:lpstr>Collect Points scratch.mit.edu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it Fly  Cards</dc:title>
  <cp:lastModifiedBy>Hans</cp:lastModifiedBy>
  <cp:revision>17</cp:revision>
  <dcterms:created xsi:type="dcterms:W3CDTF">2020-01-16T21:20:44Z</dcterms:created>
  <dcterms:modified xsi:type="dcterms:W3CDTF">2021-01-24T15:23:44Z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2020-01-16T00:00:00Z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2020-01-16T00:00:00Z</vt:filetime>
  </property>
</Properties>
</file>