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572000" cy="6400800"/>
  <p:notesSz cx="4572000" cy="64008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8" clrIdx="0"/>
  <p:cmAuthor id="1" name="Cobie van de Ven" initials="Cv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3" d="100"/>
          <a:sy n="183" d="100"/>
        </p:scale>
        <p:origin x="-246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0F112-A775-0840-96BB-BDD219E926D4}" type="datetimeFigureOut">
              <a:rPr lang="nl-NL" smtClean="0"/>
              <a:pPr/>
              <a:t>19-1-2019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479425"/>
            <a:ext cx="1714500" cy="2400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457200" y="3040063"/>
            <a:ext cx="3657600" cy="288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19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190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9F75-8BAB-DA41-AE85-6F1B341C564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4184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59F75-8BAB-DA41-AE85-6F1B341C564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0089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59F75-8BAB-DA41-AE85-6F1B341C564C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8768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59F75-8BAB-DA41-AE85-6F1B341C564C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205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70884" y="0"/>
            <a:ext cx="1214755" cy="1040765"/>
          </a:xfrm>
          <a:custGeom>
            <a:avLst/>
            <a:gdLst/>
            <a:ahLst/>
            <a:cxnLst/>
            <a:rect l="l" t="t" r="r" b="b"/>
            <a:pathLst>
              <a:path w="1214754" h="1040765">
                <a:moveTo>
                  <a:pt x="1088377" y="232079"/>
                </a:moveTo>
                <a:lnTo>
                  <a:pt x="636397" y="947051"/>
                </a:lnTo>
                <a:lnTo>
                  <a:pt x="813422" y="1040485"/>
                </a:lnTo>
                <a:lnTo>
                  <a:pt x="988949" y="762774"/>
                </a:lnTo>
                <a:lnTo>
                  <a:pt x="941311" y="731227"/>
                </a:lnTo>
                <a:lnTo>
                  <a:pt x="1214729" y="298424"/>
                </a:lnTo>
                <a:lnTo>
                  <a:pt x="1088377" y="232079"/>
                </a:lnTo>
                <a:close/>
              </a:path>
              <a:path w="1214754" h="1040765">
                <a:moveTo>
                  <a:pt x="588568" y="594283"/>
                </a:moveTo>
                <a:lnTo>
                  <a:pt x="427253" y="849414"/>
                </a:lnTo>
                <a:lnTo>
                  <a:pt x="609892" y="933983"/>
                </a:lnTo>
                <a:lnTo>
                  <a:pt x="801523" y="630834"/>
                </a:lnTo>
                <a:lnTo>
                  <a:pt x="647687" y="630834"/>
                </a:lnTo>
                <a:lnTo>
                  <a:pt x="588568" y="594283"/>
                </a:lnTo>
                <a:close/>
              </a:path>
              <a:path w="1214754" h="1040765">
                <a:moveTo>
                  <a:pt x="387781" y="483476"/>
                </a:moveTo>
                <a:lnTo>
                  <a:pt x="213702" y="758761"/>
                </a:lnTo>
                <a:lnTo>
                  <a:pt x="399910" y="837755"/>
                </a:lnTo>
                <a:lnTo>
                  <a:pt x="563587" y="578535"/>
                </a:lnTo>
                <a:lnTo>
                  <a:pt x="515391" y="546963"/>
                </a:lnTo>
                <a:lnTo>
                  <a:pt x="534633" y="516508"/>
                </a:lnTo>
                <a:lnTo>
                  <a:pt x="441528" y="516508"/>
                </a:lnTo>
                <a:lnTo>
                  <a:pt x="387781" y="483476"/>
                </a:lnTo>
                <a:close/>
              </a:path>
              <a:path w="1214754" h="1040765">
                <a:moveTo>
                  <a:pt x="558768" y="0"/>
                </a:moveTo>
                <a:lnTo>
                  <a:pt x="422505" y="0"/>
                </a:lnTo>
                <a:lnTo>
                  <a:pt x="0" y="668362"/>
                </a:lnTo>
                <a:lnTo>
                  <a:pt x="185915" y="747610"/>
                </a:lnTo>
                <a:lnTo>
                  <a:pt x="362877" y="467779"/>
                </a:lnTo>
                <a:lnTo>
                  <a:pt x="309664" y="433031"/>
                </a:lnTo>
                <a:lnTo>
                  <a:pt x="578002" y="8191"/>
                </a:lnTo>
                <a:lnTo>
                  <a:pt x="558768" y="0"/>
                </a:lnTo>
                <a:close/>
              </a:path>
              <a:path w="1214754" h="1040765">
                <a:moveTo>
                  <a:pt x="944410" y="163385"/>
                </a:moveTo>
                <a:lnTo>
                  <a:pt x="647687" y="630834"/>
                </a:lnTo>
                <a:lnTo>
                  <a:pt x="801523" y="630834"/>
                </a:lnTo>
                <a:lnTo>
                  <a:pt x="1061948" y="218859"/>
                </a:lnTo>
                <a:lnTo>
                  <a:pt x="944410" y="163385"/>
                </a:lnTo>
                <a:close/>
              </a:path>
              <a:path w="1214754" h="1040765">
                <a:moveTo>
                  <a:pt x="737937" y="74160"/>
                </a:moveTo>
                <a:lnTo>
                  <a:pt x="728218" y="74647"/>
                </a:lnTo>
                <a:lnTo>
                  <a:pt x="719841" y="80225"/>
                </a:lnTo>
                <a:lnTo>
                  <a:pt x="711873" y="90741"/>
                </a:lnTo>
                <a:lnTo>
                  <a:pt x="655583" y="180592"/>
                </a:lnTo>
                <a:lnTo>
                  <a:pt x="457301" y="494283"/>
                </a:lnTo>
                <a:lnTo>
                  <a:pt x="453576" y="499883"/>
                </a:lnTo>
                <a:lnTo>
                  <a:pt x="449643" y="505391"/>
                </a:lnTo>
                <a:lnTo>
                  <a:pt x="445596" y="510902"/>
                </a:lnTo>
                <a:lnTo>
                  <a:pt x="441528" y="516508"/>
                </a:lnTo>
                <a:lnTo>
                  <a:pt x="534633" y="516508"/>
                </a:lnTo>
                <a:lnTo>
                  <a:pt x="797864" y="99885"/>
                </a:lnTo>
                <a:lnTo>
                  <a:pt x="772999" y="89696"/>
                </a:lnTo>
                <a:lnTo>
                  <a:pt x="761219" y="84590"/>
                </a:lnTo>
                <a:lnTo>
                  <a:pt x="749935" y="78917"/>
                </a:lnTo>
                <a:lnTo>
                  <a:pt x="737937" y="7416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061614" y="0"/>
            <a:ext cx="597535" cy="650875"/>
          </a:xfrm>
          <a:custGeom>
            <a:avLst/>
            <a:gdLst/>
            <a:ahLst/>
            <a:cxnLst/>
            <a:rect l="l" t="t" r="r" b="b"/>
            <a:pathLst>
              <a:path w="597535" h="650875">
                <a:moveTo>
                  <a:pt x="174993" y="294182"/>
                </a:moveTo>
                <a:lnTo>
                  <a:pt x="0" y="570902"/>
                </a:lnTo>
                <a:lnTo>
                  <a:pt x="119588" y="627079"/>
                </a:lnTo>
                <a:lnTo>
                  <a:pt x="158597" y="646048"/>
                </a:lnTo>
                <a:lnTo>
                  <a:pt x="170738" y="650510"/>
                </a:lnTo>
                <a:lnTo>
                  <a:pt x="180373" y="650139"/>
                </a:lnTo>
                <a:lnTo>
                  <a:pt x="188638" y="644760"/>
                </a:lnTo>
                <a:lnTo>
                  <a:pt x="196672" y="634199"/>
                </a:lnTo>
                <a:lnTo>
                  <a:pt x="390157" y="327126"/>
                </a:lnTo>
                <a:lnTo>
                  <a:pt x="229438" y="327126"/>
                </a:lnTo>
                <a:lnTo>
                  <a:pt x="174993" y="294182"/>
                </a:lnTo>
                <a:close/>
              </a:path>
              <a:path w="597535" h="650875">
                <a:moveTo>
                  <a:pt x="597059" y="0"/>
                </a:moveTo>
                <a:lnTo>
                  <a:pt x="435903" y="0"/>
                </a:lnTo>
                <a:lnTo>
                  <a:pt x="249923" y="295528"/>
                </a:lnTo>
                <a:lnTo>
                  <a:pt x="244913" y="303383"/>
                </a:lnTo>
                <a:lnTo>
                  <a:pt x="229438" y="327126"/>
                </a:lnTo>
                <a:lnTo>
                  <a:pt x="390157" y="327126"/>
                </a:lnTo>
                <a:lnTo>
                  <a:pt x="597059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109808" y="457045"/>
            <a:ext cx="462280" cy="701040"/>
          </a:xfrm>
          <a:custGeom>
            <a:avLst/>
            <a:gdLst/>
            <a:ahLst/>
            <a:cxnLst/>
            <a:rect l="l" t="t" r="r" b="b"/>
            <a:pathLst>
              <a:path w="462279" h="701040">
                <a:moveTo>
                  <a:pt x="175094" y="321210"/>
                </a:moveTo>
                <a:lnTo>
                  <a:pt x="0" y="598121"/>
                </a:lnTo>
                <a:lnTo>
                  <a:pt x="171297" y="700635"/>
                </a:lnTo>
                <a:lnTo>
                  <a:pt x="343433" y="428157"/>
                </a:lnTo>
                <a:lnTo>
                  <a:pt x="300977" y="399315"/>
                </a:lnTo>
                <a:lnTo>
                  <a:pt x="326735" y="358561"/>
                </a:lnTo>
                <a:lnTo>
                  <a:pt x="235330" y="358561"/>
                </a:lnTo>
                <a:lnTo>
                  <a:pt x="175094" y="321210"/>
                </a:lnTo>
                <a:close/>
              </a:path>
              <a:path w="462279" h="701040">
                <a:moveTo>
                  <a:pt x="462191" y="0"/>
                </a:moveTo>
                <a:lnTo>
                  <a:pt x="235330" y="358561"/>
                </a:lnTo>
                <a:lnTo>
                  <a:pt x="326735" y="358561"/>
                </a:lnTo>
                <a:lnTo>
                  <a:pt x="462191" y="144337"/>
                </a:lnTo>
                <a:lnTo>
                  <a:pt x="46219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663977" y="0"/>
            <a:ext cx="408305" cy="448309"/>
          </a:xfrm>
          <a:custGeom>
            <a:avLst/>
            <a:gdLst/>
            <a:ahLst/>
            <a:cxnLst/>
            <a:rect l="l" t="t" r="r" b="b"/>
            <a:pathLst>
              <a:path w="408305" h="448309">
                <a:moveTo>
                  <a:pt x="185585" y="49415"/>
                </a:moveTo>
                <a:lnTo>
                  <a:pt x="0" y="343077"/>
                </a:lnTo>
                <a:lnTo>
                  <a:pt x="169926" y="447712"/>
                </a:lnTo>
                <a:lnTo>
                  <a:pt x="346379" y="168363"/>
                </a:lnTo>
                <a:lnTo>
                  <a:pt x="316674" y="147052"/>
                </a:lnTo>
                <a:lnTo>
                  <a:pt x="343792" y="103856"/>
                </a:lnTo>
                <a:lnTo>
                  <a:pt x="349842" y="94144"/>
                </a:lnTo>
                <a:lnTo>
                  <a:pt x="258406" y="94144"/>
                </a:lnTo>
                <a:lnTo>
                  <a:pt x="185585" y="49415"/>
                </a:lnTo>
                <a:close/>
              </a:path>
              <a:path w="408305" h="448309">
                <a:moveTo>
                  <a:pt x="408247" y="0"/>
                </a:moveTo>
                <a:lnTo>
                  <a:pt x="317662" y="0"/>
                </a:lnTo>
                <a:lnTo>
                  <a:pt x="309067" y="14122"/>
                </a:lnTo>
                <a:lnTo>
                  <a:pt x="296658" y="34103"/>
                </a:lnTo>
                <a:lnTo>
                  <a:pt x="284032" y="54023"/>
                </a:lnTo>
                <a:lnTo>
                  <a:pt x="258406" y="94144"/>
                </a:lnTo>
                <a:lnTo>
                  <a:pt x="349842" y="94144"/>
                </a:lnTo>
                <a:lnTo>
                  <a:pt x="40824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2859239" y="0"/>
            <a:ext cx="453390" cy="558165"/>
          </a:xfrm>
          <a:custGeom>
            <a:avLst/>
            <a:gdLst/>
            <a:ahLst/>
            <a:cxnLst/>
            <a:rect l="l" t="t" r="r" b="b"/>
            <a:pathLst>
              <a:path w="453389" h="558165">
                <a:moveTo>
                  <a:pt x="176212" y="183743"/>
                </a:moveTo>
                <a:lnTo>
                  <a:pt x="0" y="462736"/>
                </a:lnTo>
                <a:lnTo>
                  <a:pt x="176034" y="557542"/>
                </a:lnTo>
                <a:lnTo>
                  <a:pt x="352488" y="278459"/>
                </a:lnTo>
                <a:lnTo>
                  <a:pt x="298907" y="243128"/>
                </a:lnTo>
                <a:lnTo>
                  <a:pt x="306236" y="231558"/>
                </a:lnTo>
                <a:lnTo>
                  <a:pt x="253644" y="231558"/>
                </a:lnTo>
                <a:lnTo>
                  <a:pt x="176212" y="183743"/>
                </a:lnTo>
                <a:close/>
              </a:path>
              <a:path w="453389" h="558165">
                <a:moveTo>
                  <a:pt x="452918" y="0"/>
                </a:moveTo>
                <a:lnTo>
                  <a:pt x="401169" y="0"/>
                </a:lnTo>
                <a:lnTo>
                  <a:pt x="253644" y="231558"/>
                </a:lnTo>
                <a:lnTo>
                  <a:pt x="306236" y="231558"/>
                </a:lnTo>
                <a:lnTo>
                  <a:pt x="45291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2475877" y="0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320522" y="0"/>
                </a:moveTo>
                <a:lnTo>
                  <a:pt x="133435" y="0"/>
                </a:lnTo>
                <a:lnTo>
                  <a:pt x="0" y="213118"/>
                </a:lnTo>
                <a:lnTo>
                  <a:pt x="163525" y="326846"/>
                </a:lnTo>
                <a:lnTo>
                  <a:pt x="348551" y="34061"/>
                </a:lnTo>
                <a:lnTo>
                  <a:pt x="314528" y="9892"/>
                </a:lnTo>
                <a:lnTo>
                  <a:pt x="32052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305693" y="895646"/>
            <a:ext cx="266700" cy="389890"/>
          </a:xfrm>
          <a:custGeom>
            <a:avLst/>
            <a:gdLst/>
            <a:ahLst/>
            <a:cxnLst/>
            <a:rect l="l" t="t" r="r" b="b"/>
            <a:pathLst>
              <a:path w="266700" h="389890">
                <a:moveTo>
                  <a:pt x="172427" y="5380"/>
                </a:moveTo>
                <a:lnTo>
                  <a:pt x="0" y="278176"/>
                </a:lnTo>
                <a:lnTo>
                  <a:pt x="165696" y="389542"/>
                </a:lnTo>
                <a:lnTo>
                  <a:pt x="266306" y="230261"/>
                </a:lnTo>
                <a:lnTo>
                  <a:pt x="266306" y="44597"/>
                </a:lnTo>
                <a:lnTo>
                  <a:pt x="237375" y="44597"/>
                </a:lnTo>
                <a:lnTo>
                  <a:pt x="172427" y="5380"/>
                </a:lnTo>
                <a:close/>
              </a:path>
              <a:path w="266700" h="389890">
                <a:moveTo>
                  <a:pt x="266306" y="0"/>
                </a:moveTo>
                <a:lnTo>
                  <a:pt x="237375" y="44597"/>
                </a:lnTo>
                <a:lnTo>
                  <a:pt x="266306" y="44597"/>
                </a:lnTo>
                <a:lnTo>
                  <a:pt x="26630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2294280" y="0"/>
            <a:ext cx="280035" cy="195580"/>
          </a:xfrm>
          <a:custGeom>
            <a:avLst/>
            <a:gdLst/>
            <a:ahLst/>
            <a:cxnLst/>
            <a:rect l="l" t="t" r="r" b="b"/>
            <a:pathLst>
              <a:path w="280035" h="195580">
                <a:moveTo>
                  <a:pt x="279877" y="0"/>
                </a:moveTo>
                <a:lnTo>
                  <a:pt x="44579" y="0"/>
                </a:lnTo>
                <a:lnTo>
                  <a:pt x="0" y="73100"/>
                </a:lnTo>
                <a:lnTo>
                  <a:pt x="157327" y="195160"/>
                </a:lnTo>
                <a:lnTo>
                  <a:pt x="208975" y="113934"/>
                </a:lnTo>
                <a:lnTo>
                  <a:pt x="225336" y="87870"/>
                </a:lnTo>
                <a:lnTo>
                  <a:pt x="27987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495253" y="118094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76746" y="0"/>
                </a:moveTo>
                <a:lnTo>
                  <a:pt x="0" y="121388"/>
                </a:lnTo>
                <a:lnTo>
                  <a:pt x="76746" y="178901"/>
                </a:lnTo>
                <a:lnTo>
                  <a:pt x="7674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208636" y="0"/>
            <a:ext cx="95885" cy="53340"/>
          </a:xfrm>
          <a:custGeom>
            <a:avLst/>
            <a:gdLst/>
            <a:ahLst/>
            <a:cxnLst/>
            <a:rect l="l" t="t" r="r" b="b"/>
            <a:pathLst>
              <a:path w="95885" h="53340">
                <a:moveTo>
                  <a:pt x="95583" y="0"/>
                </a:moveTo>
                <a:lnTo>
                  <a:pt x="0" y="0"/>
                </a:lnTo>
                <a:lnTo>
                  <a:pt x="61843" y="53301"/>
                </a:lnTo>
                <a:lnTo>
                  <a:pt x="79447" y="25817"/>
                </a:lnTo>
                <a:lnTo>
                  <a:pt x="87498" y="13126"/>
                </a:lnTo>
                <a:lnTo>
                  <a:pt x="9558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907282" y="232079"/>
            <a:ext cx="578485" cy="808990"/>
          </a:xfrm>
          <a:custGeom>
            <a:avLst/>
            <a:gdLst/>
            <a:ahLst/>
            <a:cxnLst/>
            <a:rect l="l" t="t" r="r" b="b"/>
            <a:pathLst>
              <a:path w="578485" h="808990">
                <a:moveTo>
                  <a:pt x="451980" y="0"/>
                </a:moveTo>
                <a:lnTo>
                  <a:pt x="0" y="714971"/>
                </a:lnTo>
                <a:lnTo>
                  <a:pt x="177025" y="808405"/>
                </a:lnTo>
                <a:lnTo>
                  <a:pt x="352552" y="530694"/>
                </a:lnTo>
                <a:lnTo>
                  <a:pt x="304914" y="499148"/>
                </a:lnTo>
                <a:lnTo>
                  <a:pt x="578332" y="66344"/>
                </a:lnTo>
                <a:lnTo>
                  <a:pt x="4519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270884" y="0"/>
            <a:ext cx="578485" cy="748030"/>
          </a:xfrm>
          <a:custGeom>
            <a:avLst/>
            <a:gdLst/>
            <a:ahLst/>
            <a:cxnLst/>
            <a:rect l="l" t="t" r="r" b="b"/>
            <a:pathLst>
              <a:path w="578485" h="748030">
                <a:moveTo>
                  <a:pt x="558767" y="0"/>
                </a:moveTo>
                <a:lnTo>
                  <a:pt x="422507" y="0"/>
                </a:lnTo>
                <a:lnTo>
                  <a:pt x="0" y="668362"/>
                </a:lnTo>
                <a:lnTo>
                  <a:pt x="185927" y="747623"/>
                </a:lnTo>
                <a:lnTo>
                  <a:pt x="362889" y="467791"/>
                </a:lnTo>
                <a:lnTo>
                  <a:pt x="309664" y="433044"/>
                </a:lnTo>
                <a:lnTo>
                  <a:pt x="578002" y="8191"/>
                </a:lnTo>
                <a:lnTo>
                  <a:pt x="55876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98138" y="163385"/>
            <a:ext cx="635000" cy="770890"/>
          </a:xfrm>
          <a:custGeom>
            <a:avLst/>
            <a:gdLst/>
            <a:ahLst/>
            <a:cxnLst/>
            <a:rect l="l" t="t" r="r" b="b"/>
            <a:pathLst>
              <a:path w="635000" h="770890">
                <a:moveTo>
                  <a:pt x="161315" y="430898"/>
                </a:moveTo>
                <a:lnTo>
                  <a:pt x="0" y="686028"/>
                </a:lnTo>
                <a:lnTo>
                  <a:pt x="182638" y="770597"/>
                </a:lnTo>
                <a:lnTo>
                  <a:pt x="374270" y="467448"/>
                </a:lnTo>
                <a:lnTo>
                  <a:pt x="220433" y="467448"/>
                </a:lnTo>
                <a:lnTo>
                  <a:pt x="161315" y="430898"/>
                </a:lnTo>
                <a:close/>
              </a:path>
              <a:path w="635000" h="770890">
                <a:moveTo>
                  <a:pt x="517144" y="0"/>
                </a:moveTo>
                <a:lnTo>
                  <a:pt x="220433" y="467448"/>
                </a:lnTo>
                <a:lnTo>
                  <a:pt x="374270" y="467448"/>
                </a:lnTo>
                <a:lnTo>
                  <a:pt x="634695" y="55473"/>
                </a:lnTo>
                <a:lnTo>
                  <a:pt x="51714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484600" y="74153"/>
            <a:ext cx="584200" cy="763905"/>
          </a:xfrm>
          <a:custGeom>
            <a:avLst/>
            <a:gdLst/>
            <a:ahLst/>
            <a:cxnLst/>
            <a:rect l="l" t="t" r="r" b="b"/>
            <a:pathLst>
              <a:path w="584200" h="763905">
                <a:moveTo>
                  <a:pt x="174066" y="409322"/>
                </a:moveTo>
                <a:lnTo>
                  <a:pt x="0" y="684607"/>
                </a:lnTo>
                <a:lnTo>
                  <a:pt x="186207" y="763601"/>
                </a:lnTo>
                <a:lnTo>
                  <a:pt x="349872" y="504369"/>
                </a:lnTo>
                <a:lnTo>
                  <a:pt x="301675" y="472809"/>
                </a:lnTo>
                <a:lnTo>
                  <a:pt x="320917" y="442355"/>
                </a:lnTo>
                <a:lnTo>
                  <a:pt x="227812" y="442355"/>
                </a:lnTo>
                <a:lnTo>
                  <a:pt x="174066" y="409322"/>
                </a:lnTo>
                <a:close/>
              </a:path>
              <a:path w="584200" h="763905">
                <a:moveTo>
                  <a:pt x="524221" y="0"/>
                </a:moveTo>
                <a:lnTo>
                  <a:pt x="514502" y="484"/>
                </a:lnTo>
                <a:lnTo>
                  <a:pt x="506126" y="6064"/>
                </a:lnTo>
                <a:lnTo>
                  <a:pt x="498157" y="16587"/>
                </a:lnTo>
                <a:lnTo>
                  <a:pt x="441867" y="106438"/>
                </a:lnTo>
                <a:lnTo>
                  <a:pt x="243585" y="420130"/>
                </a:lnTo>
                <a:lnTo>
                  <a:pt x="239860" y="425729"/>
                </a:lnTo>
                <a:lnTo>
                  <a:pt x="235927" y="431238"/>
                </a:lnTo>
                <a:lnTo>
                  <a:pt x="231880" y="436748"/>
                </a:lnTo>
                <a:lnTo>
                  <a:pt x="227812" y="442355"/>
                </a:lnTo>
                <a:lnTo>
                  <a:pt x="320917" y="442355"/>
                </a:lnTo>
                <a:lnTo>
                  <a:pt x="584149" y="25731"/>
                </a:lnTo>
                <a:lnTo>
                  <a:pt x="559288" y="15538"/>
                </a:lnTo>
                <a:lnTo>
                  <a:pt x="547505" y="10431"/>
                </a:lnTo>
                <a:lnTo>
                  <a:pt x="536219" y="4764"/>
                </a:lnTo>
                <a:lnTo>
                  <a:pt x="52422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0" y="931672"/>
            <a:ext cx="4572000" cy="3180080"/>
          </a:xfrm>
          <a:custGeom>
            <a:avLst/>
            <a:gdLst/>
            <a:ahLst/>
            <a:cxnLst/>
            <a:rect l="l" t="t" r="r" b="b"/>
            <a:pathLst>
              <a:path w="4572000" h="3180079">
                <a:moveTo>
                  <a:pt x="0" y="3179572"/>
                </a:moveTo>
                <a:lnTo>
                  <a:pt x="4572000" y="3179572"/>
                </a:lnTo>
                <a:lnTo>
                  <a:pt x="4572000" y="0"/>
                </a:lnTo>
                <a:lnTo>
                  <a:pt x="0" y="0"/>
                </a:lnTo>
                <a:lnTo>
                  <a:pt x="0" y="31795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0" y="4098544"/>
            <a:ext cx="4572000" cy="13335"/>
          </a:xfrm>
          <a:custGeom>
            <a:avLst/>
            <a:gdLst/>
            <a:ahLst/>
            <a:cxnLst/>
            <a:rect l="l" t="t" r="r" b="b"/>
            <a:pathLst>
              <a:path w="4572000" h="13335">
                <a:moveTo>
                  <a:pt x="0" y="12712"/>
                </a:moveTo>
                <a:lnTo>
                  <a:pt x="4572000" y="12712"/>
                </a:lnTo>
                <a:lnTo>
                  <a:pt x="4572000" y="0"/>
                </a:lnTo>
                <a:lnTo>
                  <a:pt x="0" y="0"/>
                </a:lnTo>
                <a:lnTo>
                  <a:pt x="0" y="1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0" y="91897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0" y="4111256"/>
            <a:ext cx="4572000" cy="1426210"/>
          </a:xfrm>
          <a:custGeom>
            <a:avLst/>
            <a:gdLst/>
            <a:ahLst/>
            <a:cxnLst/>
            <a:rect l="l" t="t" r="r" b="b"/>
            <a:pathLst>
              <a:path w="4572000" h="1426210">
                <a:moveTo>
                  <a:pt x="0" y="1425943"/>
                </a:moveTo>
                <a:lnTo>
                  <a:pt x="4572000" y="1425943"/>
                </a:lnTo>
                <a:lnTo>
                  <a:pt x="4572000" y="0"/>
                </a:lnTo>
                <a:lnTo>
                  <a:pt x="0" y="0"/>
                </a:lnTo>
                <a:lnTo>
                  <a:pt x="0" y="142594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0" y="409854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1591830" y="4771901"/>
            <a:ext cx="1185130" cy="661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70884" y="0"/>
            <a:ext cx="1214755" cy="1040765"/>
          </a:xfrm>
          <a:custGeom>
            <a:avLst/>
            <a:gdLst/>
            <a:ahLst/>
            <a:cxnLst/>
            <a:rect l="l" t="t" r="r" b="b"/>
            <a:pathLst>
              <a:path w="1214754" h="1040765">
                <a:moveTo>
                  <a:pt x="1088377" y="232079"/>
                </a:moveTo>
                <a:lnTo>
                  <a:pt x="636397" y="947051"/>
                </a:lnTo>
                <a:lnTo>
                  <a:pt x="813422" y="1040485"/>
                </a:lnTo>
                <a:lnTo>
                  <a:pt x="988949" y="762774"/>
                </a:lnTo>
                <a:lnTo>
                  <a:pt x="941311" y="731227"/>
                </a:lnTo>
                <a:lnTo>
                  <a:pt x="1214729" y="298424"/>
                </a:lnTo>
                <a:lnTo>
                  <a:pt x="1088377" y="232079"/>
                </a:lnTo>
                <a:close/>
              </a:path>
              <a:path w="1214754" h="1040765">
                <a:moveTo>
                  <a:pt x="588568" y="594283"/>
                </a:moveTo>
                <a:lnTo>
                  <a:pt x="427253" y="849414"/>
                </a:lnTo>
                <a:lnTo>
                  <a:pt x="609892" y="933983"/>
                </a:lnTo>
                <a:lnTo>
                  <a:pt x="801523" y="630834"/>
                </a:lnTo>
                <a:lnTo>
                  <a:pt x="647687" y="630834"/>
                </a:lnTo>
                <a:lnTo>
                  <a:pt x="588568" y="594283"/>
                </a:lnTo>
                <a:close/>
              </a:path>
              <a:path w="1214754" h="1040765">
                <a:moveTo>
                  <a:pt x="387781" y="483476"/>
                </a:moveTo>
                <a:lnTo>
                  <a:pt x="213702" y="758761"/>
                </a:lnTo>
                <a:lnTo>
                  <a:pt x="399910" y="837755"/>
                </a:lnTo>
                <a:lnTo>
                  <a:pt x="563587" y="578535"/>
                </a:lnTo>
                <a:lnTo>
                  <a:pt x="515391" y="546963"/>
                </a:lnTo>
                <a:lnTo>
                  <a:pt x="534633" y="516508"/>
                </a:lnTo>
                <a:lnTo>
                  <a:pt x="441528" y="516508"/>
                </a:lnTo>
                <a:lnTo>
                  <a:pt x="387781" y="483476"/>
                </a:lnTo>
                <a:close/>
              </a:path>
              <a:path w="1214754" h="1040765">
                <a:moveTo>
                  <a:pt x="558768" y="0"/>
                </a:moveTo>
                <a:lnTo>
                  <a:pt x="422505" y="0"/>
                </a:lnTo>
                <a:lnTo>
                  <a:pt x="0" y="668362"/>
                </a:lnTo>
                <a:lnTo>
                  <a:pt x="185915" y="747610"/>
                </a:lnTo>
                <a:lnTo>
                  <a:pt x="362877" y="467779"/>
                </a:lnTo>
                <a:lnTo>
                  <a:pt x="309664" y="433031"/>
                </a:lnTo>
                <a:lnTo>
                  <a:pt x="578002" y="8191"/>
                </a:lnTo>
                <a:lnTo>
                  <a:pt x="558768" y="0"/>
                </a:lnTo>
                <a:close/>
              </a:path>
              <a:path w="1214754" h="1040765">
                <a:moveTo>
                  <a:pt x="944410" y="163385"/>
                </a:moveTo>
                <a:lnTo>
                  <a:pt x="647687" y="630834"/>
                </a:lnTo>
                <a:lnTo>
                  <a:pt x="801523" y="630834"/>
                </a:lnTo>
                <a:lnTo>
                  <a:pt x="1061948" y="218859"/>
                </a:lnTo>
                <a:lnTo>
                  <a:pt x="944410" y="163385"/>
                </a:lnTo>
                <a:close/>
              </a:path>
              <a:path w="1214754" h="1040765">
                <a:moveTo>
                  <a:pt x="737937" y="74160"/>
                </a:moveTo>
                <a:lnTo>
                  <a:pt x="728218" y="74647"/>
                </a:lnTo>
                <a:lnTo>
                  <a:pt x="719841" y="80225"/>
                </a:lnTo>
                <a:lnTo>
                  <a:pt x="711873" y="90741"/>
                </a:lnTo>
                <a:lnTo>
                  <a:pt x="655583" y="180592"/>
                </a:lnTo>
                <a:lnTo>
                  <a:pt x="457301" y="494283"/>
                </a:lnTo>
                <a:lnTo>
                  <a:pt x="453576" y="499883"/>
                </a:lnTo>
                <a:lnTo>
                  <a:pt x="449643" y="505391"/>
                </a:lnTo>
                <a:lnTo>
                  <a:pt x="445596" y="510902"/>
                </a:lnTo>
                <a:lnTo>
                  <a:pt x="441528" y="516508"/>
                </a:lnTo>
                <a:lnTo>
                  <a:pt x="534633" y="516508"/>
                </a:lnTo>
                <a:lnTo>
                  <a:pt x="797864" y="99885"/>
                </a:lnTo>
                <a:lnTo>
                  <a:pt x="772999" y="89696"/>
                </a:lnTo>
                <a:lnTo>
                  <a:pt x="761219" y="84590"/>
                </a:lnTo>
                <a:lnTo>
                  <a:pt x="749935" y="78917"/>
                </a:lnTo>
                <a:lnTo>
                  <a:pt x="737937" y="7416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061614" y="0"/>
            <a:ext cx="597535" cy="650875"/>
          </a:xfrm>
          <a:custGeom>
            <a:avLst/>
            <a:gdLst/>
            <a:ahLst/>
            <a:cxnLst/>
            <a:rect l="l" t="t" r="r" b="b"/>
            <a:pathLst>
              <a:path w="597535" h="650875">
                <a:moveTo>
                  <a:pt x="174993" y="294182"/>
                </a:moveTo>
                <a:lnTo>
                  <a:pt x="0" y="570902"/>
                </a:lnTo>
                <a:lnTo>
                  <a:pt x="119588" y="627079"/>
                </a:lnTo>
                <a:lnTo>
                  <a:pt x="158597" y="646048"/>
                </a:lnTo>
                <a:lnTo>
                  <a:pt x="170738" y="650510"/>
                </a:lnTo>
                <a:lnTo>
                  <a:pt x="180373" y="650139"/>
                </a:lnTo>
                <a:lnTo>
                  <a:pt x="188638" y="644760"/>
                </a:lnTo>
                <a:lnTo>
                  <a:pt x="196672" y="634199"/>
                </a:lnTo>
                <a:lnTo>
                  <a:pt x="390157" y="327126"/>
                </a:lnTo>
                <a:lnTo>
                  <a:pt x="229438" y="327126"/>
                </a:lnTo>
                <a:lnTo>
                  <a:pt x="174993" y="294182"/>
                </a:lnTo>
                <a:close/>
              </a:path>
              <a:path w="597535" h="650875">
                <a:moveTo>
                  <a:pt x="597059" y="0"/>
                </a:moveTo>
                <a:lnTo>
                  <a:pt x="435903" y="0"/>
                </a:lnTo>
                <a:lnTo>
                  <a:pt x="249923" y="295528"/>
                </a:lnTo>
                <a:lnTo>
                  <a:pt x="244913" y="303383"/>
                </a:lnTo>
                <a:lnTo>
                  <a:pt x="229438" y="327126"/>
                </a:lnTo>
                <a:lnTo>
                  <a:pt x="390157" y="327126"/>
                </a:lnTo>
                <a:lnTo>
                  <a:pt x="597059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109808" y="457045"/>
            <a:ext cx="462280" cy="701040"/>
          </a:xfrm>
          <a:custGeom>
            <a:avLst/>
            <a:gdLst/>
            <a:ahLst/>
            <a:cxnLst/>
            <a:rect l="l" t="t" r="r" b="b"/>
            <a:pathLst>
              <a:path w="462279" h="701040">
                <a:moveTo>
                  <a:pt x="175094" y="321210"/>
                </a:moveTo>
                <a:lnTo>
                  <a:pt x="0" y="598121"/>
                </a:lnTo>
                <a:lnTo>
                  <a:pt x="171297" y="700635"/>
                </a:lnTo>
                <a:lnTo>
                  <a:pt x="343433" y="428157"/>
                </a:lnTo>
                <a:lnTo>
                  <a:pt x="300977" y="399315"/>
                </a:lnTo>
                <a:lnTo>
                  <a:pt x="326735" y="358561"/>
                </a:lnTo>
                <a:lnTo>
                  <a:pt x="235330" y="358561"/>
                </a:lnTo>
                <a:lnTo>
                  <a:pt x="175094" y="321210"/>
                </a:lnTo>
                <a:close/>
              </a:path>
              <a:path w="462279" h="701040">
                <a:moveTo>
                  <a:pt x="462191" y="0"/>
                </a:moveTo>
                <a:lnTo>
                  <a:pt x="235330" y="358561"/>
                </a:lnTo>
                <a:lnTo>
                  <a:pt x="326735" y="358561"/>
                </a:lnTo>
                <a:lnTo>
                  <a:pt x="462191" y="144337"/>
                </a:lnTo>
                <a:lnTo>
                  <a:pt x="46219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663977" y="0"/>
            <a:ext cx="408305" cy="448309"/>
          </a:xfrm>
          <a:custGeom>
            <a:avLst/>
            <a:gdLst/>
            <a:ahLst/>
            <a:cxnLst/>
            <a:rect l="l" t="t" r="r" b="b"/>
            <a:pathLst>
              <a:path w="408305" h="448309">
                <a:moveTo>
                  <a:pt x="185585" y="49415"/>
                </a:moveTo>
                <a:lnTo>
                  <a:pt x="0" y="343077"/>
                </a:lnTo>
                <a:lnTo>
                  <a:pt x="169926" y="447712"/>
                </a:lnTo>
                <a:lnTo>
                  <a:pt x="346379" y="168363"/>
                </a:lnTo>
                <a:lnTo>
                  <a:pt x="316674" y="147052"/>
                </a:lnTo>
                <a:lnTo>
                  <a:pt x="343792" y="103856"/>
                </a:lnTo>
                <a:lnTo>
                  <a:pt x="349842" y="94144"/>
                </a:lnTo>
                <a:lnTo>
                  <a:pt x="258406" y="94144"/>
                </a:lnTo>
                <a:lnTo>
                  <a:pt x="185585" y="49415"/>
                </a:lnTo>
                <a:close/>
              </a:path>
              <a:path w="408305" h="448309">
                <a:moveTo>
                  <a:pt x="408247" y="0"/>
                </a:moveTo>
                <a:lnTo>
                  <a:pt x="317662" y="0"/>
                </a:lnTo>
                <a:lnTo>
                  <a:pt x="309067" y="14122"/>
                </a:lnTo>
                <a:lnTo>
                  <a:pt x="296658" y="34103"/>
                </a:lnTo>
                <a:lnTo>
                  <a:pt x="284032" y="54023"/>
                </a:lnTo>
                <a:lnTo>
                  <a:pt x="258406" y="94144"/>
                </a:lnTo>
                <a:lnTo>
                  <a:pt x="349842" y="94144"/>
                </a:lnTo>
                <a:lnTo>
                  <a:pt x="40824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2859239" y="0"/>
            <a:ext cx="453390" cy="558165"/>
          </a:xfrm>
          <a:custGeom>
            <a:avLst/>
            <a:gdLst/>
            <a:ahLst/>
            <a:cxnLst/>
            <a:rect l="l" t="t" r="r" b="b"/>
            <a:pathLst>
              <a:path w="453389" h="558165">
                <a:moveTo>
                  <a:pt x="176212" y="183743"/>
                </a:moveTo>
                <a:lnTo>
                  <a:pt x="0" y="462736"/>
                </a:lnTo>
                <a:lnTo>
                  <a:pt x="176034" y="557542"/>
                </a:lnTo>
                <a:lnTo>
                  <a:pt x="352488" y="278459"/>
                </a:lnTo>
                <a:lnTo>
                  <a:pt x="298907" y="243128"/>
                </a:lnTo>
                <a:lnTo>
                  <a:pt x="306236" y="231558"/>
                </a:lnTo>
                <a:lnTo>
                  <a:pt x="253644" y="231558"/>
                </a:lnTo>
                <a:lnTo>
                  <a:pt x="176212" y="183743"/>
                </a:lnTo>
                <a:close/>
              </a:path>
              <a:path w="453389" h="558165">
                <a:moveTo>
                  <a:pt x="452918" y="0"/>
                </a:moveTo>
                <a:lnTo>
                  <a:pt x="401169" y="0"/>
                </a:lnTo>
                <a:lnTo>
                  <a:pt x="253644" y="231558"/>
                </a:lnTo>
                <a:lnTo>
                  <a:pt x="306236" y="231558"/>
                </a:lnTo>
                <a:lnTo>
                  <a:pt x="45291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2475877" y="0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320522" y="0"/>
                </a:moveTo>
                <a:lnTo>
                  <a:pt x="133435" y="0"/>
                </a:lnTo>
                <a:lnTo>
                  <a:pt x="0" y="213118"/>
                </a:lnTo>
                <a:lnTo>
                  <a:pt x="163525" y="326846"/>
                </a:lnTo>
                <a:lnTo>
                  <a:pt x="348551" y="34061"/>
                </a:lnTo>
                <a:lnTo>
                  <a:pt x="314528" y="9892"/>
                </a:lnTo>
                <a:lnTo>
                  <a:pt x="32052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305693" y="895646"/>
            <a:ext cx="266700" cy="389890"/>
          </a:xfrm>
          <a:custGeom>
            <a:avLst/>
            <a:gdLst/>
            <a:ahLst/>
            <a:cxnLst/>
            <a:rect l="l" t="t" r="r" b="b"/>
            <a:pathLst>
              <a:path w="266700" h="389890">
                <a:moveTo>
                  <a:pt x="172427" y="5380"/>
                </a:moveTo>
                <a:lnTo>
                  <a:pt x="0" y="278176"/>
                </a:lnTo>
                <a:lnTo>
                  <a:pt x="165696" y="389542"/>
                </a:lnTo>
                <a:lnTo>
                  <a:pt x="266306" y="230261"/>
                </a:lnTo>
                <a:lnTo>
                  <a:pt x="266306" y="44597"/>
                </a:lnTo>
                <a:lnTo>
                  <a:pt x="237375" y="44597"/>
                </a:lnTo>
                <a:lnTo>
                  <a:pt x="172427" y="5380"/>
                </a:lnTo>
                <a:close/>
              </a:path>
              <a:path w="266700" h="389890">
                <a:moveTo>
                  <a:pt x="266306" y="0"/>
                </a:moveTo>
                <a:lnTo>
                  <a:pt x="237375" y="44597"/>
                </a:lnTo>
                <a:lnTo>
                  <a:pt x="266306" y="44597"/>
                </a:lnTo>
                <a:lnTo>
                  <a:pt x="26630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2294280" y="0"/>
            <a:ext cx="280035" cy="195580"/>
          </a:xfrm>
          <a:custGeom>
            <a:avLst/>
            <a:gdLst/>
            <a:ahLst/>
            <a:cxnLst/>
            <a:rect l="l" t="t" r="r" b="b"/>
            <a:pathLst>
              <a:path w="280035" h="195580">
                <a:moveTo>
                  <a:pt x="279877" y="0"/>
                </a:moveTo>
                <a:lnTo>
                  <a:pt x="44579" y="0"/>
                </a:lnTo>
                <a:lnTo>
                  <a:pt x="0" y="73100"/>
                </a:lnTo>
                <a:lnTo>
                  <a:pt x="157327" y="195160"/>
                </a:lnTo>
                <a:lnTo>
                  <a:pt x="208975" y="113934"/>
                </a:lnTo>
                <a:lnTo>
                  <a:pt x="225336" y="87870"/>
                </a:lnTo>
                <a:lnTo>
                  <a:pt x="27987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4495253" y="118094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76746" y="0"/>
                </a:moveTo>
                <a:lnTo>
                  <a:pt x="0" y="121388"/>
                </a:lnTo>
                <a:lnTo>
                  <a:pt x="76746" y="178901"/>
                </a:lnTo>
                <a:lnTo>
                  <a:pt x="7674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208636" y="0"/>
            <a:ext cx="95885" cy="53340"/>
          </a:xfrm>
          <a:custGeom>
            <a:avLst/>
            <a:gdLst/>
            <a:ahLst/>
            <a:cxnLst/>
            <a:rect l="l" t="t" r="r" b="b"/>
            <a:pathLst>
              <a:path w="95885" h="53340">
                <a:moveTo>
                  <a:pt x="95583" y="0"/>
                </a:moveTo>
                <a:lnTo>
                  <a:pt x="0" y="0"/>
                </a:lnTo>
                <a:lnTo>
                  <a:pt x="61843" y="53301"/>
                </a:lnTo>
                <a:lnTo>
                  <a:pt x="79447" y="25817"/>
                </a:lnTo>
                <a:lnTo>
                  <a:pt x="87498" y="13126"/>
                </a:lnTo>
                <a:lnTo>
                  <a:pt x="9558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3907282" y="232079"/>
            <a:ext cx="578485" cy="808990"/>
          </a:xfrm>
          <a:custGeom>
            <a:avLst/>
            <a:gdLst/>
            <a:ahLst/>
            <a:cxnLst/>
            <a:rect l="l" t="t" r="r" b="b"/>
            <a:pathLst>
              <a:path w="578485" h="808990">
                <a:moveTo>
                  <a:pt x="451980" y="0"/>
                </a:moveTo>
                <a:lnTo>
                  <a:pt x="0" y="714971"/>
                </a:lnTo>
                <a:lnTo>
                  <a:pt x="177025" y="808405"/>
                </a:lnTo>
                <a:lnTo>
                  <a:pt x="352552" y="530694"/>
                </a:lnTo>
                <a:lnTo>
                  <a:pt x="304914" y="499148"/>
                </a:lnTo>
                <a:lnTo>
                  <a:pt x="578332" y="66344"/>
                </a:lnTo>
                <a:lnTo>
                  <a:pt x="4519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3270884" y="0"/>
            <a:ext cx="578485" cy="748030"/>
          </a:xfrm>
          <a:custGeom>
            <a:avLst/>
            <a:gdLst/>
            <a:ahLst/>
            <a:cxnLst/>
            <a:rect l="l" t="t" r="r" b="b"/>
            <a:pathLst>
              <a:path w="578485" h="748030">
                <a:moveTo>
                  <a:pt x="558767" y="0"/>
                </a:moveTo>
                <a:lnTo>
                  <a:pt x="422507" y="0"/>
                </a:lnTo>
                <a:lnTo>
                  <a:pt x="0" y="668362"/>
                </a:lnTo>
                <a:lnTo>
                  <a:pt x="185927" y="747623"/>
                </a:lnTo>
                <a:lnTo>
                  <a:pt x="362889" y="467791"/>
                </a:lnTo>
                <a:lnTo>
                  <a:pt x="309664" y="433044"/>
                </a:lnTo>
                <a:lnTo>
                  <a:pt x="578002" y="8191"/>
                </a:lnTo>
                <a:lnTo>
                  <a:pt x="55876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3698138" y="163385"/>
            <a:ext cx="635000" cy="770890"/>
          </a:xfrm>
          <a:custGeom>
            <a:avLst/>
            <a:gdLst/>
            <a:ahLst/>
            <a:cxnLst/>
            <a:rect l="l" t="t" r="r" b="b"/>
            <a:pathLst>
              <a:path w="635000" h="770890">
                <a:moveTo>
                  <a:pt x="161315" y="430898"/>
                </a:moveTo>
                <a:lnTo>
                  <a:pt x="0" y="686028"/>
                </a:lnTo>
                <a:lnTo>
                  <a:pt x="182638" y="770597"/>
                </a:lnTo>
                <a:lnTo>
                  <a:pt x="374270" y="467448"/>
                </a:lnTo>
                <a:lnTo>
                  <a:pt x="220433" y="467448"/>
                </a:lnTo>
                <a:lnTo>
                  <a:pt x="161315" y="430898"/>
                </a:lnTo>
                <a:close/>
              </a:path>
              <a:path w="635000" h="770890">
                <a:moveTo>
                  <a:pt x="517144" y="0"/>
                </a:moveTo>
                <a:lnTo>
                  <a:pt x="220433" y="467448"/>
                </a:lnTo>
                <a:lnTo>
                  <a:pt x="374270" y="467448"/>
                </a:lnTo>
                <a:lnTo>
                  <a:pt x="634695" y="55473"/>
                </a:lnTo>
                <a:lnTo>
                  <a:pt x="51714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3484600" y="74153"/>
            <a:ext cx="584200" cy="763905"/>
          </a:xfrm>
          <a:custGeom>
            <a:avLst/>
            <a:gdLst/>
            <a:ahLst/>
            <a:cxnLst/>
            <a:rect l="l" t="t" r="r" b="b"/>
            <a:pathLst>
              <a:path w="584200" h="763905">
                <a:moveTo>
                  <a:pt x="174066" y="409322"/>
                </a:moveTo>
                <a:lnTo>
                  <a:pt x="0" y="684607"/>
                </a:lnTo>
                <a:lnTo>
                  <a:pt x="186207" y="763601"/>
                </a:lnTo>
                <a:lnTo>
                  <a:pt x="349872" y="504369"/>
                </a:lnTo>
                <a:lnTo>
                  <a:pt x="301675" y="472809"/>
                </a:lnTo>
                <a:lnTo>
                  <a:pt x="320917" y="442355"/>
                </a:lnTo>
                <a:lnTo>
                  <a:pt x="227812" y="442355"/>
                </a:lnTo>
                <a:lnTo>
                  <a:pt x="174066" y="409322"/>
                </a:lnTo>
                <a:close/>
              </a:path>
              <a:path w="584200" h="763905">
                <a:moveTo>
                  <a:pt x="524221" y="0"/>
                </a:moveTo>
                <a:lnTo>
                  <a:pt x="514502" y="484"/>
                </a:lnTo>
                <a:lnTo>
                  <a:pt x="506126" y="6064"/>
                </a:lnTo>
                <a:lnTo>
                  <a:pt x="498157" y="16587"/>
                </a:lnTo>
                <a:lnTo>
                  <a:pt x="441867" y="106438"/>
                </a:lnTo>
                <a:lnTo>
                  <a:pt x="243585" y="420130"/>
                </a:lnTo>
                <a:lnTo>
                  <a:pt x="239860" y="425729"/>
                </a:lnTo>
                <a:lnTo>
                  <a:pt x="235927" y="431238"/>
                </a:lnTo>
                <a:lnTo>
                  <a:pt x="231880" y="436748"/>
                </a:lnTo>
                <a:lnTo>
                  <a:pt x="227812" y="442355"/>
                </a:lnTo>
                <a:lnTo>
                  <a:pt x="320917" y="442355"/>
                </a:lnTo>
                <a:lnTo>
                  <a:pt x="584149" y="25731"/>
                </a:lnTo>
                <a:lnTo>
                  <a:pt x="559288" y="15538"/>
                </a:lnTo>
                <a:lnTo>
                  <a:pt x="547505" y="10431"/>
                </a:lnTo>
                <a:lnTo>
                  <a:pt x="536219" y="4764"/>
                </a:lnTo>
                <a:lnTo>
                  <a:pt x="52422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0309" y="355600"/>
            <a:ext cx="18513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9500" y="1574800"/>
            <a:ext cx="2413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nl-NL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rebuchet MS"/>
          <a:ea typeface="+mj-ea"/>
          <a:cs typeface="Trebuchet MS"/>
        </a:defRPr>
      </a:lvl1pPr>
    </p:titleStyle>
    <p:bodyStyle>
      <a:lvl1pPr marL="0">
        <a:defRPr>
          <a:latin typeface="Trebuchet MS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0.jpe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microsoft.com/office/2007/relationships/hdphoto" Target="../media/hdphoto7.wdp"/><Relationship Id="rId3" Type="http://schemas.openxmlformats.org/officeDocument/2006/relationships/image" Target="../media/image44.jpeg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6.wdp"/><Relationship Id="rId5" Type="http://schemas.openxmlformats.org/officeDocument/2006/relationships/image" Target="../media/image1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52.jpeg"/><Relationship Id="rId4" Type="http://schemas.openxmlformats.org/officeDocument/2006/relationships/image" Target="../media/image50.jpeg"/><Relationship Id="rId9" Type="http://schemas.openxmlformats.org/officeDocument/2006/relationships/image" Target="../media/image5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microsoft.com/office/2007/relationships/hdphoto" Target="../media/hdphoto8.wdp"/><Relationship Id="rId4" Type="http://schemas.openxmlformats.org/officeDocument/2006/relationships/image" Target="../media/image17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microsoft.com/office/2007/relationships/hdphoto" Target="../media/hdphoto9.wdp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microsoft.com/office/2007/relationships/hdphoto" Target="../media/hdphoto10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65.png"/><Relationship Id="rId5" Type="http://schemas.openxmlformats.org/officeDocument/2006/relationships/image" Target="../media/image70.png"/><Relationship Id="rId1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16.png"/><Relationship Id="rId9" Type="http://schemas.openxmlformats.org/officeDocument/2006/relationships/image" Target="../media/image73.png"/><Relationship Id="rId1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microsoft.com/office/2007/relationships/hdphoto" Target="../media/hdphoto11.wdp"/><Relationship Id="rId5" Type="http://schemas.openxmlformats.org/officeDocument/2006/relationships/image" Target="../media/image82.jpe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jpeg"/><Relationship Id="rId7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394" y="532472"/>
            <a:ext cx="4234605" cy="387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317" y="107753"/>
            <a:ext cx="374015" cy="742315"/>
          </a:xfrm>
          <a:custGeom>
            <a:avLst/>
            <a:gdLst/>
            <a:ahLst/>
            <a:cxnLst/>
            <a:rect l="l" t="t" r="r" b="b"/>
            <a:pathLst>
              <a:path w="374014" h="742315">
                <a:moveTo>
                  <a:pt x="243001" y="623461"/>
                </a:moveTo>
                <a:lnTo>
                  <a:pt x="198681" y="639265"/>
                </a:lnTo>
                <a:lnTo>
                  <a:pt x="175990" y="675731"/>
                </a:lnTo>
                <a:lnTo>
                  <a:pt x="175055" y="687940"/>
                </a:lnTo>
                <a:lnTo>
                  <a:pt x="176644" y="700029"/>
                </a:lnTo>
                <a:lnTo>
                  <a:pt x="184053" y="718148"/>
                </a:lnTo>
                <a:lnTo>
                  <a:pt x="198094" y="732672"/>
                </a:lnTo>
                <a:lnTo>
                  <a:pt x="219317" y="741342"/>
                </a:lnTo>
                <a:lnTo>
                  <a:pt x="248272" y="741901"/>
                </a:lnTo>
                <a:lnTo>
                  <a:pt x="273045" y="736513"/>
                </a:lnTo>
                <a:lnTo>
                  <a:pt x="294963" y="727139"/>
                </a:lnTo>
                <a:lnTo>
                  <a:pt x="301515" y="722585"/>
                </a:lnTo>
                <a:lnTo>
                  <a:pt x="257048" y="722585"/>
                </a:lnTo>
                <a:lnTo>
                  <a:pt x="243217" y="722323"/>
                </a:lnTo>
                <a:lnTo>
                  <a:pt x="231987" y="717902"/>
                </a:lnTo>
                <a:lnTo>
                  <a:pt x="224772" y="710237"/>
                </a:lnTo>
                <a:lnTo>
                  <a:pt x="222986" y="700245"/>
                </a:lnTo>
                <a:lnTo>
                  <a:pt x="224091" y="691736"/>
                </a:lnTo>
                <a:lnTo>
                  <a:pt x="228790" y="687787"/>
                </a:lnTo>
                <a:lnTo>
                  <a:pt x="239547" y="685818"/>
                </a:lnTo>
                <a:lnTo>
                  <a:pt x="249835" y="683021"/>
                </a:lnTo>
                <a:lnTo>
                  <a:pt x="258719" y="678624"/>
                </a:lnTo>
                <a:lnTo>
                  <a:pt x="266034" y="672588"/>
                </a:lnTo>
                <a:lnTo>
                  <a:pt x="271614" y="664876"/>
                </a:lnTo>
                <a:lnTo>
                  <a:pt x="274686" y="650656"/>
                </a:lnTo>
                <a:lnTo>
                  <a:pt x="269819" y="637458"/>
                </a:lnTo>
                <a:lnTo>
                  <a:pt x="258697" y="627616"/>
                </a:lnTo>
                <a:lnTo>
                  <a:pt x="243001" y="623461"/>
                </a:lnTo>
                <a:close/>
              </a:path>
              <a:path w="374014" h="742315">
                <a:moveTo>
                  <a:pt x="291893" y="543972"/>
                </a:moveTo>
                <a:lnTo>
                  <a:pt x="266509" y="543972"/>
                </a:lnTo>
                <a:lnTo>
                  <a:pt x="267169" y="544264"/>
                </a:lnTo>
                <a:lnTo>
                  <a:pt x="267716" y="544340"/>
                </a:lnTo>
                <a:lnTo>
                  <a:pt x="273955" y="553795"/>
                </a:lnTo>
                <a:lnTo>
                  <a:pt x="304510" y="600403"/>
                </a:lnTo>
                <a:lnTo>
                  <a:pt x="323540" y="644989"/>
                </a:lnTo>
                <a:lnTo>
                  <a:pt x="322987" y="658955"/>
                </a:lnTo>
                <a:lnTo>
                  <a:pt x="293879" y="706337"/>
                </a:lnTo>
                <a:lnTo>
                  <a:pt x="257048" y="722585"/>
                </a:lnTo>
                <a:lnTo>
                  <a:pt x="301515" y="722585"/>
                </a:lnTo>
                <a:lnTo>
                  <a:pt x="330263" y="696842"/>
                </a:lnTo>
                <a:lnTo>
                  <a:pt x="345417" y="647509"/>
                </a:lnTo>
                <a:lnTo>
                  <a:pt x="342620" y="631488"/>
                </a:lnTo>
                <a:lnTo>
                  <a:pt x="328204" y="596158"/>
                </a:lnTo>
                <a:lnTo>
                  <a:pt x="307073" y="563924"/>
                </a:lnTo>
                <a:lnTo>
                  <a:pt x="295781" y="548995"/>
                </a:lnTo>
                <a:lnTo>
                  <a:pt x="291893" y="543972"/>
                </a:lnTo>
                <a:close/>
              </a:path>
              <a:path w="374014" h="742315">
                <a:moveTo>
                  <a:pt x="85534" y="0"/>
                </a:moveTo>
                <a:lnTo>
                  <a:pt x="42582" y="6040"/>
                </a:lnTo>
                <a:lnTo>
                  <a:pt x="10284" y="29854"/>
                </a:lnTo>
                <a:lnTo>
                  <a:pt x="0" y="65271"/>
                </a:lnTo>
                <a:lnTo>
                  <a:pt x="304" y="73424"/>
                </a:lnTo>
                <a:lnTo>
                  <a:pt x="9032" y="122237"/>
                </a:lnTo>
                <a:lnTo>
                  <a:pt x="27609" y="167658"/>
                </a:lnTo>
                <a:lnTo>
                  <a:pt x="50552" y="211260"/>
                </a:lnTo>
                <a:lnTo>
                  <a:pt x="62489" y="232859"/>
                </a:lnTo>
                <a:lnTo>
                  <a:pt x="74256" y="254539"/>
                </a:lnTo>
                <a:lnTo>
                  <a:pt x="75780" y="257396"/>
                </a:lnTo>
                <a:lnTo>
                  <a:pt x="75920" y="261422"/>
                </a:lnTo>
                <a:lnTo>
                  <a:pt x="74828" y="264864"/>
                </a:lnTo>
                <a:lnTo>
                  <a:pt x="51301" y="323812"/>
                </a:lnTo>
                <a:lnTo>
                  <a:pt x="38424" y="355898"/>
                </a:lnTo>
                <a:lnTo>
                  <a:pt x="26969" y="387759"/>
                </a:lnTo>
                <a:lnTo>
                  <a:pt x="17716" y="419918"/>
                </a:lnTo>
                <a:lnTo>
                  <a:pt x="12609" y="448079"/>
                </a:lnTo>
                <a:lnTo>
                  <a:pt x="11794" y="473309"/>
                </a:lnTo>
                <a:lnTo>
                  <a:pt x="11832" y="475913"/>
                </a:lnTo>
                <a:lnTo>
                  <a:pt x="26327" y="526001"/>
                </a:lnTo>
                <a:lnTo>
                  <a:pt x="69342" y="567295"/>
                </a:lnTo>
                <a:lnTo>
                  <a:pt x="138417" y="580357"/>
                </a:lnTo>
                <a:lnTo>
                  <a:pt x="163421" y="578137"/>
                </a:lnTo>
                <a:lnTo>
                  <a:pt x="188214" y="573199"/>
                </a:lnTo>
                <a:lnTo>
                  <a:pt x="212787" y="565982"/>
                </a:lnTo>
                <a:lnTo>
                  <a:pt x="237134" y="556926"/>
                </a:lnTo>
                <a:lnTo>
                  <a:pt x="244735" y="553722"/>
                </a:lnTo>
                <a:lnTo>
                  <a:pt x="174463" y="553722"/>
                </a:lnTo>
                <a:lnTo>
                  <a:pt x="143665" y="553535"/>
                </a:lnTo>
                <a:lnTo>
                  <a:pt x="91846" y="532809"/>
                </a:lnTo>
                <a:lnTo>
                  <a:pt x="69370" y="490166"/>
                </a:lnTo>
                <a:lnTo>
                  <a:pt x="68389" y="473309"/>
                </a:lnTo>
                <a:lnTo>
                  <a:pt x="70008" y="450069"/>
                </a:lnTo>
                <a:lnTo>
                  <a:pt x="81060" y="403299"/>
                </a:lnTo>
                <a:lnTo>
                  <a:pt x="95029" y="365362"/>
                </a:lnTo>
                <a:lnTo>
                  <a:pt x="107034" y="336460"/>
                </a:lnTo>
                <a:lnTo>
                  <a:pt x="113055" y="322014"/>
                </a:lnTo>
                <a:lnTo>
                  <a:pt x="114922" y="321633"/>
                </a:lnTo>
                <a:lnTo>
                  <a:pt x="142058" y="321633"/>
                </a:lnTo>
                <a:lnTo>
                  <a:pt x="136628" y="312545"/>
                </a:lnTo>
                <a:lnTo>
                  <a:pt x="127330" y="296677"/>
                </a:lnTo>
                <a:lnTo>
                  <a:pt x="127165" y="293096"/>
                </a:lnTo>
                <a:lnTo>
                  <a:pt x="128409" y="290327"/>
                </a:lnTo>
                <a:lnTo>
                  <a:pt x="146622" y="243729"/>
                </a:lnTo>
                <a:lnTo>
                  <a:pt x="151629" y="224389"/>
                </a:lnTo>
                <a:lnTo>
                  <a:pt x="86131" y="224389"/>
                </a:lnTo>
                <a:lnTo>
                  <a:pt x="52705" y="146906"/>
                </a:lnTo>
                <a:lnTo>
                  <a:pt x="48308" y="137152"/>
                </a:lnTo>
                <a:lnTo>
                  <a:pt x="43832" y="127425"/>
                </a:lnTo>
                <a:lnTo>
                  <a:pt x="39658" y="117592"/>
                </a:lnTo>
                <a:lnTo>
                  <a:pt x="27122" y="67615"/>
                </a:lnTo>
                <a:lnTo>
                  <a:pt x="23825" y="50196"/>
                </a:lnTo>
                <a:lnTo>
                  <a:pt x="24879" y="45662"/>
                </a:lnTo>
                <a:lnTo>
                  <a:pt x="25641" y="41357"/>
                </a:lnTo>
                <a:lnTo>
                  <a:pt x="58889" y="17855"/>
                </a:lnTo>
                <a:lnTo>
                  <a:pt x="121348" y="17855"/>
                </a:lnTo>
                <a:lnTo>
                  <a:pt x="114747" y="11814"/>
                </a:lnTo>
                <a:lnTo>
                  <a:pt x="101479" y="4142"/>
                </a:lnTo>
                <a:lnTo>
                  <a:pt x="85534" y="0"/>
                </a:lnTo>
                <a:close/>
              </a:path>
              <a:path w="374014" h="742315">
                <a:moveTo>
                  <a:pt x="190052" y="399433"/>
                </a:moveTo>
                <a:lnTo>
                  <a:pt x="164414" y="399433"/>
                </a:lnTo>
                <a:lnTo>
                  <a:pt x="255358" y="528021"/>
                </a:lnTo>
                <a:lnTo>
                  <a:pt x="244034" y="534197"/>
                </a:lnTo>
                <a:lnTo>
                  <a:pt x="232384" y="539549"/>
                </a:lnTo>
                <a:lnTo>
                  <a:pt x="220400" y="544058"/>
                </a:lnTo>
                <a:lnTo>
                  <a:pt x="208076" y="547706"/>
                </a:lnTo>
                <a:lnTo>
                  <a:pt x="174463" y="553722"/>
                </a:lnTo>
                <a:lnTo>
                  <a:pt x="244735" y="553722"/>
                </a:lnTo>
                <a:lnTo>
                  <a:pt x="266509" y="543972"/>
                </a:lnTo>
                <a:lnTo>
                  <a:pt x="291893" y="543972"/>
                </a:lnTo>
                <a:lnTo>
                  <a:pt x="284137" y="533952"/>
                </a:lnTo>
                <a:lnTo>
                  <a:pt x="306016" y="519499"/>
                </a:lnTo>
                <a:lnTo>
                  <a:pt x="271246" y="519499"/>
                </a:lnTo>
                <a:lnTo>
                  <a:pt x="190052" y="399433"/>
                </a:lnTo>
                <a:close/>
              </a:path>
              <a:path w="374014" h="742315">
                <a:moveTo>
                  <a:pt x="355925" y="368833"/>
                </a:moveTo>
                <a:lnTo>
                  <a:pt x="252510" y="368833"/>
                </a:lnTo>
                <a:lnTo>
                  <a:pt x="287289" y="372988"/>
                </a:lnTo>
                <a:lnTo>
                  <a:pt x="316280" y="390492"/>
                </a:lnTo>
                <a:lnTo>
                  <a:pt x="327115" y="403910"/>
                </a:lnTo>
                <a:lnTo>
                  <a:pt x="333722" y="418583"/>
                </a:lnTo>
                <a:lnTo>
                  <a:pt x="335117" y="434807"/>
                </a:lnTo>
                <a:lnTo>
                  <a:pt x="330314" y="452875"/>
                </a:lnTo>
                <a:lnTo>
                  <a:pt x="308204" y="486733"/>
                </a:lnTo>
                <a:lnTo>
                  <a:pt x="278406" y="513581"/>
                </a:lnTo>
                <a:lnTo>
                  <a:pt x="271246" y="519499"/>
                </a:lnTo>
                <a:lnTo>
                  <a:pt x="306016" y="519499"/>
                </a:lnTo>
                <a:lnTo>
                  <a:pt x="309275" y="517346"/>
                </a:lnTo>
                <a:lnTo>
                  <a:pt x="350109" y="479125"/>
                </a:lnTo>
                <a:lnTo>
                  <a:pt x="372160" y="433112"/>
                </a:lnTo>
                <a:lnTo>
                  <a:pt x="373802" y="410914"/>
                </a:lnTo>
                <a:lnTo>
                  <a:pt x="369047" y="390050"/>
                </a:lnTo>
                <a:lnTo>
                  <a:pt x="357987" y="370579"/>
                </a:lnTo>
                <a:lnTo>
                  <a:pt x="355925" y="368833"/>
                </a:lnTo>
                <a:close/>
              </a:path>
              <a:path w="374014" h="742315">
                <a:moveTo>
                  <a:pt x="142058" y="321633"/>
                </a:moveTo>
                <a:lnTo>
                  <a:pt x="114922" y="321633"/>
                </a:lnTo>
                <a:lnTo>
                  <a:pt x="144030" y="367785"/>
                </a:lnTo>
                <a:lnTo>
                  <a:pt x="136524" y="375675"/>
                </a:lnTo>
                <a:lnTo>
                  <a:pt x="99955" y="427182"/>
                </a:lnTo>
                <a:lnTo>
                  <a:pt x="95692" y="456256"/>
                </a:lnTo>
                <a:lnTo>
                  <a:pt x="102457" y="482801"/>
                </a:lnTo>
                <a:lnTo>
                  <a:pt x="120027" y="503624"/>
                </a:lnTo>
                <a:lnTo>
                  <a:pt x="128260" y="508648"/>
                </a:lnTo>
                <a:lnTo>
                  <a:pt x="137663" y="512068"/>
                </a:lnTo>
                <a:lnTo>
                  <a:pt x="148583" y="513581"/>
                </a:lnTo>
                <a:lnTo>
                  <a:pt x="161366" y="512882"/>
                </a:lnTo>
                <a:lnTo>
                  <a:pt x="131161" y="486162"/>
                </a:lnTo>
                <a:lnTo>
                  <a:pt x="125918" y="454643"/>
                </a:lnTo>
                <a:lnTo>
                  <a:pt x="139161" y="423882"/>
                </a:lnTo>
                <a:lnTo>
                  <a:pt x="164414" y="399433"/>
                </a:lnTo>
                <a:lnTo>
                  <a:pt x="190052" y="399433"/>
                </a:lnTo>
                <a:lnTo>
                  <a:pt x="182511" y="388283"/>
                </a:lnTo>
                <a:lnTo>
                  <a:pt x="216175" y="374955"/>
                </a:lnTo>
                <a:lnTo>
                  <a:pt x="252510" y="368833"/>
                </a:lnTo>
                <a:lnTo>
                  <a:pt x="355925" y="368833"/>
                </a:lnTo>
                <a:lnTo>
                  <a:pt x="340653" y="355898"/>
                </a:lnTo>
                <a:lnTo>
                  <a:pt x="163245" y="355898"/>
                </a:lnTo>
                <a:lnTo>
                  <a:pt x="162483" y="354932"/>
                </a:lnTo>
                <a:lnTo>
                  <a:pt x="161594" y="354018"/>
                </a:lnTo>
                <a:lnTo>
                  <a:pt x="144694" y="326045"/>
                </a:lnTo>
                <a:lnTo>
                  <a:pt x="142058" y="321633"/>
                </a:lnTo>
                <a:close/>
              </a:path>
              <a:path w="374014" h="742315">
                <a:moveTo>
                  <a:pt x="250525" y="330501"/>
                </a:moveTo>
                <a:lnTo>
                  <a:pt x="205744" y="337650"/>
                </a:lnTo>
                <a:lnTo>
                  <a:pt x="163245" y="355898"/>
                </a:lnTo>
                <a:lnTo>
                  <a:pt x="340653" y="355898"/>
                </a:lnTo>
                <a:lnTo>
                  <a:pt x="330704" y="347471"/>
                </a:lnTo>
                <a:lnTo>
                  <a:pt x="293531" y="333943"/>
                </a:lnTo>
                <a:lnTo>
                  <a:pt x="250525" y="330501"/>
                </a:lnTo>
                <a:close/>
              </a:path>
              <a:path w="374014" h="742315">
                <a:moveTo>
                  <a:pt x="121348" y="17855"/>
                </a:moveTo>
                <a:lnTo>
                  <a:pt x="58889" y="17855"/>
                </a:lnTo>
                <a:lnTo>
                  <a:pt x="66055" y="18798"/>
                </a:lnTo>
                <a:lnTo>
                  <a:pt x="72656" y="21557"/>
                </a:lnTo>
                <a:lnTo>
                  <a:pt x="98099" y="62666"/>
                </a:lnTo>
                <a:lnTo>
                  <a:pt x="104212" y="117592"/>
                </a:lnTo>
                <a:lnTo>
                  <a:pt x="104140" y="122237"/>
                </a:lnTo>
                <a:lnTo>
                  <a:pt x="100584" y="169117"/>
                </a:lnTo>
                <a:lnTo>
                  <a:pt x="89941" y="219639"/>
                </a:lnTo>
                <a:lnTo>
                  <a:pt x="88950" y="222471"/>
                </a:lnTo>
                <a:lnTo>
                  <a:pt x="88455" y="223881"/>
                </a:lnTo>
                <a:lnTo>
                  <a:pt x="86131" y="224389"/>
                </a:lnTo>
                <a:lnTo>
                  <a:pt x="151629" y="224389"/>
                </a:lnTo>
                <a:lnTo>
                  <a:pt x="158586" y="197517"/>
                </a:lnTo>
                <a:lnTo>
                  <a:pt x="163780" y="151737"/>
                </a:lnTo>
                <a:lnTo>
                  <a:pt x="161683" y="106431"/>
                </a:lnTo>
                <a:lnTo>
                  <a:pt x="157463" y="83421"/>
                </a:lnTo>
                <a:lnTo>
                  <a:pt x="150534" y="61477"/>
                </a:lnTo>
                <a:lnTo>
                  <a:pt x="140236" y="40909"/>
                </a:lnTo>
                <a:lnTo>
                  <a:pt x="125907" y="22027"/>
                </a:lnTo>
                <a:lnTo>
                  <a:pt x="121348" y="17855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37438"/>
            <a:ext cx="2117496" cy="2663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5137" y="5611229"/>
            <a:ext cx="374015" cy="742315"/>
          </a:xfrm>
          <a:custGeom>
            <a:avLst/>
            <a:gdLst/>
            <a:ahLst/>
            <a:cxnLst/>
            <a:rect l="l" t="t" r="r" b="b"/>
            <a:pathLst>
              <a:path w="374014" h="742314">
                <a:moveTo>
                  <a:pt x="243001" y="623461"/>
                </a:moveTo>
                <a:lnTo>
                  <a:pt x="198681" y="639265"/>
                </a:lnTo>
                <a:lnTo>
                  <a:pt x="175990" y="675731"/>
                </a:lnTo>
                <a:lnTo>
                  <a:pt x="175055" y="687940"/>
                </a:lnTo>
                <a:lnTo>
                  <a:pt x="176644" y="700029"/>
                </a:lnTo>
                <a:lnTo>
                  <a:pt x="184053" y="718148"/>
                </a:lnTo>
                <a:lnTo>
                  <a:pt x="198094" y="732672"/>
                </a:lnTo>
                <a:lnTo>
                  <a:pt x="219317" y="741342"/>
                </a:lnTo>
                <a:lnTo>
                  <a:pt x="248272" y="741901"/>
                </a:lnTo>
                <a:lnTo>
                  <a:pt x="273045" y="736507"/>
                </a:lnTo>
                <a:lnTo>
                  <a:pt x="294963" y="727134"/>
                </a:lnTo>
                <a:lnTo>
                  <a:pt x="301509" y="722585"/>
                </a:lnTo>
                <a:lnTo>
                  <a:pt x="257047" y="722585"/>
                </a:lnTo>
                <a:lnTo>
                  <a:pt x="243217" y="722323"/>
                </a:lnTo>
                <a:lnTo>
                  <a:pt x="231987" y="717902"/>
                </a:lnTo>
                <a:lnTo>
                  <a:pt x="224772" y="710237"/>
                </a:lnTo>
                <a:lnTo>
                  <a:pt x="222986" y="700245"/>
                </a:lnTo>
                <a:lnTo>
                  <a:pt x="224091" y="691724"/>
                </a:lnTo>
                <a:lnTo>
                  <a:pt x="228790" y="687787"/>
                </a:lnTo>
                <a:lnTo>
                  <a:pt x="239547" y="685818"/>
                </a:lnTo>
                <a:lnTo>
                  <a:pt x="249835" y="683021"/>
                </a:lnTo>
                <a:lnTo>
                  <a:pt x="258719" y="678624"/>
                </a:lnTo>
                <a:lnTo>
                  <a:pt x="266034" y="672588"/>
                </a:lnTo>
                <a:lnTo>
                  <a:pt x="271614" y="664876"/>
                </a:lnTo>
                <a:lnTo>
                  <a:pt x="274686" y="650656"/>
                </a:lnTo>
                <a:lnTo>
                  <a:pt x="269819" y="637458"/>
                </a:lnTo>
                <a:lnTo>
                  <a:pt x="258697" y="627616"/>
                </a:lnTo>
                <a:lnTo>
                  <a:pt x="243001" y="623461"/>
                </a:lnTo>
                <a:close/>
              </a:path>
              <a:path w="374014" h="742314">
                <a:moveTo>
                  <a:pt x="291890" y="543972"/>
                </a:moveTo>
                <a:lnTo>
                  <a:pt x="266509" y="543972"/>
                </a:lnTo>
                <a:lnTo>
                  <a:pt x="267169" y="544264"/>
                </a:lnTo>
                <a:lnTo>
                  <a:pt x="267715" y="544340"/>
                </a:lnTo>
                <a:lnTo>
                  <a:pt x="273954" y="553795"/>
                </a:lnTo>
                <a:lnTo>
                  <a:pt x="304510" y="600403"/>
                </a:lnTo>
                <a:lnTo>
                  <a:pt x="323535" y="644984"/>
                </a:lnTo>
                <a:lnTo>
                  <a:pt x="322986" y="658950"/>
                </a:lnTo>
                <a:lnTo>
                  <a:pt x="293879" y="706337"/>
                </a:lnTo>
                <a:lnTo>
                  <a:pt x="257047" y="722585"/>
                </a:lnTo>
                <a:lnTo>
                  <a:pt x="301509" y="722585"/>
                </a:lnTo>
                <a:lnTo>
                  <a:pt x="330263" y="696842"/>
                </a:lnTo>
                <a:lnTo>
                  <a:pt x="345417" y="647509"/>
                </a:lnTo>
                <a:lnTo>
                  <a:pt x="342620" y="631488"/>
                </a:lnTo>
                <a:lnTo>
                  <a:pt x="328204" y="596158"/>
                </a:lnTo>
                <a:lnTo>
                  <a:pt x="307073" y="563924"/>
                </a:lnTo>
                <a:lnTo>
                  <a:pt x="295776" y="548995"/>
                </a:lnTo>
                <a:lnTo>
                  <a:pt x="291890" y="543972"/>
                </a:lnTo>
                <a:close/>
              </a:path>
              <a:path w="374014" h="742314">
                <a:moveTo>
                  <a:pt x="85534" y="0"/>
                </a:moveTo>
                <a:lnTo>
                  <a:pt x="42582" y="6040"/>
                </a:lnTo>
                <a:lnTo>
                  <a:pt x="10284" y="29854"/>
                </a:lnTo>
                <a:lnTo>
                  <a:pt x="0" y="65271"/>
                </a:lnTo>
                <a:lnTo>
                  <a:pt x="304" y="73424"/>
                </a:lnTo>
                <a:lnTo>
                  <a:pt x="9032" y="122237"/>
                </a:lnTo>
                <a:lnTo>
                  <a:pt x="27609" y="167658"/>
                </a:lnTo>
                <a:lnTo>
                  <a:pt x="50552" y="211260"/>
                </a:lnTo>
                <a:lnTo>
                  <a:pt x="62489" y="232859"/>
                </a:lnTo>
                <a:lnTo>
                  <a:pt x="74256" y="254539"/>
                </a:lnTo>
                <a:lnTo>
                  <a:pt x="75780" y="257396"/>
                </a:lnTo>
                <a:lnTo>
                  <a:pt x="75920" y="261422"/>
                </a:lnTo>
                <a:lnTo>
                  <a:pt x="74828" y="264851"/>
                </a:lnTo>
                <a:lnTo>
                  <a:pt x="51301" y="323812"/>
                </a:lnTo>
                <a:lnTo>
                  <a:pt x="38424" y="355898"/>
                </a:lnTo>
                <a:lnTo>
                  <a:pt x="26969" y="387759"/>
                </a:lnTo>
                <a:lnTo>
                  <a:pt x="17716" y="419918"/>
                </a:lnTo>
                <a:lnTo>
                  <a:pt x="12609" y="448079"/>
                </a:lnTo>
                <a:lnTo>
                  <a:pt x="11794" y="473309"/>
                </a:lnTo>
                <a:lnTo>
                  <a:pt x="11832" y="475913"/>
                </a:lnTo>
                <a:lnTo>
                  <a:pt x="26327" y="526001"/>
                </a:lnTo>
                <a:lnTo>
                  <a:pt x="69346" y="567295"/>
                </a:lnTo>
                <a:lnTo>
                  <a:pt x="138417" y="580357"/>
                </a:lnTo>
                <a:lnTo>
                  <a:pt x="163421" y="578137"/>
                </a:lnTo>
                <a:lnTo>
                  <a:pt x="188213" y="573199"/>
                </a:lnTo>
                <a:lnTo>
                  <a:pt x="212787" y="565982"/>
                </a:lnTo>
                <a:lnTo>
                  <a:pt x="237134" y="556926"/>
                </a:lnTo>
                <a:lnTo>
                  <a:pt x="244735" y="553722"/>
                </a:lnTo>
                <a:lnTo>
                  <a:pt x="174463" y="553722"/>
                </a:lnTo>
                <a:lnTo>
                  <a:pt x="143665" y="553535"/>
                </a:lnTo>
                <a:lnTo>
                  <a:pt x="91846" y="532809"/>
                </a:lnTo>
                <a:lnTo>
                  <a:pt x="69370" y="490166"/>
                </a:lnTo>
                <a:lnTo>
                  <a:pt x="68389" y="473309"/>
                </a:lnTo>
                <a:lnTo>
                  <a:pt x="70008" y="450069"/>
                </a:lnTo>
                <a:lnTo>
                  <a:pt x="81060" y="403299"/>
                </a:lnTo>
                <a:lnTo>
                  <a:pt x="95029" y="365362"/>
                </a:lnTo>
                <a:lnTo>
                  <a:pt x="107034" y="336460"/>
                </a:lnTo>
                <a:lnTo>
                  <a:pt x="113055" y="322014"/>
                </a:lnTo>
                <a:lnTo>
                  <a:pt x="114922" y="321633"/>
                </a:lnTo>
                <a:lnTo>
                  <a:pt x="142055" y="321633"/>
                </a:lnTo>
                <a:lnTo>
                  <a:pt x="136622" y="312545"/>
                </a:lnTo>
                <a:lnTo>
                  <a:pt x="128663" y="298989"/>
                </a:lnTo>
                <a:lnTo>
                  <a:pt x="127330" y="296677"/>
                </a:lnTo>
                <a:lnTo>
                  <a:pt x="127165" y="293096"/>
                </a:lnTo>
                <a:lnTo>
                  <a:pt x="128409" y="290327"/>
                </a:lnTo>
                <a:lnTo>
                  <a:pt x="146622" y="243729"/>
                </a:lnTo>
                <a:lnTo>
                  <a:pt x="151629" y="224389"/>
                </a:lnTo>
                <a:lnTo>
                  <a:pt x="86131" y="224389"/>
                </a:lnTo>
                <a:lnTo>
                  <a:pt x="52704" y="146906"/>
                </a:lnTo>
                <a:lnTo>
                  <a:pt x="48308" y="137152"/>
                </a:lnTo>
                <a:lnTo>
                  <a:pt x="43832" y="127425"/>
                </a:lnTo>
                <a:lnTo>
                  <a:pt x="39658" y="117592"/>
                </a:lnTo>
                <a:lnTo>
                  <a:pt x="27116" y="67615"/>
                </a:lnTo>
                <a:lnTo>
                  <a:pt x="24587" y="54158"/>
                </a:lnTo>
                <a:lnTo>
                  <a:pt x="23825" y="50196"/>
                </a:lnTo>
                <a:lnTo>
                  <a:pt x="24879" y="45662"/>
                </a:lnTo>
                <a:lnTo>
                  <a:pt x="25641" y="41357"/>
                </a:lnTo>
                <a:lnTo>
                  <a:pt x="27445" y="35250"/>
                </a:lnTo>
                <a:lnTo>
                  <a:pt x="58889" y="17855"/>
                </a:lnTo>
                <a:lnTo>
                  <a:pt x="121348" y="17855"/>
                </a:lnTo>
                <a:lnTo>
                  <a:pt x="114747" y="11814"/>
                </a:lnTo>
                <a:lnTo>
                  <a:pt x="101479" y="4142"/>
                </a:lnTo>
                <a:lnTo>
                  <a:pt x="85534" y="0"/>
                </a:lnTo>
                <a:close/>
              </a:path>
              <a:path w="374014" h="742314">
                <a:moveTo>
                  <a:pt x="190052" y="399433"/>
                </a:moveTo>
                <a:lnTo>
                  <a:pt x="164414" y="399433"/>
                </a:lnTo>
                <a:lnTo>
                  <a:pt x="255358" y="528021"/>
                </a:lnTo>
                <a:lnTo>
                  <a:pt x="244034" y="534197"/>
                </a:lnTo>
                <a:lnTo>
                  <a:pt x="232384" y="539549"/>
                </a:lnTo>
                <a:lnTo>
                  <a:pt x="220400" y="544058"/>
                </a:lnTo>
                <a:lnTo>
                  <a:pt x="208076" y="547706"/>
                </a:lnTo>
                <a:lnTo>
                  <a:pt x="174463" y="553722"/>
                </a:lnTo>
                <a:lnTo>
                  <a:pt x="244735" y="553722"/>
                </a:lnTo>
                <a:lnTo>
                  <a:pt x="266509" y="543972"/>
                </a:lnTo>
                <a:lnTo>
                  <a:pt x="291890" y="543972"/>
                </a:lnTo>
                <a:lnTo>
                  <a:pt x="284137" y="533952"/>
                </a:lnTo>
                <a:lnTo>
                  <a:pt x="306016" y="519499"/>
                </a:lnTo>
                <a:lnTo>
                  <a:pt x="271246" y="519499"/>
                </a:lnTo>
                <a:lnTo>
                  <a:pt x="190052" y="399433"/>
                </a:lnTo>
                <a:close/>
              </a:path>
              <a:path w="374014" h="742314">
                <a:moveTo>
                  <a:pt x="355925" y="368833"/>
                </a:moveTo>
                <a:lnTo>
                  <a:pt x="252510" y="368833"/>
                </a:lnTo>
                <a:lnTo>
                  <a:pt x="287289" y="372988"/>
                </a:lnTo>
                <a:lnTo>
                  <a:pt x="316280" y="390492"/>
                </a:lnTo>
                <a:lnTo>
                  <a:pt x="327115" y="403910"/>
                </a:lnTo>
                <a:lnTo>
                  <a:pt x="333722" y="418583"/>
                </a:lnTo>
                <a:lnTo>
                  <a:pt x="335117" y="434807"/>
                </a:lnTo>
                <a:lnTo>
                  <a:pt x="330314" y="452875"/>
                </a:lnTo>
                <a:lnTo>
                  <a:pt x="308204" y="486733"/>
                </a:lnTo>
                <a:lnTo>
                  <a:pt x="278406" y="513581"/>
                </a:lnTo>
                <a:lnTo>
                  <a:pt x="271246" y="519499"/>
                </a:lnTo>
                <a:lnTo>
                  <a:pt x="306016" y="519499"/>
                </a:lnTo>
                <a:lnTo>
                  <a:pt x="309275" y="517346"/>
                </a:lnTo>
                <a:lnTo>
                  <a:pt x="350109" y="479125"/>
                </a:lnTo>
                <a:lnTo>
                  <a:pt x="372160" y="433112"/>
                </a:lnTo>
                <a:lnTo>
                  <a:pt x="373802" y="410914"/>
                </a:lnTo>
                <a:lnTo>
                  <a:pt x="369047" y="390050"/>
                </a:lnTo>
                <a:lnTo>
                  <a:pt x="357987" y="370579"/>
                </a:lnTo>
                <a:lnTo>
                  <a:pt x="355925" y="368833"/>
                </a:lnTo>
                <a:close/>
              </a:path>
              <a:path w="374014" h="742314">
                <a:moveTo>
                  <a:pt x="142055" y="321633"/>
                </a:moveTo>
                <a:lnTo>
                  <a:pt x="114922" y="321633"/>
                </a:lnTo>
                <a:lnTo>
                  <a:pt x="144030" y="367785"/>
                </a:lnTo>
                <a:lnTo>
                  <a:pt x="136522" y="375670"/>
                </a:lnTo>
                <a:lnTo>
                  <a:pt x="99955" y="427182"/>
                </a:lnTo>
                <a:lnTo>
                  <a:pt x="95694" y="456256"/>
                </a:lnTo>
                <a:lnTo>
                  <a:pt x="102463" y="482801"/>
                </a:lnTo>
                <a:lnTo>
                  <a:pt x="120040" y="503624"/>
                </a:lnTo>
                <a:lnTo>
                  <a:pt x="128265" y="508648"/>
                </a:lnTo>
                <a:lnTo>
                  <a:pt x="137664" y="512068"/>
                </a:lnTo>
                <a:lnTo>
                  <a:pt x="148583" y="513581"/>
                </a:lnTo>
                <a:lnTo>
                  <a:pt x="161366" y="512882"/>
                </a:lnTo>
                <a:lnTo>
                  <a:pt x="131161" y="486162"/>
                </a:lnTo>
                <a:lnTo>
                  <a:pt x="125918" y="454643"/>
                </a:lnTo>
                <a:lnTo>
                  <a:pt x="139161" y="423882"/>
                </a:lnTo>
                <a:lnTo>
                  <a:pt x="164414" y="399433"/>
                </a:lnTo>
                <a:lnTo>
                  <a:pt x="190052" y="399433"/>
                </a:lnTo>
                <a:lnTo>
                  <a:pt x="182511" y="388283"/>
                </a:lnTo>
                <a:lnTo>
                  <a:pt x="216175" y="374955"/>
                </a:lnTo>
                <a:lnTo>
                  <a:pt x="252510" y="368833"/>
                </a:lnTo>
                <a:lnTo>
                  <a:pt x="355925" y="368833"/>
                </a:lnTo>
                <a:lnTo>
                  <a:pt x="340653" y="355898"/>
                </a:lnTo>
                <a:lnTo>
                  <a:pt x="163245" y="355898"/>
                </a:lnTo>
                <a:lnTo>
                  <a:pt x="162483" y="354932"/>
                </a:lnTo>
                <a:lnTo>
                  <a:pt x="161594" y="354018"/>
                </a:lnTo>
                <a:lnTo>
                  <a:pt x="144692" y="326045"/>
                </a:lnTo>
                <a:lnTo>
                  <a:pt x="142055" y="321633"/>
                </a:lnTo>
                <a:close/>
              </a:path>
              <a:path w="374014" h="742314">
                <a:moveTo>
                  <a:pt x="250525" y="330501"/>
                </a:moveTo>
                <a:lnTo>
                  <a:pt x="205744" y="337650"/>
                </a:lnTo>
                <a:lnTo>
                  <a:pt x="163245" y="355898"/>
                </a:lnTo>
                <a:lnTo>
                  <a:pt x="340653" y="355898"/>
                </a:lnTo>
                <a:lnTo>
                  <a:pt x="330704" y="347471"/>
                </a:lnTo>
                <a:lnTo>
                  <a:pt x="293531" y="333943"/>
                </a:lnTo>
                <a:lnTo>
                  <a:pt x="250525" y="330501"/>
                </a:lnTo>
                <a:close/>
              </a:path>
              <a:path w="374014" h="742314">
                <a:moveTo>
                  <a:pt x="121348" y="17855"/>
                </a:moveTo>
                <a:lnTo>
                  <a:pt x="58889" y="17855"/>
                </a:lnTo>
                <a:lnTo>
                  <a:pt x="66055" y="18798"/>
                </a:lnTo>
                <a:lnTo>
                  <a:pt x="72656" y="21557"/>
                </a:lnTo>
                <a:lnTo>
                  <a:pt x="98105" y="62666"/>
                </a:lnTo>
                <a:lnTo>
                  <a:pt x="104212" y="117592"/>
                </a:lnTo>
                <a:lnTo>
                  <a:pt x="104140" y="122237"/>
                </a:lnTo>
                <a:lnTo>
                  <a:pt x="100583" y="169115"/>
                </a:lnTo>
                <a:lnTo>
                  <a:pt x="89941" y="219627"/>
                </a:lnTo>
                <a:lnTo>
                  <a:pt x="88950" y="222471"/>
                </a:lnTo>
                <a:lnTo>
                  <a:pt x="88442" y="223881"/>
                </a:lnTo>
                <a:lnTo>
                  <a:pt x="86131" y="224389"/>
                </a:lnTo>
                <a:lnTo>
                  <a:pt x="151629" y="224389"/>
                </a:lnTo>
                <a:lnTo>
                  <a:pt x="158586" y="197517"/>
                </a:lnTo>
                <a:lnTo>
                  <a:pt x="163780" y="151737"/>
                </a:lnTo>
                <a:lnTo>
                  <a:pt x="161683" y="106431"/>
                </a:lnTo>
                <a:lnTo>
                  <a:pt x="157463" y="83421"/>
                </a:lnTo>
                <a:lnTo>
                  <a:pt x="150534" y="61477"/>
                </a:lnTo>
                <a:lnTo>
                  <a:pt x="140236" y="40909"/>
                </a:lnTo>
                <a:lnTo>
                  <a:pt x="125907" y="22027"/>
                </a:lnTo>
                <a:lnTo>
                  <a:pt x="121348" y="17855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31863"/>
            <a:ext cx="440690" cy="605155"/>
          </a:xfrm>
          <a:custGeom>
            <a:avLst/>
            <a:gdLst/>
            <a:ahLst/>
            <a:cxnLst/>
            <a:rect l="l" t="t" r="r" b="b"/>
            <a:pathLst>
              <a:path w="440690" h="605155">
                <a:moveTo>
                  <a:pt x="0" y="349422"/>
                </a:moveTo>
                <a:lnTo>
                  <a:pt x="0" y="594389"/>
                </a:lnTo>
                <a:lnTo>
                  <a:pt x="17150" y="600485"/>
                </a:lnTo>
                <a:lnTo>
                  <a:pt x="45299" y="604545"/>
                </a:lnTo>
                <a:lnTo>
                  <a:pt x="45744" y="604697"/>
                </a:lnTo>
                <a:lnTo>
                  <a:pt x="46099" y="604901"/>
                </a:lnTo>
                <a:lnTo>
                  <a:pt x="46569" y="605028"/>
                </a:lnTo>
                <a:lnTo>
                  <a:pt x="49071" y="605028"/>
                </a:lnTo>
                <a:lnTo>
                  <a:pt x="51281" y="604697"/>
                </a:lnTo>
                <a:lnTo>
                  <a:pt x="55015" y="604532"/>
                </a:lnTo>
                <a:lnTo>
                  <a:pt x="56323" y="604418"/>
                </a:lnTo>
                <a:lnTo>
                  <a:pt x="57644" y="604329"/>
                </a:lnTo>
                <a:lnTo>
                  <a:pt x="86837" y="598141"/>
                </a:lnTo>
                <a:lnTo>
                  <a:pt x="110015" y="585295"/>
                </a:lnTo>
                <a:lnTo>
                  <a:pt x="127959" y="566596"/>
                </a:lnTo>
                <a:lnTo>
                  <a:pt x="141451" y="542848"/>
                </a:lnTo>
                <a:lnTo>
                  <a:pt x="163755" y="492984"/>
                </a:lnTo>
                <a:lnTo>
                  <a:pt x="187152" y="441236"/>
                </a:lnTo>
                <a:lnTo>
                  <a:pt x="121728" y="441236"/>
                </a:lnTo>
                <a:lnTo>
                  <a:pt x="115016" y="429966"/>
                </a:lnTo>
                <a:lnTo>
                  <a:pt x="107369" y="418957"/>
                </a:lnTo>
                <a:lnTo>
                  <a:pt x="98777" y="408285"/>
                </a:lnTo>
                <a:lnTo>
                  <a:pt x="89228" y="398030"/>
                </a:lnTo>
                <a:lnTo>
                  <a:pt x="42703" y="363631"/>
                </a:lnTo>
                <a:lnTo>
                  <a:pt x="0" y="349422"/>
                </a:lnTo>
                <a:close/>
              </a:path>
              <a:path w="440690" h="605155">
                <a:moveTo>
                  <a:pt x="432010" y="186347"/>
                </a:moveTo>
                <a:lnTo>
                  <a:pt x="303096" y="186347"/>
                </a:lnTo>
                <a:lnTo>
                  <a:pt x="340935" y="230703"/>
                </a:lnTo>
                <a:lnTo>
                  <a:pt x="361885" y="276896"/>
                </a:lnTo>
                <a:lnTo>
                  <a:pt x="368919" y="323477"/>
                </a:lnTo>
                <a:lnTo>
                  <a:pt x="365011" y="368993"/>
                </a:lnTo>
                <a:lnTo>
                  <a:pt x="353133" y="411995"/>
                </a:lnTo>
                <a:lnTo>
                  <a:pt x="336259" y="451032"/>
                </a:lnTo>
                <a:lnTo>
                  <a:pt x="317362" y="484654"/>
                </a:lnTo>
                <a:lnTo>
                  <a:pt x="285394" y="529847"/>
                </a:lnTo>
                <a:lnTo>
                  <a:pt x="278268" y="538518"/>
                </a:lnTo>
                <a:lnTo>
                  <a:pt x="288563" y="538236"/>
                </a:lnTo>
                <a:lnTo>
                  <a:pt x="341328" y="499570"/>
                </a:lnTo>
                <a:lnTo>
                  <a:pt x="374661" y="460655"/>
                </a:lnTo>
                <a:lnTo>
                  <a:pt x="406554" y="408285"/>
                </a:lnTo>
                <a:lnTo>
                  <a:pt x="432382" y="342341"/>
                </a:lnTo>
                <a:lnTo>
                  <a:pt x="440238" y="276279"/>
                </a:lnTo>
                <a:lnTo>
                  <a:pt x="437769" y="216014"/>
                </a:lnTo>
                <a:lnTo>
                  <a:pt x="432010" y="186347"/>
                </a:lnTo>
                <a:close/>
              </a:path>
              <a:path w="440690" h="605155">
                <a:moveTo>
                  <a:pt x="335227" y="0"/>
                </a:moveTo>
                <a:lnTo>
                  <a:pt x="121728" y="441236"/>
                </a:lnTo>
                <a:lnTo>
                  <a:pt x="187152" y="441236"/>
                </a:lnTo>
                <a:lnTo>
                  <a:pt x="208891" y="393493"/>
                </a:lnTo>
                <a:lnTo>
                  <a:pt x="277036" y="244462"/>
                </a:lnTo>
                <a:lnTo>
                  <a:pt x="283458" y="230229"/>
                </a:lnTo>
                <a:lnTo>
                  <a:pt x="296231" y="201558"/>
                </a:lnTo>
                <a:lnTo>
                  <a:pt x="303096" y="186347"/>
                </a:lnTo>
                <a:lnTo>
                  <a:pt x="432010" y="186347"/>
                </a:lnTo>
                <a:lnTo>
                  <a:pt x="427279" y="161972"/>
                </a:lnTo>
                <a:lnTo>
                  <a:pt x="411075" y="114577"/>
                </a:lnTo>
                <a:lnTo>
                  <a:pt x="391462" y="74257"/>
                </a:lnTo>
                <a:lnTo>
                  <a:pt x="370746" y="41437"/>
                </a:lnTo>
                <a:lnTo>
                  <a:pt x="351233" y="16543"/>
                </a:lnTo>
                <a:lnTo>
                  <a:pt x="33522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3586" y="28371"/>
            <a:ext cx="556895" cy="605155"/>
          </a:xfrm>
          <a:custGeom>
            <a:avLst/>
            <a:gdLst/>
            <a:ahLst/>
            <a:cxnLst/>
            <a:rect l="l" t="t" r="r" b="b"/>
            <a:pathLst>
              <a:path w="556895" h="605155">
                <a:moveTo>
                  <a:pt x="109166" y="347130"/>
                </a:moveTo>
                <a:lnTo>
                  <a:pt x="62351" y="349387"/>
                </a:lnTo>
                <a:lnTo>
                  <a:pt x="24139" y="371259"/>
                </a:lnTo>
                <a:lnTo>
                  <a:pt x="2260" y="409483"/>
                </a:lnTo>
                <a:lnTo>
                  <a:pt x="0" y="456301"/>
                </a:lnTo>
                <a:lnTo>
                  <a:pt x="16499" y="505886"/>
                </a:lnTo>
                <a:lnTo>
                  <a:pt x="50898" y="552411"/>
                </a:lnTo>
                <a:lnTo>
                  <a:pt x="104681" y="590346"/>
                </a:lnTo>
                <a:lnTo>
                  <a:pt x="161350" y="604545"/>
                </a:lnTo>
                <a:lnTo>
                  <a:pt x="161794" y="604697"/>
                </a:lnTo>
                <a:lnTo>
                  <a:pt x="162150" y="604901"/>
                </a:lnTo>
                <a:lnTo>
                  <a:pt x="162620" y="605028"/>
                </a:lnTo>
                <a:lnTo>
                  <a:pt x="165122" y="605028"/>
                </a:lnTo>
                <a:lnTo>
                  <a:pt x="167319" y="604697"/>
                </a:lnTo>
                <a:lnTo>
                  <a:pt x="171065" y="604532"/>
                </a:lnTo>
                <a:lnTo>
                  <a:pt x="172373" y="604418"/>
                </a:lnTo>
                <a:lnTo>
                  <a:pt x="173694" y="604329"/>
                </a:lnTo>
                <a:lnTo>
                  <a:pt x="202888" y="598141"/>
                </a:lnTo>
                <a:lnTo>
                  <a:pt x="226066" y="585295"/>
                </a:lnTo>
                <a:lnTo>
                  <a:pt x="244010" y="566596"/>
                </a:lnTo>
                <a:lnTo>
                  <a:pt x="257502" y="542848"/>
                </a:lnTo>
                <a:lnTo>
                  <a:pt x="279806" y="492984"/>
                </a:lnTo>
                <a:lnTo>
                  <a:pt x="303203" y="441236"/>
                </a:lnTo>
                <a:lnTo>
                  <a:pt x="237778" y="441236"/>
                </a:lnTo>
                <a:lnTo>
                  <a:pt x="231066" y="429968"/>
                </a:lnTo>
                <a:lnTo>
                  <a:pt x="223419" y="418961"/>
                </a:lnTo>
                <a:lnTo>
                  <a:pt x="214827" y="408290"/>
                </a:lnTo>
                <a:lnTo>
                  <a:pt x="205279" y="398030"/>
                </a:lnTo>
                <a:lnTo>
                  <a:pt x="158752" y="363631"/>
                </a:lnTo>
                <a:lnTo>
                  <a:pt x="109166" y="347130"/>
                </a:lnTo>
                <a:close/>
              </a:path>
              <a:path w="556895" h="605155">
                <a:moveTo>
                  <a:pt x="548061" y="186347"/>
                </a:moveTo>
                <a:lnTo>
                  <a:pt x="419147" y="186347"/>
                </a:lnTo>
                <a:lnTo>
                  <a:pt x="456986" y="230703"/>
                </a:lnTo>
                <a:lnTo>
                  <a:pt x="477936" y="276896"/>
                </a:lnTo>
                <a:lnTo>
                  <a:pt x="484970" y="323477"/>
                </a:lnTo>
                <a:lnTo>
                  <a:pt x="481061" y="368993"/>
                </a:lnTo>
                <a:lnTo>
                  <a:pt x="469184" y="411995"/>
                </a:lnTo>
                <a:lnTo>
                  <a:pt x="452310" y="451032"/>
                </a:lnTo>
                <a:lnTo>
                  <a:pt x="433413" y="484654"/>
                </a:lnTo>
                <a:lnTo>
                  <a:pt x="401444" y="529847"/>
                </a:lnTo>
                <a:lnTo>
                  <a:pt x="394319" y="538518"/>
                </a:lnTo>
                <a:lnTo>
                  <a:pt x="404614" y="538236"/>
                </a:lnTo>
                <a:lnTo>
                  <a:pt x="457379" y="499570"/>
                </a:lnTo>
                <a:lnTo>
                  <a:pt x="490712" y="460655"/>
                </a:lnTo>
                <a:lnTo>
                  <a:pt x="522603" y="408290"/>
                </a:lnTo>
                <a:lnTo>
                  <a:pt x="548433" y="342341"/>
                </a:lnTo>
                <a:lnTo>
                  <a:pt x="556289" y="276279"/>
                </a:lnTo>
                <a:lnTo>
                  <a:pt x="553820" y="216014"/>
                </a:lnTo>
                <a:lnTo>
                  <a:pt x="548061" y="186347"/>
                </a:lnTo>
                <a:close/>
              </a:path>
              <a:path w="556895" h="605155">
                <a:moveTo>
                  <a:pt x="451278" y="0"/>
                </a:moveTo>
                <a:lnTo>
                  <a:pt x="237778" y="441236"/>
                </a:lnTo>
                <a:lnTo>
                  <a:pt x="303203" y="441236"/>
                </a:lnTo>
                <a:lnTo>
                  <a:pt x="324942" y="393493"/>
                </a:lnTo>
                <a:lnTo>
                  <a:pt x="393087" y="244462"/>
                </a:lnTo>
                <a:lnTo>
                  <a:pt x="399504" y="230229"/>
                </a:lnTo>
                <a:lnTo>
                  <a:pt x="412280" y="201558"/>
                </a:lnTo>
                <a:lnTo>
                  <a:pt x="419147" y="186347"/>
                </a:lnTo>
                <a:lnTo>
                  <a:pt x="548061" y="186347"/>
                </a:lnTo>
                <a:lnTo>
                  <a:pt x="543330" y="161972"/>
                </a:lnTo>
                <a:lnTo>
                  <a:pt x="527126" y="114577"/>
                </a:lnTo>
                <a:lnTo>
                  <a:pt x="507513" y="74257"/>
                </a:lnTo>
                <a:lnTo>
                  <a:pt x="486797" y="41437"/>
                </a:lnTo>
                <a:lnTo>
                  <a:pt x="467283" y="16543"/>
                </a:lnTo>
                <a:lnTo>
                  <a:pt x="45127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7846" y="4701603"/>
            <a:ext cx="556895" cy="605155"/>
          </a:xfrm>
          <a:custGeom>
            <a:avLst/>
            <a:gdLst/>
            <a:ahLst/>
            <a:cxnLst/>
            <a:rect l="l" t="t" r="r" b="b"/>
            <a:pathLst>
              <a:path w="556895" h="605154">
                <a:moveTo>
                  <a:pt x="109166" y="347132"/>
                </a:moveTo>
                <a:lnTo>
                  <a:pt x="62347" y="349392"/>
                </a:lnTo>
                <a:lnTo>
                  <a:pt x="24128" y="371271"/>
                </a:lnTo>
                <a:lnTo>
                  <a:pt x="2256" y="409488"/>
                </a:lnTo>
                <a:lnTo>
                  <a:pt x="0" y="456303"/>
                </a:lnTo>
                <a:lnTo>
                  <a:pt x="16500" y="505886"/>
                </a:lnTo>
                <a:lnTo>
                  <a:pt x="50900" y="552411"/>
                </a:lnTo>
                <a:lnTo>
                  <a:pt x="104673" y="590353"/>
                </a:lnTo>
                <a:lnTo>
                  <a:pt x="161351" y="604558"/>
                </a:lnTo>
                <a:lnTo>
                  <a:pt x="161796" y="604697"/>
                </a:lnTo>
                <a:lnTo>
                  <a:pt x="162152" y="604900"/>
                </a:lnTo>
                <a:lnTo>
                  <a:pt x="162609" y="605027"/>
                </a:lnTo>
                <a:lnTo>
                  <a:pt x="165123" y="605027"/>
                </a:lnTo>
                <a:lnTo>
                  <a:pt x="167333" y="604697"/>
                </a:lnTo>
                <a:lnTo>
                  <a:pt x="171067" y="604532"/>
                </a:lnTo>
                <a:lnTo>
                  <a:pt x="172375" y="604418"/>
                </a:lnTo>
                <a:lnTo>
                  <a:pt x="173696" y="604329"/>
                </a:lnTo>
                <a:lnTo>
                  <a:pt x="202889" y="598141"/>
                </a:lnTo>
                <a:lnTo>
                  <a:pt x="226067" y="585295"/>
                </a:lnTo>
                <a:lnTo>
                  <a:pt x="244012" y="566596"/>
                </a:lnTo>
                <a:lnTo>
                  <a:pt x="257503" y="542848"/>
                </a:lnTo>
                <a:lnTo>
                  <a:pt x="279807" y="492984"/>
                </a:lnTo>
                <a:lnTo>
                  <a:pt x="303205" y="441236"/>
                </a:lnTo>
                <a:lnTo>
                  <a:pt x="237780" y="441236"/>
                </a:lnTo>
                <a:lnTo>
                  <a:pt x="231068" y="429968"/>
                </a:lnTo>
                <a:lnTo>
                  <a:pt x="223421" y="418961"/>
                </a:lnTo>
                <a:lnTo>
                  <a:pt x="214829" y="408290"/>
                </a:lnTo>
                <a:lnTo>
                  <a:pt x="205281" y="398030"/>
                </a:lnTo>
                <a:lnTo>
                  <a:pt x="158754" y="363631"/>
                </a:lnTo>
                <a:lnTo>
                  <a:pt x="109166" y="347132"/>
                </a:lnTo>
                <a:close/>
              </a:path>
              <a:path w="556895" h="605154">
                <a:moveTo>
                  <a:pt x="548063" y="186347"/>
                </a:moveTo>
                <a:lnTo>
                  <a:pt x="419149" y="186347"/>
                </a:lnTo>
                <a:lnTo>
                  <a:pt x="456988" y="230703"/>
                </a:lnTo>
                <a:lnTo>
                  <a:pt x="477937" y="276896"/>
                </a:lnTo>
                <a:lnTo>
                  <a:pt x="484971" y="323477"/>
                </a:lnTo>
                <a:lnTo>
                  <a:pt x="481063" y="368993"/>
                </a:lnTo>
                <a:lnTo>
                  <a:pt x="469185" y="411995"/>
                </a:lnTo>
                <a:lnTo>
                  <a:pt x="452311" y="451032"/>
                </a:lnTo>
                <a:lnTo>
                  <a:pt x="433415" y="484654"/>
                </a:lnTo>
                <a:lnTo>
                  <a:pt x="401446" y="529847"/>
                </a:lnTo>
                <a:lnTo>
                  <a:pt x="394320" y="538518"/>
                </a:lnTo>
                <a:lnTo>
                  <a:pt x="404615" y="538236"/>
                </a:lnTo>
                <a:lnTo>
                  <a:pt x="457380" y="499570"/>
                </a:lnTo>
                <a:lnTo>
                  <a:pt x="490713" y="460655"/>
                </a:lnTo>
                <a:lnTo>
                  <a:pt x="522605" y="408290"/>
                </a:lnTo>
                <a:lnTo>
                  <a:pt x="548435" y="342341"/>
                </a:lnTo>
                <a:lnTo>
                  <a:pt x="556291" y="276279"/>
                </a:lnTo>
                <a:lnTo>
                  <a:pt x="553821" y="216014"/>
                </a:lnTo>
                <a:lnTo>
                  <a:pt x="548063" y="186347"/>
                </a:lnTo>
                <a:close/>
              </a:path>
              <a:path w="556895" h="605154">
                <a:moveTo>
                  <a:pt x="451280" y="0"/>
                </a:moveTo>
                <a:lnTo>
                  <a:pt x="237780" y="441236"/>
                </a:lnTo>
                <a:lnTo>
                  <a:pt x="303205" y="441236"/>
                </a:lnTo>
                <a:lnTo>
                  <a:pt x="324943" y="393493"/>
                </a:lnTo>
                <a:lnTo>
                  <a:pt x="393088" y="244462"/>
                </a:lnTo>
                <a:lnTo>
                  <a:pt x="399511" y="230229"/>
                </a:lnTo>
                <a:lnTo>
                  <a:pt x="412284" y="201558"/>
                </a:lnTo>
                <a:lnTo>
                  <a:pt x="419149" y="186347"/>
                </a:lnTo>
                <a:lnTo>
                  <a:pt x="548063" y="186347"/>
                </a:lnTo>
                <a:lnTo>
                  <a:pt x="543331" y="161972"/>
                </a:lnTo>
                <a:lnTo>
                  <a:pt x="527127" y="114577"/>
                </a:lnTo>
                <a:lnTo>
                  <a:pt x="507514" y="74257"/>
                </a:lnTo>
                <a:lnTo>
                  <a:pt x="486798" y="41437"/>
                </a:lnTo>
                <a:lnTo>
                  <a:pt x="467285" y="16543"/>
                </a:lnTo>
                <a:lnTo>
                  <a:pt x="4512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830082"/>
            <a:ext cx="331470" cy="464184"/>
          </a:xfrm>
          <a:custGeom>
            <a:avLst/>
            <a:gdLst/>
            <a:ahLst/>
            <a:cxnLst/>
            <a:rect l="l" t="t" r="r" b="b"/>
            <a:pathLst>
              <a:path w="331470" h="464185">
                <a:moveTo>
                  <a:pt x="70551" y="355788"/>
                </a:moveTo>
                <a:lnTo>
                  <a:pt x="24794" y="367879"/>
                </a:lnTo>
                <a:lnTo>
                  <a:pt x="0" y="442703"/>
                </a:lnTo>
                <a:lnTo>
                  <a:pt x="6683" y="452248"/>
                </a:lnTo>
                <a:lnTo>
                  <a:pt x="32129" y="462876"/>
                </a:lnTo>
                <a:lnTo>
                  <a:pt x="44683" y="463954"/>
                </a:lnTo>
                <a:lnTo>
                  <a:pt x="57704" y="463226"/>
                </a:lnTo>
                <a:lnTo>
                  <a:pt x="101932" y="443595"/>
                </a:lnTo>
                <a:lnTo>
                  <a:pt x="121766" y="403869"/>
                </a:lnTo>
                <a:lnTo>
                  <a:pt x="118858" y="380796"/>
                </a:lnTo>
                <a:lnTo>
                  <a:pt x="111360" y="359232"/>
                </a:lnTo>
                <a:lnTo>
                  <a:pt x="90879" y="359232"/>
                </a:lnTo>
                <a:lnTo>
                  <a:pt x="70551" y="355788"/>
                </a:lnTo>
                <a:close/>
              </a:path>
              <a:path w="331470" h="464185">
                <a:moveTo>
                  <a:pt x="275811" y="281659"/>
                </a:moveTo>
                <a:lnTo>
                  <a:pt x="231470" y="296883"/>
                </a:lnTo>
                <a:lnTo>
                  <a:pt x="204770" y="326669"/>
                </a:lnTo>
                <a:lnTo>
                  <a:pt x="200568" y="344673"/>
                </a:lnTo>
                <a:lnTo>
                  <a:pt x="202964" y="362278"/>
                </a:lnTo>
                <a:lnTo>
                  <a:pt x="211987" y="377685"/>
                </a:lnTo>
                <a:lnTo>
                  <a:pt x="229057" y="389199"/>
                </a:lnTo>
                <a:lnTo>
                  <a:pt x="249198" y="392523"/>
                </a:lnTo>
                <a:lnTo>
                  <a:pt x="270062" y="390006"/>
                </a:lnTo>
                <a:lnTo>
                  <a:pt x="289304" y="383997"/>
                </a:lnTo>
                <a:lnTo>
                  <a:pt x="310416" y="371600"/>
                </a:lnTo>
                <a:lnTo>
                  <a:pt x="324953" y="354279"/>
                </a:lnTo>
                <a:lnTo>
                  <a:pt x="331470" y="333462"/>
                </a:lnTo>
                <a:lnTo>
                  <a:pt x="328522" y="310578"/>
                </a:lnTo>
                <a:lnTo>
                  <a:pt x="319460" y="284632"/>
                </a:lnTo>
                <a:lnTo>
                  <a:pt x="299553" y="284632"/>
                </a:lnTo>
                <a:lnTo>
                  <a:pt x="275811" y="281659"/>
                </a:lnTo>
                <a:close/>
              </a:path>
              <a:path w="331470" h="464185">
                <a:moveTo>
                  <a:pt x="220051" y="0"/>
                </a:moveTo>
                <a:lnTo>
                  <a:pt x="0" y="76872"/>
                </a:lnTo>
                <a:lnTo>
                  <a:pt x="0" y="99068"/>
                </a:lnTo>
                <a:lnTo>
                  <a:pt x="90879" y="359232"/>
                </a:lnTo>
                <a:lnTo>
                  <a:pt x="111360" y="359232"/>
                </a:lnTo>
                <a:lnTo>
                  <a:pt x="97127" y="318298"/>
                </a:lnTo>
                <a:lnTo>
                  <a:pt x="31355" y="130962"/>
                </a:lnTo>
                <a:lnTo>
                  <a:pt x="222375" y="64223"/>
                </a:lnTo>
                <a:lnTo>
                  <a:pt x="242482" y="64223"/>
                </a:lnTo>
                <a:lnTo>
                  <a:pt x="220051" y="0"/>
                </a:lnTo>
                <a:close/>
              </a:path>
              <a:path w="331470" h="464185">
                <a:moveTo>
                  <a:pt x="242482" y="64223"/>
                </a:moveTo>
                <a:lnTo>
                  <a:pt x="222375" y="64223"/>
                </a:lnTo>
                <a:lnTo>
                  <a:pt x="297254" y="278028"/>
                </a:lnTo>
                <a:lnTo>
                  <a:pt x="298588" y="280390"/>
                </a:lnTo>
                <a:lnTo>
                  <a:pt x="299553" y="284632"/>
                </a:lnTo>
                <a:lnTo>
                  <a:pt x="319460" y="284632"/>
                </a:lnTo>
                <a:lnTo>
                  <a:pt x="242482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2369" y="0"/>
            <a:ext cx="339090" cy="417830"/>
          </a:xfrm>
          <a:custGeom>
            <a:avLst/>
            <a:gdLst/>
            <a:ahLst/>
            <a:cxnLst/>
            <a:rect l="l" t="t" r="r" b="b"/>
            <a:pathLst>
              <a:path w="339090" h="417830">
                <a:moveTo>
                  <a:pt x="77789" y="309070"/>
                </a:moveTo>
                <a:lnTo>
                  <a:pt x="54689" y="311850"/>
                </a:lnTo>
                <a:lnTo>
                  <a:pt x="32037" y="321156"/>
                </a:lnTo>
                <a:lnTo>
                  <a:pt x="13053" y="337286"/>
                </a:lnTo>
                <a:lnTo>
                  <a:pt x="0" y="362452"/>
                </a:lnTo>
                <a:lnTo>
                  <a:pt x="545" y="386411"/>
                </a:lnTo>
                <a:lnTo>
                  <a:pt x="13922" y="405525"/>
                </a:lnTo>
                <a:lnTo>
                  <a:pt x="39367" y="416153"/>
                </a:lnTo>
                <a:lnTo>
                  <a:pt x="51921" y="417230"/>
                </a:lnTo>
                <a:lnTo>
                  <a:pt x="64942" y="416502"/>
                </a:lnTo>
                <a:lnTo>
                  <a:pt x="109170" y="396872"/>
                </a:lnTo>
                <a:lnTo>
                  <a:pt x="129004" y="357151"/>
                </a:lnTo>
                <a:lnTo>
                  <a:pt x="126095" y="334086"/>
                </a:lnTo>
                <a:lnTo>
                  <a:pt x="118598" y="312521"/>
                </a:lnTo>
                <a:lnTo>
                  <a:pt x="98117" y="312521"/>
                </a:lnTo>
                <a:lnTo>
                  <a:pt x="77789" y="309070"/>
                </a:lnTo>
                <a:close/>
              </a:path>
              <a:path w="339090" h="417830">
                <a:moveTo>
                  <a:pt x="283049" y="234931"/>
                </a:moveTo>
                <a:lnTo>
                  <a:pt x="238707" y="250160"/>
                </a:lnTo>
                <a:lnTo>
                  <a:pt x="212007" y="279946"/>
                </a:lnTo>
                <a:lnTo>
                  <a:pt x="207805" y="297949"/>
                </a:lnTo>
                <a:lnTo>
                  <a:pt x="210202" y="315555"/>
                </a:lnTo>
                <a:lnTo>
                  <a:pt x="219224" y="330961"/>
                </a:lnTo>
                <a:lnTo>
                  <a:pt x="236295" y="342476"/>
                </a:lnTo>
                <a:lnTo>
                  <a:pt x="256435" y="345800"/>
                </a:lnTo>
                <a:lnTo>
                  <a:pt x="277299" y="343283"/>
                </a:lnTo>
                <a:lnTo>
                  <a:pt x="296542" y="337273"/>
                </a:lnTo>
                <a:lnTo>
                  <a:pt x="317655" y="324877"/>
                </a:lnTo>
                <a:lnTo>
                  <a:pt x="332196" y="307555"/>
                </a:lnTo>
                <a:lnTo>
                  <a:pt x="338713" y="286738"/>
                </a:lnTo>
                <a:lnTo>
                  <a:pt x="335760" y="263855"/>
                </a:lnTo>
                <a:lnTo>
                  <a:pt x="326694" y="237896"/>
                </a:lnTo>
                <a:lnTo>
                  <a:pt x="306791" y="237896"/>
                </a:lnTo>
                <a:lnTo>
                  <a:pt x="283049" y="234931"/>
                </a:lnTo>
                <a:close/>
              </a:path>
              <a:path w="339090" h="417830">
                <a:moveTo>
                  <a:pt x="243617" y="0"/>
                </a:moveTo>
                <a:lnTo>
                  <a:pt x="93555" y="0"/>
                </a:lnTo>
                <a:lnTo>
                  <a:pt x="327" y="32562"/>
                </a:lnTo>
                <a:lnTo>
                  <a:pt x="98117" y="312521"/>
                </a:lnTo>
                <a:lnTo>
                  <a:pt x="118598" y="312521"/>
                </a:lnTo>
                <a:lnTo>
                  <a:pt x="104365" y="271580"/>
                </a:lnTo>
                <a:lnTo>
                  <a:pt x="38592" y="84239"/>
                </a:lnTo>
                <a:lnTo>
                  <a:pt x="229613" y="17500"/>
                </a:lnTo>
                <a:lnTo>
                  <a:pt x="249728" y="17500"/>
                </a:lnTo>
                <a:lnTo>
                  <a:pt x="243617" y="0"/>
                </a:lnTo>
                <a:close/>
              </a:path>
              <a:path w="339090" h="417830">
                <a:moveTo>
                  <a:pt x="249728" y="17500"/>
                </a:moveTo>
                <a:lnTo>
                  <a:pt x="229613" y="17500"/>
                </a:lnTo>
                <a:lnTo>
                  <a:pt x="304492" y="231305"/>
                </a:lnTo>
                <a:lnTo>
                  <a:pt x="305838" y="233667"/>
                </a:lnTo>
                <a:lnTo>
                  <a:pt x="306791" y="237896"/>
                </a:lnTo>
                <a:lnTo>
                  <a:pt x="326694" y="237896"/>
                </a:lnTo>
                <a:lnTo>
                  <a:pt x="249728" y="1750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6492" y="934377"/>
            <a:ext cx="339090" cy="464184"/>
          </a:xfrm>
          <a:custGeom>
            <a:avLst/>
            <a:gdLst/>
            <a:ahLst/>
            <a:cxnLst/>
            <a:rect l="l" t="t" r="r" b="b"/>
            <a:pathLst>
              <a:path w="339089" h="464184">
                <a:moveTo>
                  <a:pt x="77795" y="355788"/>
                </a:moveTo>
                <a:lnTo>
                  <a:pt x="54695" y="358571"/>
                </a:lnTo>
                <a:lnTo>
                  <a:pt x="32043" y="367879"/>
                </a:lnTo>
                <a:lnTo>
                  <a:pt x="13058" y="384009"/>
                </a:lnTo>
                <a:lnTo>
                  <a:pt x="0" y="409175"/>
                </a:lnTo>
                <a:lnTo>
                  <a:pt x="545" y="433135"/>
                </a:lnTo>
                <a:lnTo>
                  <a:pt x="13926" y="452248"/>
                </a:lnTo>
                <a:lnTo>
                  <a:pt x="39372" y="462876"/>
                </a:lnTo>
                <a:lnTo>
                  <a:pt x="51926" y="463954"/>
                </a:lnTo>
                <a:lnTo>
                  <a:pt x="64947" y="463226"/>
                </a:lnTo>
                <a:lnTo>
                  <a:pt x="109175" y="443595"/>
                </a:lnTo>
                <a:lnTo>
                  <a:pt x="129009" y="403869"/>
                </a:lnTo>
                <a:lnTo>
                  <a:pt x="126101" y="380796"/>
                </a:lnTo>
                <a:lnTo>
                  <a:pt x="118603" y="359232"/>
                </a:lnTo>
                <a:lnTo>
                  <a:pt x="98122" y="359232"/>
                </a:lnTo>
                <a:lnTo>
                  <a:pt x="77795" y="355788"/>
                </a:lnTo>
                <a:close/>
              </a:path>
              <a:path w="339089" h="464184">
                <a:moveTo>
                  <a:pt x="283054" y="281654"/>
                </a:moveTo>
                <a:lnTo>
                  <a:pt x="238713" y="296883"/>
                </a:lnTo>
                <a:lnTo>
                  <a:pt x="212013" y="326664"/>
                </a:lnTo>
                <a:lnTo>
                  <a:pt x="207811" y="344668"/>
                </a:lnTo>
                <a:lnTo>
                  <a:pt x="210207" y="362277"/>
                </a:lnTo>
                <a:lnTo>
                  <a:pt x="219230" y="377685"/>
                </a:lnTo>
                <a:lnTo>
                  <a:pt x="236300" y="389199"/>
                </a:lnTo>
                <a:lnTo>
                  <a:pt x="256441" y="392523"/>
                </a:lnTo>
                <a:lnTo>
                  <a:pt x="277305" y="390006"/>
                </a:lnTo>
                <a:lnTo>
                  <a:pt x="296547" y="383997"/>
                </a:lnTo>
                <a:lnTo>
                  <a:pt x="317661" y="371600"/>
                </a:lnTo>
                <a:lnTo>
                  <a:pt x="332201" y="354279"/>
                </a:lnTo>
                <a:lnTo>
                  <a:pt x="338719" y="333462"/>
                </a:lnTo>
                <a:lnTo>
                  <a:pt x="335765" y="310578"/>
                </a:lnTo>
                <a:lnTo>
                  <a:pt x="326699" y="284619"/>
                </a:lnTo>
                <a:lnTo>
                  <a:pt x="306796" y="284619"/>
                </a:lnTo>
                <a:lnTo>
                  <a:pt x="283054" y="281654"/>
                </a:lnTo>
                <a:close/>
              </a:path>
              <a:path w="339089" h="464184">
                <a:moveTo>
                  <a:pt x="227294" y="0"/>
                </a:moveTo>
                <a:lnTo>
                  <a:pt x="332" y="79286"/>
                </a:lnTo>
                <a:lnTo>
                  <a:pt x="98122" y="359232"/>
                </a:lnTo>
                <a:lnTo>
                  <a:pt x="118603" y="359232"/>
                </a:lnTo>
                <a:lnTo>
                  <a:pt x="104370" y="318296"/>
                </a:lnTo>
                <a:lnTo>
                  <a:pt x="38598" y="130949"/>
                </a:lnTo>
                <a:lnTo>
                  <a:pt x="229618" y="64223"/>
                </a:lnTo>
                <a:lnTo>
                  <a:pt x="249725" y="64223"/>
                </a:lnTo>
                <a:lnTo>
                  <a:pt x="227294" y="0"/>
                </a:lnTo>
                <a:close/>
              </a:path>
              <a:path w="339089" h="464184">
                <a:moveTo>
                  <a:pt x="249725" y="64223"/>
                </a:moveTo>
                <a:lnTo>
                  <a:pt x="229618" y="64223"/>
                </a:lnTo>
                <a:lnTo>
                  <a:pt x="304497" y="278028"/>
                </a:lnTo>
                <a:lnTo>
                  <a:pt x="305831" y="280390"/>
                </a:lnTo>
                <a:lnTo>
                  <a:pt x="306796" y="284619"/>
                </a:lnTo>
                <a:lnTo>
                  <a:pt x="326699" y="284619"/>
                </a:lnTo>
                <a:lnTo>
                  <a:pt x="249725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9573" y="5859241"/>
            <a:ext cx="339090" cy="464184"/>
          </a:xfrm>
          <a:custGeom>
            <a:avLst/>
            <a:gdLst/>
            <a:ahLst/>
            <a:cxnLst/>
            <a:rect l="l" t="t" r="r" b="b"/>
            <a:pathLst>
              <a:path w="339089" h="464185">
                <a:moveTo>
                  <a:pt x="77795" y="355788"/>
                </a:moveTo>
                <a:lnTo>
                  <a:pt x="54695" y="358571"/>
                </a:lnTo>
                <a:lnTo>
                  <a:pt x="32043" y="367879"/>
                </a:lnTo>
                <a:lnTo>
                  <a:pt x="13058" y="384009"/>
                </a:lnTo>
                <a:lnTo>
                  <a:pt x="0" y="409175"/>
                </a:lnTo>
                <a:lnTo>
                  <a:pt x="545" y="433135"/>
                </a:lnTo>
                <a:lnTo>
                  <a:pt x="13926" y="452248"/>
                </a:lnTo>
                <a:lnTo>
                  <a:pt x="39372" y="462876"/>
                </a:lnTo>
                <a:lnTo>
                  <a:pt x="51926" y="463954"/>
                </a:lnTo>
                <a:lnTo>
                  <a:pt x="64947" y="463226"/>
                </a:lnTo>
                <a:lnTo>
                  <a:pt x="109175" y="443595"/>
                </a:lnTo>
                <a:lnTo>
                  <a:pt x="129009" y="403869"/>
                </a:lnTo>
                <a:lnTo>
                  <a:pt x="126101" y="380796"/>
                </a:lnTo>
                <a:lnTo>
                  <a:pt x="118603" y="359232"/>
                </a:lnTo>
                <a:lnTo>
                  <a:pt x="98122" y="359232"/>
                </a:lnTo>
                <a:lnTo>
                  <a:pt x="77795" y="355788"/>
                </a:lnTo>
                <a:close/>
              </a:path>
              <a:path w="339089" h="464185">
                <a:moveTo>
                  <a:pt x="283054" y="281659"/>
                </a:moveTo>
                <a:lnTo>
                  <a:pt x="238713" y="296883"/>
                </a:lnTo>
                <a:lnTo>
                  <a:pt x="212013" y="326669"/>
                </a:lnTo>
                <a:lnTo>
                  <a:pt x="207811" y="344673"/>
                </a:lnTo>
                <a:lnTo>
                  <a:pt x="210207" y="362278"/>
                </a:lnTo>
                <a:lnTo>
                  <a:pt x="219230" y="377685"/>
                </a:lnTo>
                <a:lnTo>
                  <a:pt x="236300" y="389199"/>
                </a:lnTo>
                <a:lnTo>
                  <a:pt x="256441" y="392523"/>
                </a:lnTo>
                <a:lnTo>
                  <a:pt x="277305" y="390006"/>
                </a:lnTo>
                <a:lnTo>
                  <a:pt x="296547" y="383997"/>
                </a:lnTo>
                <a:lnTo>
                  <a:pt x="317661" y="371600"/>
                </a:lnTo>
                <a:lnTo>
                  <a:pt x="332201" y="354279"/>
                </a:lnTo>
                <a:lnTo>
                  <a:pt x="338719" y="333462"/>
                </a:lnTo>
                <a:lnTo>
                  <a:pt x="335765" y="310578"/>
                </a:lnTo>
                <a:lnTo>
                  <a:pt x="326703" y="284632"/>
                </a:lnTo>
                <a:lnTo>
                  <a:pt x="306796" y="284632"/>
                </a:lnTo>
                <a:lnTo>
                  <a:pt x="283054" y="281659"/>
                </a:lnTo>
                <a:close/>
              </a:path>
              <a:path w="339089" h="464185">
                <a:moveTo>
                  <a:pt x="227294" y="0"/>
                </a:moveTo>
                <a:lnTo>
                  <a:pt x="332" y="79286"/>
                </a:lnTo>
                <a:lnTo>
                  <a:pt x="98122" y="359232"/>
                </a:lnTo>
                <a:lnTo>
                  <a:pt x="118603" y="359232"/>
                </a:lnTo>
                <a:lnTo>
                  <a:pt x="104370" y="318296"/>
                </a:lnTo>
                <a:lnTo>
                  <a:pt x="38598" y="130949"/>
                </a:lnTo>
                <a:lnTo>
                  <a:pt x="229618" y="64223"/>
                </a:lnTo>
                <a:lnTo>
                  <a:pt x="249725" y="64223"/>
                </a:lnTo>
                <a:lnTo>
                  <a:pt x="227294" y="0"/>
                </a:lnTo>
                <a:close/>
              </a:path>
              <a:path w="339089" h="464185">
                <a:moveTo>
                  <a:pt x="249725" y="64223"/>
                </a:moveTo>
                <a:lnTo>
                  <a:pt x="229618" y="64223"/>
                </a:lnTo>
                <a:lnTo>
                  <a:pt x="304497" y="278028"/>
                </a:lnTo>
                <a:lnTo>
                  <a:pt x="305831" y="280390"/>
                </a:lnTo>
                <a:lnTo>
                  <a:pt x="306796" y="284632"/>
                </a:lnTo>
                <a:lnTo>
                  <a:pt x="326703" y="284632"/>
                </a:lnTo>
                <a:lnTo>
                  <a:pt x="249725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0410" y="0"/>
            <a:ext cx="445134" cy="248285"/>
          </a:xfrm>
          <a:custGeom>
            <a:avLst/>
            <a:gdLst/>
            <a:ahLst/>
            <a:cxnLst/>
            <a:rect l="l" t="t" r="r" b="b"/>
            <a:pathLst>
              <a:path w="445135" h="248285">
                <a:moveTo>
                  <a:pt x="356836" y="0"/>
                </a:moveTo>
                <a:lnTo>
                  <a:pt x="77533" y="0"/>
                </a:lnTo>
                <a:lnTo>
                  <a:pt x="74079" y="2844"/>
                </a:lnTo>
                <a:lnTo>
                  <a:pt x="0" y="61049"/>
                </a:lnTo>
                <a:lnTo>
                  <a:pt x="7404" y="63411"/>
                </a:lnTo>
                <a:lnTo>
                  <a:pt x="12090" y="65151"/>
                </a:lnTo>
                <a:lnTo>
                  <a:pt x="106393" y="89777"/>
                </a:lnTo>
                <a:lnTo>
                  <a:pt x="143665" y="99573"/>
                </a:lnTo>
                <a:lnTo>
                  <a:pt x="167711" y="147822"/>
                </a:lnTo>
                <a:lnTo>
                  <a:pt x="179582" y="180600"/>
                </a:lnTo>
                <a:lnTo>
                  <a:pt x="204088" y="247802"/>
                </a:lnTo>
                <a:lnTo>
                  <a:pt x="208508" y="241236"/>
                </a:lnTo>
                <a:lnTo>
                  <a:pt x="211670" y="236753"/>
                </a:lnTo>
                <a:lnTo>
                  <a:pt x="247927" y="180162"/>
                </a:lnTo>
                <a:lnTo>
                  <a:pt x="264475" y="154110"/>
                </a:lnTo>
                <a:lnTo>
                  <a:pt x="280809" y="127927"/>
                </a:lnTo>
                <a:lnTo>
                  <a:pt x="286359" y="118935"/>
                </a:lnTo>
                <a:lnTo>
                  <a:pt x="292506" y="115887"/>
                </a:lnTo>
                <a:lnTo>
                  <a:pt x="444855" y="110325"/>
                </a:lnTo>
                <a:lnTo>
                  <a:pt x="427145" y="88243"/>
                </a:lnTo>
                <a:lnTo>
                  <a:pt x="410195" y="66821"/>
                </a:lnTo>
                <a:lnTo>
                  <a:pt x="393243" y="46342"/>
                </a:lnTo>
                <a:lnTo>
                  <a:pt x="375526" y="27089"/>
                </a:lnTo>
                <a:lnTo>
                  <a:pt x="360308" y="8264"/>
                </a:lnTo>
                <a:lnTo>
                  <a:pt x="35683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4166" y="442239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5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0" y="255615"/>
                </a:lnTo>
                <a:lnTo>
                  <a:pt x="163917" y="239480"/>
                </a:lnTo>
                <a:lnTo>
                  <a:pt x="167644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46863" y="133629"/>
                </a:lnTo>
                <a:lnTo>
                  <a:pt x="35270" y="151276"/>
                </a:lnTo>
                <a:lnTo>
                  <a:pt x="0" y="205778"/>
                </a:lnTo>
                <a:lnTo>
                  <a:pt x="4813" y="205511"/>
                </a:lnTo>
                <a:lnTo>
                  <a:pt x="8153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7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9"/>
                </a:lnTo>
                <a:close/>
              </a:path>
              <a:path w="266064" h="272415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7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5645" y="5641611"/>
            <a:ext cx="445134" cy="439420"/>
          </a:xfrm>
          <a:custGeom>
            <a:avLst/>
            <a:gdLst/>
            <a:ahLst/>
            <a:cxnLst/>
            <a:rect l="l" t="t" r="r" b="b"/>
            <a:pathLst>
              <a:path w="445135" h="439420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0"/>
                </a:lnTo>
                <a:lnTo>
                  <a:pt x="119426" y="153981"/>
                </a:lnTo>
                <a:lnTo>
                  <a:pt x="113223" y="164027"/>
                </a:lnTo>
                <a:lnTo>
                  <a:pt x="102234" y="172351"/>
                </a:lnTo>
                <a:lnTo>
                  <a:pt x="94815" y="177044"/>
                </a:lnTo>
                <a:lnTo>
                  <a:pt x="87799" y="182479"/>
                </a:lnTo>
                <a:lnTo>
                  <a:pt x="80962" y="188239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3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9"/>
                </a:lnTo>
                <a:lnTo>
                  <a:pt x="204088" y="438861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58"/>
                </a:lnTo>
                <a:lnTo>
                  <a:pt x="444855" y="301383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11" y="110370"/>
                </a:lnTo>
                <a:lnTo>
                  <a:pt x="374391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2" y="68557"/>
                </a:lnTo>
                <a:lnTo>
                  <a:pt x="203084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45135" h="439420">
                <a:moveTo>
                  <a:pt x="388251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52" y="58410"/>
                </a:lnTo>
                <a:lnTo>
                  <a:pt x="288084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91" y="84367"/>
                </a:lnTo>
                <a:lnTo>
                  <a:pt x="381083" y="58400"/>
                </a:lnTo>
                <a:lnTo>
                  <a:pt x="388251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4655" y="4933215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4">
                <a:moveTo>
                  <a:pt x="172881" y="198399"/>
                </a:moveTo>
                <a:lnTo>
                  <a:pt x="92989" y="198399"/>
                </a:lnTo>
                <a:lnTo>
                  <a:pt x="96735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4">
                <a:moveTo>
                  <a:pt x="15786" y="37718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91" y="82726"/>
                </a:lnTo>
                <a:lnTo>
                  <a:pt x="40954" y="100078"/>
                </a:lnTo>
                <a:lnTo>
                  <a:pt x="48437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1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5"/>
                </a:lnTo>
                <a:lnTo>
                  <a:pt x="187477" y="97218"/>
                </a:lnTo>
                <a:lnTo>
                  <a:pt x="184505" y="92455"/>
                </a:lnTo>
                <a:lnTo>
                  <a:pt x="184420" y="75073"/>
                </a:lnTo>
                <a:lnTo>
                  <a:pt x="183967" y="65905"/>
                </a:lnTo>
                <a:lnTo>
                  <a:pt x="183619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8"/>
                </a:lnTo>
                <a:close/>
              </a:path>
              <a:path w="266064" h="272414">
                <a:moveTo>
                  <a:pt x="180098" y="0"/>
                </a:moveTo>
                <a:lnTo>
                  <a:pt x="134926" y="38761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9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10" y="2931744"/>
            <a:ext cx="445134" cy="439420"/>
          </a:xfrm>
          <a:custGeom>
            <a:avLst/>
            <a:gdLst/>
            <a:ahLst/>
            <a:cxnLst/>
            <a:rect l="l" t="t" r="r" b="b"/>
            <a:pathLst>
              <a:path w="445134" h="439420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5"/>
                </a:lnTo>
                <a:lnTo>
                  <a:pt x="119426" y="153985"/>
                </a:lnTo>
                <a:lnTo>
                  <a:pt x="113223" y="164029"/>
                </a:lnTo>
                <a:lnTo>
                  <a:pt x="102234" y="172351"/>
                </a:lnTo>
                <a:lnTo>
                  <a:pt x="94815" y="177042"/>
                </a:lnTo>
                <a:lnTo>
                  <a:pt x="87799" y="182475"/>
                </a:lnTo>
                <a:lnTo>
                  <a:pt x="80962" y="188234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5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7"/>
                </a:lnTo>
                <a:lnTo>
                  <a:pt x="204089" y="438848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58"/>
                </a:lnTo>
                <a:lnTo>
                  <a:pt x="444855" y="301383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11" y="110370"/>
                </a:lnTo>
                <a:lnTo>
                  <a:pt x="374391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0" y="68557"/>
                </a:lnTo>
                <a:lnTo>
                  <a:pt x="203079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45134" h="439420">
                <a:moveTo>
                  <a:pt x="388251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47" y="58410"/>
                </a:lnTo>
                <a:lnTo>
                  <a:pt x="288079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91" y="84367"/>
                </a:lnTo>
                <a:lnTo>
                  <a:pt x="381083" y="58400"/>
                </a:lnTo>
                <a:lnTo>
                  <a:pt x="388251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4466" y="63398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5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20" y="75073"/>
                </a:lnTo>
                <a:lnTo>
                  <a:pt x="183967" y="65905"/>
                </a:lnTo>
                <a:lnTo>
                  <a:pt x="183619" y="60418"/>
                </a:lnTo>
                <a:lnTo>
                  <a:pt x="100313" y="60418"/>
                </a:lnTo>
                <a:lnTo>
                  <a:pt x="92214" y="58140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9"/>
                </a:lnTo>
                <a:close/>
              </a:path>
              <a:path w="266064" h="272415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10"/>
                </a:lnTo>
                <a:lnTo>
                  <a:pt x="107488" y="59739"/>
                </a:lnTo>
                <a:lnTo>
                  <a:pt x="100313" y="60418"/>
                </a:lnTo>
                <a:lnTo>
                  <a:pt x="183619" y="60418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2834" y="4655616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4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4">
                <a:moveTo>
                  <a:pt x="15786" y="37718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5"/>
                </a:lnTo>
                <a:lnTo>
                  <a:pt x="266001" y="145516"/>
                </a:lnTo>
                <a:lnTo>
                  <a:pt x="262521" y="143001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5"/>
                </a:lnTo>
                <a:lnTo>
                  <a:pt x="187477" y="97218"/>
                </a:lnTo>
                <a:lnTo>
                  <a:pt x="184505" y="92455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8" y="60418"/>
                </a:lnTo>
                <a:lnTo>
                  <a:pt x="100313" y="60418"/>
                </a:lnTo>
                <a:lnTo>
                  <a:pt x="92214" y="58140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8"/>
                </a:lnTo>
                <a:close/>
              </a:path>
              <a:path w="266064" h="272414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10"/>
                </a:lnTo>
                <a:lnTo>
                  <a:pt x="107488" y="59739"/>
                </a:lnTo>
                <a:lnTo>
                  <a:pt x="100313" y="60418"/>
                </a:lnTo>
                <a:lnTo>
                  <a:pt x="183618" y="60418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1266" y="1167650"/>
            <a:ext cx="431165" cy="439420"/>
          </a:xfrm>
          <a:custGeom>
            <a:avLst/>
            <a:gdLst/>
            <a:ahLst/>
            <a:cxnLst/>
            <a:rect l="l" t="t" r="r" b="b"/>
            <a:pathLst>
              <a:path w="431164" h="439419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5"/>
                </a:lnTo>
                <a:lnTo>
                  <a:pt x="119426" y="153985"/>
                </a:lnTo>
                <a:lnTo>
                  <a:pt x="113223" y="164029"/>
                </a:lnTo>
                <a:lnTo>
                  <a:pt x="102235" y="172351"/>
                </a:lnTo>
                <a:lnTo>
                  <a:pt x="94815" y="177042"/>
                </a:lnTo>
                <a:lnTo>
                  <a:pt x="87799" y="182475"/>
                </a:lnTo>
                <a:lnTo>
                  <a:pt x="80962" y="188234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5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9"/>
                </a:lnTo>
                <a:lnTo>
                  <a:pt x="204089" y="438861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46"/>
                </a:lnTo>
                <a:lnTo>
                  <a:pt x="430733" y="301963"/>
                </a:lnTo>
                <a:lnTo>
                  <a:pt x="430733" y="283775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09" y="110370"/>
                </a:lnTo>
                <a:lnTo>
                  <a:pt x="374385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0" y="68557"/>
                </a:lnTo>
                <a:lnTo>
                  <a:pt x="203079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31164" h="439419">
                <a:moveTo>
                  <a:pt x="388239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47" y="58410"/>
                </a:lnTo>
                <a:lnTo>
                  <a:pt x="288079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85" y="84367"/>
                </a:lnTo>
                <a:lnTo>
                  <a:pt x="381073" y="58400"/>
                </a:lnTo>
                <a:lnTo>
                  <a:pt x="388239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0028" y="6175626"/>
            <a:ext cx="266065" cy="225425"/>
          </a:xfrm>
          <a:custGeom>
            <a:avLst/>
            <a:gdLst/>
            <a:ahLst/>
            <a:cxnLst/>
            <a:rect l="l" t="t" r="r" b="b"/>
            <a:pathLst>
              <a:path w="266064" h="225425">
                <a:moveTo>
                  <a:pt x="172884" y="198386"/>
                </a:moveTo>
                <a:lnTo>
                  <a:pt x="92989" y="198386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16745" y="225173"/>
                </a:lnTo>
                <a:lnTo>
                  <a:pt x="167300" y="225173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4" y="198386"/>
                </a:lnTo>
                <a:close/>
              </a:path>
              <a:path w="266064" h="22542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86"/>
                </a:lnTo>
                <a:lnTo>
                  <a:pt x="172884" y="198386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7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4" y="55194"/>
                </a:lnTo>
                <a:lnTo>
                  <a:pt x="78358" y="54203"/>
                </a:lnTo>
                <a:lnTo>
                  <a:pt x="15786" y="37719"/>
                </a:lnTo>
                <a:close/>
              </a:path>
              <a:path w="266064" h="225425">
                <a:moveTo>
                  <a:pt x="180098" y="0"/>
                </a:moveTo>
                <a:lnTo>
                  <a:pt x="134926" y="38761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7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652780" cy="281940"/>
          </a:xfrm>
          <a:custGeom>
            <a:avLst/>
            <a:gdLst/>
            <a:ahLst/>
            <a:cxnLst/>
            <a:rect l="l" t="t" r="r" b="b"/>
            <a:pathLst>
              <a:path w="652780" h="281940">
                <a:moveTo>
                  <a:pt x="652615" y="0"/>
                </a:moveTo>
                <a:lnTo>
                  <a:pt x="615351" y="0"/>
                </a:lnTo>
                <a:lnTo>
                  <a:pt x="584891" y="27021"/>
                </a:lnTo>
                <a:lnTo>
                  <a:pt x="536141" y="62941"/>
                </a:lnTo>
                <a:lnTo>
                  <a:pt x="484165" y="95279"/>
                </a:lnTo>
                <a:lnTo>
                  <a:pt x="429753" y="124214"/>
                </a:lnTo>
                <a:lnTo>
                  <a:pt x="373694" y="149930"/>
                </a:lnTo>
                <a:lnTo>
                  <a:pt x="316778" y="172609"/>
                </a:lnTo>
                <a:lnTo>
                  <a:pt x="259794" y="192433"/>
                </a:lnTo>
                <a:lnTo>
                  <a:pt x="203531" y="209584"/>
                </a:lnTo>
                <a:lnTo>
                  <a:pt x="148777" y="224245"/>
                </a:lnTo>
                <a:lnTo>
                  <a:pt x="96324" y="236596"/>
                </a:lnTo>
                <a:lnTo>
                  <a:pt x="46959" y="246822"/>
                </a:lnTo>
                <a:lnTo>
                  <a:pt x="1471" y="255102"/>
                </a:lnTo>
                <a:lnTo>
                  <a:pt x="0" y="255337"/>
                </a:lnTo>
                <a:lnTo>
                  <a:pt x="0" y="281618"/>
                </a:lnTo>
                <a:lnTo>
                  <a:pt x="57096" y="271459"/>
                </a:lnTo>
                <a:lnTo>
                  <a:pt x="130046" y="255806"/>
                </a:lnTo>
                <a:lnTo>
                  <a:pt x="208346" y="235559"/>
                </a:lnTo>
                <a:lnTo>
                  <a:pt x="249348" y="223347"/>
                </a:lnTo>
                <a:lnTo>
                  <a:pt x="291900" y="209357"/>
                </a:lnTo>
                <a:lnTo>
                  <a:pt x="335523" y="193489"/>
                </a:lnTo>
                <a:lnTo>
                  <a:pt x="379740" y="175644"/>
                </a:lnTo>
                <a:lnTo>
                  <a:pt x="424073" y="155723"/>
                </a:lnTo>
                <a:lnTo>
                  <a:pt x="468047" y="133626"/>
                </a:lnTo>
                <a:lnTo>
                  <a:pt x="511182" y="109254"/>
                </a:lnTo>
                <a:lnTo>
                  <a:pt x="553003" y="82506"/>
                </a:lnTo>
                <a:lnTo>
                  <a:pt x="593032" y="53283"/>
                </a:lnTo>
                <a:lnTo>
                  <a:pt x="630791" y="21486"/>
                </a:lnTo>
                <a:lnTo>
                  <a:pt x="652615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898525" cy="393065"/>
          </a:xfrm>
          <a:custGeom>
            <a:avLst/>
            <a:gdLst/>
            <a:ahLst/>
            <a:cxnLst/>
            <a:rect l="l" t="t" r="r" b="b"/>
            <a:pathLst>
              <a:path w="898525" h="393065">
                <a:moveTo>
                  <a:pt x="897957" y="0"/>
                </a:moveTo>
                <a:lnTo>
                  <a:pt x="868962" y="0"/>
                </a:lnTo>
                <a:lnTo>
                  <a:pt x="853195" y="28971"/>
                </a:lnTo>
                <a:lnTo>
                  <a:pt x="828840" y="64706"/>
                </a:lnTo>
                <a:lnTo>
                  <a:pt x="790469" y="109295"/>
                </a:lnTo>
                <a:lnTo>
                  <a:pt x="746887" y="149283"/>
                </a:lnTo>
                <a:lnTo>
                  <a:pt x="698863" y="184919"/>
                </a:lnTo>
                <a:lnTo>
                  <a:pt x="647168" y="216454"/>
                </a:lnTo>
                <a:lnTo>
                  <a:pt x="592572" y="244138"/>
                </a:lnTo>
                <a:lnTo>
                  <a:pt x="535846" y="268222"/>
                </a:lnTo>
                <a:lnTo>
                  <a:pt x="477759" y="288954"/>
                </a:lnTo>
                <a:lnTo>
                  <a:pt x="419083" y="306587"/>
                </a:lnTo>
                <a:lnTo>
                  <a:pt x="360587" y="321369"/>
                </a:lnTo>
                <a:lnTo>
                  <a:pt x="303042" y="333551"/>
                </a:lnTo>
                <a:lnTo>
                  <a:pt x="247219" y="343383"/>
                </a:lnTo>
                <a:lnTo>
                  <a:pt x="193888" y="351116"/>
                </a:lnTo>
                <a:lnTo>
                  <a:pt x="143818" y="357000"/>
                </a:lnTo>
                <a:lnTo>
                  <a:pt x="97782" y="361285"/>
                </a:lnTo>
                <a:lnTo>
                  <a:pt x="56548" y="364220"/>
                </a:lnTo>
                <a:lnTo>
                  <a:pt x="0" y="366762"/>
                </a:lnTo>
                <a:lnTo>
                  <a:pt x="0" y="392532"/>
                </a:lnTo>
                <a:lnTo>
                  <a:pt x="85817" y="388283"/>
                </a:lnTo>
                <a:lnTo>
                  <a:pt x="151778" y="382413"/>
                </a:lnTo>
                <a:lnTo>
                  <a:pt x="225812" y="373183"/>
                </a:lnTo>
                <a:lnTo>
                  <a:pt x="305574" y="359841"/>
                </a:lnTo>
                <a:lnTo>
                  <a:pt x="347486" y="351251"/>
                </a:lnTo>
                <a:lnTo>
                  <a:pt x="391096" y="341023"/>
                </a:lnTo>
                <a:lnTo>
                  <a:pt x="435936" y="329018"/>
                </a:lnTo>
                <a:lnTo>
                  <a:pt x="481540" y="315095"/>
                </a:lnTo>
                <a:lnTo>
                  <a:pt x="527442" y="299114"/>
                </a:lnTo>
                <a:lnTo>
                  <a:pt x="573174" y="280933"/>
                </a:lnTo>
                <a:lnTo>
                  <a:pt x="618270" y="260411"/>
                </a:lnTo>
                <a:lnTo>
                  <a:pt x="662264" y="237409"/>
                </a:lnTo>
                <a:lnTo>
                  <a:pt x="704687" y="211786"/>
                </a:lnTo>
                <a:lnTo>
                  <a:pt x="745074" y="183400"/>
                </a:lnTo>
                <a:lnTo>
                  <a:pt x="782958" y="152112"/>
                </a:lnTo>
                <a:lnTo>
                  <a:pt x="817873" y="117780"/>
                </a:lnTo>
                <a:lnTo>
                  <a:pt x="849350" y="80264"/>
                </a:lnTo>
                <a:lnTo>
                  <a:pt x="875053" y="42607"/>
                </a:lnTo>
                <a:lnTo>
                  <a:pt x="896666" y="3054"/>
                </a:lnTo>
                <a:lnTo>
                  <a:pt x="89795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074420" cy="501650"/>
          </a:xfrm>
          <a:custGeom>
            <a:avLst/>
            <a:gdLst/>
            <a:ahLst/>
            <a:cxnLst/>
            <a:rect l="l" t="t" r="r" b="b"/>
            <a:pathLst>
              <a:path w="1074420" h="501650">
                <a:moveTo>
                  <a:pt x="0" y="467581"/>
                </a:moveTo>
                <a:lnTo>
                  <a:pt x="0" y="493310"/>
                </a:lnTo>
                <a:lnTo>
                  <a:pt x="34098" y="494309"/>
                </a:lnTo>
                <a:lnTo>
                  <a:pt x="44258" y="495280"/>
                </a:lnTo>
                <a:lnTo>
                  <a:pt x="71842" y="497408"/>
                </a:lnTo>
                <a:lnTo>
                  <a:pt x="114579" y="499743"/>
                </a:lnTo>
                <a:lnTo>
                  <a:pt x="170196" y="501333"/>
                </a:lnTo>
                <a:lnTo>
                  <a:pt x="236422" y="501230"/>
                </a:lnTo>
                <a:lnTo>
                  <a:pt x="310986" y="498481"/>
                </a:lnTo>
                <a:lnTo>
                  <a:pt x="391615" y="492137"/>
                </a:lnTo>
                <a:lnTo>
                  <a:pt x="434116" y="487230"/>
                </a:lnTo>
                <a:lnTo>
                  <a:pt x="478450" y="480841"/>
                </a:lnTo>
                <a:lnTo>
                  <a:pt x="508932" y="475472"/>
                </a:lnTo>
                <a:lnTo>
                  <a:pt x="184481" y="475472"/>
                </a:lnTo>
                <a:lnTo>
                  <a:pt x="143148" y="474802"/>
                </a:lnTo>
                <a:lnTo>
                  <a:pt x="78172" y="471951"/>
                </a:lnTo>
                <a:lnTo>
                  <a:pt x="36117" y="468642"/>
                </a:lnTo>
                <a:lnTo>
                  <a:pt x="0" y="467581"/>
                </a:lnTo>
                <a:close/>
              </a:path>
              <a:path w="1074420" h="501650">
                <a:moveTo>
                  <a:pt x="1074066" y="0"/>
                </a:moveTo>
                <a:lnTo>
                  <a:pt x="1048129" y="0"/>
                </a:lnTo>
                <a:lnTo>
                  <a:pt x="1047004" y="10415"/>
                </a:lnTo>
                <a:lnTo>
                  <a:pt x="1038265" y="54639"/>
                </a:lnTo>
                <a:lnTo>
                  <a:pt x="1025789" y="96753"/>
                </a:lnTo>
                <a:lnTo>
                  <a:pt x="1009582" y="136739"/>
                </a:lnTo>
                <a:lnTo>
                  <a:pt x="989646" y="174574"/>
                </a:lnTo>
                <a:lnTo>
                  <a:pt x="965985" y="210239"/>
                </a:lnTo>
                <a:lnTo>
                  <a:pt x="938604" y="243712"/>
                </a:lnTo>
                <a:lnTo>
                  <a:pt x="896494" y="284792"/>
                </a:lnTo>
                <a:lnTo>
                  <a:pt x="849593" y="320833"/>
                </a:lnTo>
                <a:lnTo>
                  <a:pt x="798646" y="352152"/>
                </a:lnTo>
                <a:lnTo>
                  <a:pt x="744400" y="379064"/>
                </a:lnTo>
                <a:lnTo>
                  <a:pt x="687598" y="401887"/>
                </a:lnTo>
                <a:lnTo>
                  <a:pt x="628989" y="420937"/>
                </a:lnTo>
                <a:lnTo>
                  <a:pt x="569316" y="436530"/>
                </a:lnTo>
                <a:lnTo>
                  <a:pt x="509326" y="448983"/>
                </a:lnTo>
                <a:lnTo>
                  <a:pt x="449765" y="458612"/>
                </a:lnTo>
                <a:lnTo>
                  <a:pt x="391377" y="465734"/>
                </a:lnTo>
                <a:lnTo>
                  <a:pt x="334909" y="470664"/>
                </a:lnTo>
                <a:lnTo>
                  <a:pt x="281107" y="473720"/>
                </a:lnTo>
                <a:lnTo>
                  <a:pt x="230715" y="475217"/>
                </a:lnTo>
                <a:lnTo>
                  <a:pt x="184481" y="475472"/>
                </a:lnTo>
                <a:lnTo>
                  <a:pt x="508932" y="475472"/>
                </a:lnTo>
                <a:lnTo>
                  <a:pt x="570810" y="462893"/>
                </a:lnTo>
                <a:lnTo>
                  <a:pt x="617930" y="450973"/>
                </a:lnTo>
                <a:lnTo>
                  <a:pt x="665073" y="436847"/>
                </a:lnTo>
                <a:lnTo>
                  <a:pt x="711786" y="420335"/>
                </a:lnTo>
                <a:lnTo>
                  <a:pt x="757616" y="401256"/>
                </a:lnTo>
                <a:lnTo>
                  <a:pt x="802111" y="379428"/>
                </a:lnTo>
                <a:lnTo>
                  <a:pt x="844818" y="354672"/>
                </a:lnTo>
                <a:lnTo>
                  <a:pt x="885283" y="326806"/>
                </a:lnTo>
                <a:lnTo>
                  <a:pt x="923055" y="295650"/>
                </a:lnTo>
                <a:lnTo>
                  <a:pt x="957680" y="261022"/>
                </a:lnTo>
                <a:lnTo>
                  <a:pt x="986570" y="225748"/>
                </a:lnTo>
                <a:lnTo>
                  <a:pt x="1011550" y="188226"/>
                </a:lnTo>
                <a:lnTo>
                  <a:pt x="1032616" y="148480"/>
                </a:lnTo>
                <a:lnTo>
                  <a:pt x="1049762" y="106531"/>
                </a:lnTo>
                <a:lnTo>
                  <a:pt x="1062986" y="62399"/>
                </a:lnTo>
                <a:lnTo>
                  <a:pt x="1072282" y="16107"/>
                </a:lnTo>
                <a:lnTo>
                  <a:pt x="107406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346710" cy="155575"/>
          </a:xfrm>
          <a:custGeom>
            <a:avLst/>
            <a:gdLst/>
            <a:ahLst/>
            <a:cxnLst/>
            <a:rect l="l" t="t" r="r" b="b"/>
            <a:pathLst>
              <a:path w="346710" h="155575">
                <a:moveTo>
                  <a:pt x="346623" y="0"/>
                </a:moveTo>
                <a:lnTo>
                  <a:pt x="296523" y="0"/>
                </a:lnTo>
                <a:lnTo>
                  <a:pt x="260484" y="20508"/>
                </a:lnTo>
                <a:lnTo>
                  <a:pt x="205761" y="48061"/>
                </a:lnTo>
                <a:lnTo>
                  <a:pt x="150720" y="72776"/>
                </a:lnTo>
                <a:lnTo>
                  <a:pt x="96165" y="94765"/>
                </a:lnTo>
                <a:lnTo>
                  <a:pt x="42897" y="114142"/>
                </a:lnTo>
                <a:lnTo>
                  <a:pt x="0" y="128287"/>
                </a:lnTo>
                <a:lnTo>
                  <a:pt x="0" y="155514"/>
                </a:lnTo>
                <a:lnTo>
                  <a:pt x="103221" y="120218"/>
                </a:lnTo>
                <a:lnTo>
                  <a:pt x="143003" y="104478"/>
                </a:lnTo>
                <a:lnTo>
                  <a:pt x="184173" y="86831"/>
                </a:lnTo>
                <a:lnTo>
                  <a:pt x="226247" y="67221"/>
                </a:lnTo>
                <a:lnTo>
                  <a:pt x="268740" y="45590"/>
                </a:lnTo>
                <a:lnTo>
                  <a:pt x="311169" y="21880"/>
                </a:lnTo>
                <a:lnTo>
                  <a:pt x="34662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26074" y="0"/>
                </a:moveTo>
                <a:lnTo>
                  <a:pt x="0" y="0"/>
                </a:lnTo>
                <a:lnTo>
                  <a:pt x="0" y="13049"/>
                </a:lnTo>
                <a:lnTo>
                  <a:pt x="2607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2102" y="1868804"/>
            <a:ext cx="1860943" cy="138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21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2102" y="3407422"/>
            <a:ext cx="1868716" cy="1398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2102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32926" y="3403472"/>
            <a:ext cx="1868716" cy="14028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32926" y="3403472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32926" y="1874799"/>
            <a:ext cx="1860943" cy="1397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32926" y="1873554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39128" y="5890085"/>
            <a:ext cx="694902" cy="259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7834" y="5927725"/>
            <a:ext cx="1066166" cy="16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71800" y="5937250"/>
            <a:ext cx="114745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Set van 9 kaarten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6" name="object 35"/>
          <p:cNvSpPr txBox="1">
            <a:spLocks noGrp="1"/>
          </p:cNvSpPr>
          <p:nvPr>
            <p:ph type="title"/>
          </p:nvPr>
        </p:nvSpPr>
        <p:spPr>
          <a:xfrm>
            <a:off x="1131711" y="762000"/>
            <a:ext cx="222108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700" dirty="0" smtClean="0"/>
              <a:t>Ma</a:t>
            </a:r>
            <a:r>
              <a:rPr lang="nl-NL" sz="2700" dirty="0" smtClean="0"/>
              <a:t>a</a:t>
            </a:r>
            <a:r>
              <a:rPr sz="2700" dirty="0" smtClean="0"/>
              <a:t>k </a:t>
            </a:r>
            <a:r>
              <a:rPr lang="nl-NL" sz="2700" dirty="0" smtClean="0"/>
              <a:t>muziek </a:t>
            </a:r>
            <a:br>
              <a:rPr lang="nl-NL" sz="2700" dirty="0" smtClean="0"/>
            </a:br>
            <a:r>
              <a:rPr lang="nl-NL" sz="2700" dirty="0" smtClean="0"/>
              <a:t>Kaarten</a:t>
            </a:r>
            <a:endParaRPr sz="2700" dirty="0"/>
          </a:p>
        </p:txBody>
      </p:sp>
      <p:sp>
        <p:nvSpPr>
          <p:cNvPr id="47" name="object 43"/>
          <p:cNvSpPr txBox="1"/>
          <p:nvPr/>
        </p:nvSpPr>
        <p:spPr>
          <a:xfrm>
            <a:off x="228600" y="4953000"/>
            <a:ext cx="4191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Kies instrumenten, voeg geluiden toe </a:t>
            </a:r>
            <a:b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nl-NL" sz="1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en druk op de toetsen om muziek af te spelen.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9132"/>
            <a:ext cx="4572000" cy="1836420"/>
          </a:xfrm>
          <a:custGeom>
            <a:avLst/>
            <a:gdLst/>
            <a:ahLst/>
            <a:cxnLst/>
            <a:rect l="l" t="t" r="r" b="b"/>
            <a:pathLst>
              <a:path w="4572000" h="1836420">
                <a:moveTo>
                  <a:pt x="0" y="1836419"/>
                </a:moveTo>
                <a:lnTo>
                  <a:pt x="4572000" y="1836419"/>
                </a:lnTo>
                <a:lnTo>
                  <a:pt x="4572000" y="0"/>
                </a:lnTo>
                <a:lnTo>
                  <a:pt x="0" y="0"/>
                </a:lnTo>
                <a:lnTo>
                  <a:pt x="0" y="1836419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765551"/>
            <a:ext cx="4572000" cy="2708275"/>
          </a:xfrm>
          <a:custGeom>
            <a:avLst/>
            <a:gdLst/>
            <a:ahLst/>
            <a:cxnLst/>
            <a:rect l="l" t="t" r="r" b="b"/>
            <a:pathLst>
              <a:path w="4572000" h="2708275">
                <a:moveTo>
                  <a:pt x="0" y="2708148"/>
                </a:moveTo>
                <a:lnTo>
                  <a:pt x="4572000" y="2708148"/>
                </a:lnTo>
                <a:lnTo>
                  <a:pt x="4572000" y="0"/>
                </a:lnTo>
                <a:lnTo>
                  <a:pt x="0" y="0"/>
                </a:lnTo>
                <a:lnTo>
                  <a:pt x="0" y="270814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75285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9631" y="3518690"/>
            <a:ext cx="877569" cy="4437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pijltje omhoog (of een andere toets)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4930" y="4658233"/>
            <a:ext cx="1245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verschillende 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g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47370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461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77579" y="474761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619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9520" y="1591310"/>
            <a:ext cx="396227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61313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1325" y="1530724"/>
            <a:ext cx="712469" cy="5347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1313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3930" y="2063559"/>
            <a:ext cx="141318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 algn="ctr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saxo</a:t>
            </a: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fo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n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of een ander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instrument.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21747" y="1553413"/>
            <a:ext cx="511784" cy="513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21404" y="15208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000" y="1412239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2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5741" y="2078799"/>
            <a:ext cx="10737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0476" y="1557972"/>
            <a:ext cx="412394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0476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41091" y="1557972"/>
            <a:ext cx="412394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41091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7391" y="2070100"/>
            <a:ext cx="50228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31F20"/>
                </a:solidFill>
                <a:latin typeface="Trebuchet MS"/>
                <a:cs typeface="Trebuchet MS"/>
              </a:rPr>
              <a:t>Sa</a:t>
            </a:r>
            <a:r>
              <a:rPr sz="800" spc="-25" dirty="0">
                <a:solidFill>
                  <a:srgbClr val="231F20"/>
                </a:solidFill>
                <a:latin typeface="Trebuchet MS"/>
                <a:cs typeface="Trebuchet MS"/>
              </a:rPr>
              <a:t>x</a:t>
            </a:r>
            <a:r>
              <a:rPr sz="800" spc="-10" dirty="0">
                <a:solidFill>
                  <a:srgbClr val="231F20"/>
                </a:solidFill>
                <a:latin typeface="Trebuchet MS"/>
                <a:cs typeface="Trebuchet MS"/>
              </a:rPr>
              <a:t>ophone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5071" y="2070100"/>
            <a:ext cx="54232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231F20"/>
                </a:solidFill>
                <a:latin typeface="Trebuchet MS"/>
                <a:cs typeface="Trebuchet MS"/>
              </a:rPr>
              <a:t>Theater</a:t>
            </a:r>
            <a:r>
              <a:rPr sz="800" spc="-1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44064" y="5944677"/>
            <a:ext cx="1813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pijl omhoog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toets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54073" y="5943088"/>
            <a:ext cx="204584" cy="221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object 41"/>
          <p:cNvSpPr txBox="1">
            <a:spLocks noGrp="1"/>
          </p:cNvSpPr>
          <p:nvPr>
            <p:ph type="title"/>
          </p:nvPr>
        </p:nvSpPr>
        <p:spPr>
          <a:xfrm>
            <a:off x="228600" y="240818"/>
            <a:ext cx="2983089" cy="67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smtClean="0"/>
              <a:t>Maak een melodie</a:t>
            </a:r>
            <a:endParaRPr sz="2400" dirty="0"/>
          </a:p>
          <a:p>
            <a:pPr marL="12700">
              <a:lnSpc>
                <a:spcPts val="1155"/>
              </a:lnSpc>
            </a:pPr>
            <a:r>
              <a:rPr lang="nl-NL" sz="1000" dirty="0" smtClean="0">
                <a:latin typeface="Trebuchet MS"/>
                <a:cs typeface="Trebuchet MS"/>
              </a:rPr>
              <a:t/>
            </a:r>
            <a:br>
              <a:rPr lang="nl-NL" sz="1000" dirty="0" smtClean="0">
                <a:latin typeface="Trebuchet MS"/>
                <a:cs typeface="Trebuchet MS"/>
              </a:rPr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40" name="Afbeelding 3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4484" b="99552" l="543" r="98587">
                        <a14:foregroundMark x1="22391" y1="45179" x2="32935" y2="46637"/>
                        <a14:foregroundMark x1="21304" y1="72309" x2="33696" y2="75336"/>
                        <a14:foregroundMark x1="25217" y1="70291" x2="34565" y2="71188"/>
                        <a14:foregroundMark x1="21848" y1="74664" x2="29783" y2="77018"/>
                        <a14:foregroundMark x1="24674" y1="42601" x2="33152" y2="42601"/>
                        <a14:foregroundMark x1="22174" y1="48094" x2="32935" y2="489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3200400"/>
            <a:ext cx="2171985" cy="2105881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8" name="object 8"/>
          <p:cNvSpPr/>
          <p:nvPr/>
        </p:nvSpPr>
        <p:spPr>
          <a:xfrm flipV="1">
            <a:off x="3200400" y="3565638"/>
            <a:ext cx="152400" cy="45719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2508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4453331"/>
            <a:ext cx="239395" cy="588645"/>
          </a:xfrm>
          <a:custGeom>
            <a:avLst/>
            <a:gdLst/>
            <a:ahLst/>
            <a:cxnLst/>
            <a:rect l="l" t="t" r="r" b="b"/>
            <a:pathLst>
              <a:path w="239394" h="588645">
                <a:moveTo>
                  <a:pt x="0" y="588568"/>
                </a:moveTo>
                <a:lnTo>
                  <a:pt x="239179" y="588568"/>
                </a:lnTo>
                <a:lnTo>
                  <a:pt x="239179" y="0"/>
                </a:ln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0" y="28164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0" y="55596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3485" y="2703398"/>
            <a:ext cx="2533015" cy="1908810"/>
          </a:xfrm>
          <a:custGeom>
            <a:avLst/>
            <a:gdLst/>
            <a:ahLst/>
            <a:cxnLst/>
            <a:rect l="l" t="t" r="r" b="b"/>
            <a:pathLst>
              <a:path w="2533015" h="1908810">
                <a:moveTo>
                  <a:pt x="0" y="1908416"/>
                </a:moveTo>
                <a:lnTo>
                  <a:pt x="2532888" y="1908416"/>
                </a:lnTo>
                <a:lnTo>
                  <a:pt x="2532888" y="0"/>
                </a:lnTo>
                <a:lnTo>
                  <a:pt x="0" y="0"/>
                </a:lnTo>
                <a:lnTo>
                  <a:pt x="0" y="1908416"/>
                </a:lnTo>
                <a:close/>
              </a:path>
            </a:pathLst>
          </a:custGeom>
          <a:ln w="764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1103630"/>
            <a:ext cx="33528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Speel meer dan één geluid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tegelijk </a:t>
            </a:r>
          </a:p>
          <a:p>
            <a:pPr marL="17145" marR="5080" indent="-5080" algn="ctr">
              <a:lnSpc>
                <a:spcPct val="125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om een akkoord</a:t>
            </a:r>
            <a:r>
              <a:rPr lang="nl-NL" sz="1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te maken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Speel een akkoord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14400"/>
          </a:xfrm>
          <a:custGeom>
            <a:avLst/>
            <a:gdLst/>
            <a:ahLst/>
            <a:cxnLst/>
            <a:rect l="l" t="t" r="r" b="b"/>
            <a:pathLst>
              <a:path w="4572000" h="914400">
                <a:moveTo>
                  <a:pt x="0" y="914400"/>
                </a:moveTo>
                <a:lnTo>
                  <a:pt x="4572000" y="914400"/>
                </a:lnTo>
                <a:lnTo>
                  <a:pt x="4572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0884" y="0"/>
            <a:ext cx="1214755" cy="1040765"/>
          </a:xfrm>
          <a:custGeom>
            <a:avLst/>
            <a:gdLst/>
            <a:ahLst/>
            <a:cxnLst/>
            <a:rect l="l" t="t" r="r" b="b"/>
            <a:pathLst>
              <a:path w="1214754" h="1040765">
                <a:moveTo>
                  <a:pt x="1088377" y="232079"/>
                </a:moveTo>
                <a:lnTo>
                  <a:pt x="636397" y="947051"/>
                </a:lnTo>
                <a:lnTo>
                  <a:pt x="813422" y="1040485"/>
                </a:lnTo>
                <a:lnTo>
                  <a:pt x="988949" y="762774"/>
                </a:lnTo>
                <a:lnTo>
                  <a:pt x="941311" y="731227"/>
                </a:lnTo>
                <a:lnTo>
                  <a:pt x="1214729" y="298424"/>
                </a:lnTo>
                <a:lnTo>
                  <a:pt x="1088377" y="232079"/>
                </a:lnTo>
                <a:close/>
              </a:path>
              <a:path w="1214754" h="1040765">
                <a:moveTo>
                  <a:pt x="588568" y="594283"/>
                </a:moveTo>
                <a:lnTo>
                  <a:pt x="427253" y="849414"/>
                </a:lnTo>
                <a:lnTo>
                  <a:pt x="609892" y="933983"/>
                </a:lnTo>
                <a:lnTo>
                  <a:pt x="801523" y="630834"/>
                </a:lnTo>
                <a:lnTo>
                  <a:pt x="647687" y="630834"/>
                </a:lnTo>
                <a:lnTo>
                  <a:pt x="588568" y="594283"/>
                </a:lnTo>
                <a:close/>
              </a:path>
              <a:path w="1214754" h="1040765">
                <a:moveTo>
                  <a:pt x="387781" y="483476"/>
                </a:moveTo>
                <a:lnTo>
                  <a:pt x="213702" y="758761"/>
                </a:lnTo>
                <a:lnTo>
                  <a:pt x="399910" y="837755"/>
                </a:lnTo>
                <a:lnTo>
                  <a:pt x="563587" y="578535"/>
                </a:lnTo>
                <a:lnTo>
                  <a:pt x="515391" y="546963"/>
                </a:lnTo>
                <a:lnTo>
                  <a:pt x="534633" y="516508"/>
                </a:lnTo>
                <a:lnTo>
                  <a:pt x="441528" y="516508"/>
                </a:lnTo>
                <a:lnTo>
                  <a:pt x="387781" y="483476"/>
                </a:lnTo>
                <a:close/>
              </a:path>
              <a:path w="1214754" h="1040765">
                <a:moveTo>
                  <a:pt x="558768" y="0"/>
                </a:moveTo>
                <a:lnTo>
                  <a:pt x="422505" y="0"/>
                </a:lnTo>
                <a:lnTo>
                  <a:pt x="0" y="668362"/>
                </a:lnTo>
                <a:lnTo>
                  <a:pt x="185915" y="747610"/>
                </a:lnTo>
                <a:lnTo>
                  <a:pt x="362877" y="467779"/>
                </a:lnTo>
                <a:lnTo>
                  <a:pt x="309664" y="433031"/>
                </a:lnTo>
                <a:lnTo>
                  <a:pt x="578002" y="8191"/>
                </a:lnTo>
                <a:lnTo>
                  <a:pt x="558768" y="0"/>
                </a:lnTo>
                <a:close/>
              </a:path>
              <a:path w="1214754" h="1040765">
                <a:moveTo>
                  <a:pt x="944410" y="163385"/>
                </a:moveTo>
                <a:lnTo>
                  <a:pt x="647687" y="630834"/>
                </a:lnTo>
                <a:lnTo>
                  <a:pt x="801523" y="630834"/>
                </a:lnTo>
                <a:lnTo>
                  <a:pt x="1061948" y="218859"/>
                </a:lnTo>
                <a:lnTo>
                  <a:pt x="944410" y="163385"/>
                </a:lnTo>
                <a:close/>
              </a:path>
              <a:path w="1214754" h="1040765">
                <a:moveTo>
                  <a:pt x="737937" y="74160"/>
                </a:moveTo>
                <a:lnTo>
                  <a:pt x="728218" y="74647"/>
                </a:lnTo>
                <a:lnTo>
                  <a:pt x="719841" y="80225"/>
                </a:lnTo>
                <a:lnTo>
                  <a:pt x="711873" y="90741"/>
                </a:lnTo>
                <a:lnTo>
                  <a:pt x="655583" y="180592"/>
                </a:lnTo>
                <a:lnTo>
                  <a:pt x="457301" y="494283"/>
                </a:lnTo>
                <a:lnTo>
                  <a:pt x="453576" y="499883"/>
                </a:lnTo>
                <a:lnTo>
                  <a:pt x="449643" y="505391"/>
                </a:lnTo>
                <a:lnTo>
                  <a:pt x="445596" y="510902"/>
                </a:lnTo>
                <a:lnTo>
                  <a:pt x="441528" y="516508"/>
                </a:lnTo>
                <a:lnTo>
                  <a:pt x="534633" y="516508"/>
                </a:lnTo>
                <a:lnTo>
                  <a:pt x="797864" y="99885"/>
                </a:lnTo>
                <a:lnTo>
                  <a:pt x="772999" y="89696"/>
                </a:lnTo>
                <a:lnTo>
                  <a:pt x="761219" y="84590"/>
                </a:lnTo>
                <a:lnTo>
                  <a:pt x="749935" y="78917"/>
                </a:lnTo>
                <a:lnTo>
                  <a:pt x="737937" y="7416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1614" y="0"/>
            <a:ext cx="597535" cy="650875"/>
          </a:xfrm>
          <a:custGeom>
            <a:avLst/>
            <a:gdLst/>
            <a:ahLst/>
            <a:cxnLst/>
            <a:rect l="l" t="t" r="r" b="b"/>
            <a:pathLst>
              <a:path w="597535" h="650875">
                <a:moveTo>
                  <a:pt x="174993" y="294182"/>
                </a:moveTo>
                <a:lnTo>
                  <a:pt x="0" y="570902"/>
                </a:lnTo>
                <a:lnTo>
                  <a:pt x="119588" y="627079"/>
                </a:lnTo>
                <a:lnTo>
                  <a:pt x="158597" y="646048"/>
                </a:lnTo>
                <a:lnTo>
                  <a:pt x="170738" y="650510"/>
                </a:lnTo>
                <a:lnTo>
                  <a:pt x="180373" y="650139"/>
                </a:lnTo>
                <a:lnTo>
                  <a:pt x="188638" y="644760"/>
                </a:lnTo>
                <a:lnTo>
                  <a:pt x="196672" y="634199"/>
                </a:lnTo>
                <a:lnTo>
                  <a:pt x="390157" y="327126"/>
                </a:lnTo>
                <a:lnTo>
                  <a:pt x="229438" y="327126"/>
                </a:lnTo>
                <a:lnTo>
                  <a:pt x="174993" y="294182"/>
                </a:lnTo>
                <a:close/>
              </a:path>
              <a:path w="597535" h="650875">
                <a:moveTo>
                  <a:pt x="597059" y="0"/>
                </a:moveTo>
                <a:lnTo>
                  <a:pt x="435903" y="0"/>
                </a:lnTo>
                <a:lnTo>
                  <a:pt x="249923" y="295528"/>
                </a:lnTo>
                <a:lnTo>
                  <a:pt x="244913" y="303383"/>
                </a:lnTo>
                <a:lnTo>
                  <a:pt x="229438" y="327126"/>
                </a:lnTo>
                <a:lnTo>
                  <a:pt x="390157" y="327126"/>
                </a:lnTo>
                <a:lnTo>
                  <a:pt x="597059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9808" y="457045"/>
            <a:ext cx="462280" cy="701040"/>
          </a:xfrm>
          <a:custGeom>
            <a:avLst/>
            <a:gdLst/>
            <a:ahLst/>
            <a:cxnLst/>
            <a:rect l="l" t="t" r="r" b="b"/>
            <a:pathLst>
              <a:path w="462279" h="701040">
                <a:moveTo>
                  <a:pt x="175094" y="321210"/>
                </a:moveTo>
                <a:lnTo>
                  <a:pt x="0" y="598121"/>
                </a:lnTo>
                <a:lnTo>
                  <a:pt x="171297" y="700635"/>
                </a:lnTo>
                <a:lnTo>
                  <a:pt x="343433" y="428157"/>
                </a:lnTo>
                <a:lnTo>
                  <a:pt x="300977" y="399315"/>
                </a:lnTo>
                <a:lnTo>
                  <a:pt x="326735" y="358561"/>
                </a:lnTo>
                <a:lnTo>
                  <a:pt x="235330" y="358561"/>
                </a:lnTo>
                <a:lnTo>
                  <a:pt x="175094" y="321210"/>
                </a:lnTo>
                <a:close/>
              </a:path>
              <a:path w="462279" h="701040">
                <a:moveTo>
                  <a:pt x="462191" y="0"/>
                </a:moveTo>
                <a:lnTo>
                  <a:pt x="235330" y="358561"/>
                </a:lnTo>
                <a:lnTo>
                  <a:pt x="326735" y="358561"/>
                </a:lnTo>
                <a:lnTo>
                  <a:pt x="462191" y="144337"/>
                </a:lnTo>
                <a:lnTo>
                  <a:pt x="46219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977" y="0"/>
            <a:ext cx="408305" cy="448309"/>
          </a:xfrm>
          <a:custGeom>
            <a:avLst/>
            <a:gdLst/>
            <a:ahLst/>
            <a:cxnLst/>
            <a:rect l="l" t="t" r="r" b="b"/>
            <a:pathLst>
              <a:path w="408305" h="448309">
                <a:moveTo>
                  <a:pt x="185585" y="49415"/>
                </a:moveTo>
                <a:lnTo>
                  <a:pt x="0" y="343077"/>
                </a:lnTo>
                <a:lnTo>
                  <a:pt x="169926" y="447712"/>
                </a:lnTo>
                <a:lnTo>
                  <a:pt x="346379" y="168363"/>
                </a:lnTo>
                <a:lnTo>
                  <a:pt x="316674" y="147052"/>
                </a:lnTo>
                <a:lnTo>
                  <a:pt x="343792" y="103856"/>
                </a:lnTo>
                <a:lnTo>
                  <a:pt x="349842" y="94144"/>
                </a:lnTo>
                <a:lnTo>
                  <a:pt x="258406" y="94144"/>
                </a:lnTo>
                <a:lnTo>
                  <a:pt x="185585" y="49415"/>
                </a:lnTo>
                <a:close/>
              </a:path>
              <a:path w="408305" h="448309">
                <a:moveTo>
                  <a:pt x="408247" y="0"/>
                </a:moveTo>
                <a:lnTo>
                  <a:pt x="317662" y="0"/>
                </a:lnTo>
                <a:lnTo>
                  <a:pt x="309067" y="14122"/>
                </a:lnTo>
                <a:lnTo>
                  <a:pt x="296658" y="34103"/>
                </a:lnTo>
                <a:lnTo>
                  <a:pt x="284032" y="54023"/>
                </a:lnTo>
                <a:lnTo>
                  <a:pt x="258406" y="94144"/>
                </a:lnTo>
                <a:lnTo>
                  <a:pt x="349842" y="94144"/>
                </a:lnTo>
                <a:lnTo>
                  <a:pt x="40824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9239" y="0"/>
            <a:ext cx="453390" cy="558165"/>
          </a:xfrm>
          <a:custGeom>
            <a:avLst/>
            <a:gdLst/>
            <a:ahLst/>
            <a:cxnLst/>
            <a:rect l="l" t="t" r="r" b="b"/>
            <a:pathLst>
              <a:path w="453389" h="558165">
                <a:moveTo>
                  <a:pt x="176212" y="183743"/>
                </a:moveTo>
                <a:lnTo>
                  <a:pt x="0" y="462736"/>
                </a:lnTo>
                <a:lnTo>
                  <a:pt x="176034" y="557542"/>
                </a:lnTo>
                <a:lnTo>
                  <a:pt x="352488" y="278459"/>
                </a:lnTo>
                <a:lnTo>
                  <a:pt x="298907" y="243128"/>
                </a:lnTo>
                <a:lnTo>
                  <a:pt x="306236" y="231558"/>
                </a:lnTo>
                <a:lnTo>
                  <a:pt x="253644" y="231558"/>
                </a:lnTo>
                <a:lnTo>
                  <a:pt x="176212" y="183743"/>
                </a:lnTo>
                <a:close/>
              </a:path>
              <a:path w="453389" h="558165">
                <a:moveTo>
                  <a:pt x="452918" y="0"/>
                </a:moveTo>
                <a:lnTo>
                  <a:pt x="401169" y="0"/>
                </a:lnTo>
                <a:lnTo>
                  <a:pt x="253644" y="231558"/>
                </a:lnTo>
                <a:lnTo>
                  <a:pt x="306236" y="231558"/>
                </a:lnTo>
                <a:lnTo>
                  <a:pt x="45291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5877" y="0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320522" y="0"/>
                </a:moveTo>
                <a:lnTo>
                  <a:pt x="133435" y="0"/>
                </a:lnTo>
                <a:lnTo>
                  <a:pt x="0" y="213118"/>
                </a:lnTo>
                <a:lnTo>
                  <a:pt x="163525" y="326846"/>
                </a:lnTo>
                <a:lnTo>
                  <a:pt x="348551" y="34061"/>
                </a:lnTo>
                <a:lnTo>
                  <a:pt x="314528" y="9892"/>
                </a:lnTo>
                <a:lnTo>
                  <a:pt x="32052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5693" y="895646"/>
            <a:ext cx="266700" cy="389890"/>
          </a:xfrm>
          <a:custGeom>
            <a:avLst/>
            <a:gdLst/>
            <a:ahLst/>
            <a:cxnLst/>
            <a:rect l="l" t="t" r="r" b="b"/>
            <a:pathLst>
              <a:path w="266700" h="389890">
                <a:moveTo>
                  <a:pt x="172427" y="5380"/>
                </a:moveTo>
                <a:lnTo>
                  <a:pt x="0" y="278176"/>
                </a:lnTo>
                <a:lnTo>
                  <a:pt x="165696" y="389542"/>
                </a:lnTo>
                <a:lnTo>
                  <a:pt x="266306" y="230261"/>
                </a:lnTo>
                <a:lnTo>
                  <a:pt x="266306" y="44597"/>
                </a:lnTo>
                <a:lnTo>
                  <a:pt x="237375" y="44597"/>
                </a:lnTo>
                <a:lnTo>
                  <a:pt x="172427" y="5380"/>
                </a:lnTo>
                <a:close/>
              </a:path>
              <a:path w="266700" h="389890">
                <a:moveTo>
                  <a:pt x="266306" y="0"/>
                </a:moveTo>
                <a:lnTo>
                  <a:pt x="237375" y="44597"/>
                </a:lnTo>
                <a:lnTo>
                  <a:pt x="266306" y="44597"/>
                </a:lnTo>
                <a:lnTo>
                  <a:pt x="26630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4280" y="0"/>
            <a:ext cx="280035" cy="195580"/>
          </a:xfrm>
          <a:custGeom>
            <a:avLst/>
            <a:gdLst/>
            <a:ahLst/>
            <a:cxnLst/>
            <a:rect l="l" t="t" r="r" b="b"/>
            <a:pathLst>
              <a:path w="280035" h="195580">
                <a:moveTo>
                  <a:pt x="279877" y="0"/>
                </a:moveTo>
                <a:lnTo>
                  <a:pt x="44579" y="0"/>
                </a:lnTo>
                <a:lnTo>
                  <a:pt x="0" y="73100"/>
                </a:lnTo>
                <a:lnTo>
                  <a:pt x="157327" y="195160"/>
                </a:lnTo>
                <a:lnTo>
                  <a:pt x="208975" y="113934"/>
                </a:lnTo>
                <a:lnTo>
                  <a:pt x="225336" y="87870"/>
                </a:lnTo>
                <a:lnTo>
                  <a:pt x="27987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253" y="118094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76746" y="0"/>
                </a:moveTo>
                <a:lnTo>
                  <a:pt x="0" y="121388"/>
                </a:lnTo>
                <a:lnTo>
                  <a:pt x="76746" y="178901"/>
                </a:lnTo>
                <a:lnTo>
                  <a:pt x="7674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8636" y="0"/>
            <a:ext cx="95885" cy="53340"/>
          </a:xfrm>
          <a:custGeom>
            <a:avLst/>
            <a:gdLst/>
            <a:ahLst/>
            <a:cxnLst/>
            <a:rect l="l" t="t" r="r" b="b"/>
            <a:pathLst>
              <a:path w="95885" h="53340">
                <a:moveTo>
                  <a:pt x="95583" y="0"/>
                </a:moveTo>
                <a:lnTo>
                  <a:pt x="0" y="0"/>
                </a:lnTo>
                <a:lnTo>
                  <a:pt x="61843" y="53301"/>
                </a:lnTo>
                <a:lnTo>
                  <a:pt x="79447" y="25817"/>
                </a:lnTo>
                <a:lnTo>
                  <a:pt x="87498" y="13126"/>
                </a:lnTo>
                <a:lnTo>
                  <a:pt x="9558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282" y="232079"/>
            <a:ext cx="578485" cy="808990"/>
          </a:xfrm>
          <a:custGeom>
            <a:avLst/>
            <a:gdLst/>
            <a:ahLst/>
            <a:cxnLst/>
            <a:rect l="l" t="t" r="r" b="b"/>
            <a:pathLst>
              <a:path w="578485" h="808990">
                <a:moveTo>
                  <a:pt x="451980" y="0"/>
                </a:moveTo>
                <a:lnTo>
                  <a:pt x="0" y="714971"/>
                </a:lnTo>
                <a:lnTo>
                  <a:pt x="177025" y="808405"/>
                </a:lnTo>
                <a:lnTo>
                  <a:pt x="352552" y="530694"/>
                </a:lnTo>
                <a:lnTo>
                  <a:pt x="304914" y="499148"/>
                </a:lnTo>
                <a:lnTo>
                  <a:pt x="578332" y="66344"/>
                </a:lnTo>
                <a:lnTo>
                  <a:pt x="4519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0884" y="0"/>
            <a:ext cx="578485" cy="748030"/>
          </a:xfrm>
          <a:custGeom>
            <a:avLst/>
            <a:gdLst/>
            <a:ahLst/>
            <a:cxnLst/>
            <a:rect l="l" t="t" r="r" b="b"/>
            <a:pathLst>
              <a:path w="578485" h="748030">
                <a:moveTo>
                  <a:pt x="558767" y="0"/>
                </a:moveTo>
                <a:lnTo>
                  <a:pt x="422507" y="0"/>
                </a:lnTo>
                <a:lnTo>
                  <a:pt x="0" y="668362"/>
                </a:lnTo>
                <a:lnTo>
                  <a:pt x="185927" y="747623"/>
                </a:lnTo>
                <a:lnTo>
                  <a:pt x="362889" y="467791"/>
                </a:lnTo>
                <a:lnTo>
                  <a:pt x="309664" y="433044"/>
                </a:lnTo>
                <a:lnTo>
                  <a:pt x="578002" y="8191"/>
                </a:lnTo>
                <a:lnTo>
                  <a:pt x="55876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8138" y="163385"/>
            <a:ext cx="635000" cy="770890"/>
          </a:xfrm>
          <a:custGeom>
            <a:avLst/>
            <a:gdLst/>
            <a:ahLst/>
            <a:cxnLst/>
            <a:rect l="l" t="t" r="r" b="b"/>
            <a:pathLst>
              <a:path w="635000" h="770890">
                <a:moveTo>
                  <a:pt x="161315" y="430898"/>
                </a:moveTo>
                <a:lnTo>
                  <a:pt x="0" y="686028"/>
                </a:lnTo>
                <a:lnTo>
                  <a:pt x="182638" y="770597"/>
                </a:lnTo>
                <a:lnTo>
                  <a:pt x="374270" y="467448"/>
                </a:lnTo>
                <a:lnTo>
                  <a:pt x="220433" y="467448"/>
                </a:lnTo>
                <a:lnTo>
                  <a:pt x="161315" y="430898"/>
                </a:lnTo>
                <a:close/>
              </a:path>
              <a:path w="635000" h="770890">
                <a:moveTo>
                  <a:pt x="517144" y="0"/>
                </a:moveTo>
                <a:lnTo>
                  <a:pt x="220433" y="467448"/>
                </a:lnTo>
                <a:lnTo>
                  <a:pt x="374270" y="467448"/>
                </a:lnTo>
                <a:lnTo>
                  <a:pt x="634695" y="55473"/>
                </a:lnTo>
                <a:lnTo>
                  <a:pt x="51714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4600" y="74153"/>
            <a:ext cx="584200" cy="763905"/>
          </a:xfrm>
          <a:custGeom>
            <a:avLst/>
            <a:gdLst/>
            <a:ahLst/>
            <a:cxnLst/>
            <a:rect l="l" t="t" r="r" b="b"/>
            <a:pathLst>
              <a:path w="584200" h="763905">
                <a:moveTo>
                  <a:pt x="174066" y="409322"/>
                </a:moveTo>
                <a:lnTo>
                  <a:pt x="0" y="684607"/>
                </a:lnTo>
                <a:lnTo>
                  <a:pt x="186207" y="763601"/>
                </a:lnTo>
                <a:lnTo>
                  <a:pt x="349872" y="504369"/>
                </a:lnTo>
                <a:lnTo>
                  <a:pt x="301675" y="472809"/>
                </a:lnTo>
                <a:lnTo>
                  <a:pt x="320917" y="442355"/>
                </a:lnTo>
                <a:lnTo>
                  <a:pt x="227812" y="442355"/>
                </a:lnTo>
                <a:lnTo>
                  <a:pt x="174066" y="409322"/>
                </a:lnTo>
                <a:close/>
              </a:path>
              <a:path w="584200" h="763905">
                <a:moveTo>
                  <a:pt x="524221" y="0"/>
                </a:moveTo>
                <a:lnTo>
                  <a:pt x="514502" y="484"/>
                </a:lnTo>
                <a:lnTo>
                  <a:pt x="506126" y="6064"/>
                </a:lnTo>
                <a:lnTo>
                  <a:pt x="498157" y="16587"/>
                </a:lnTo>
                <a:lnTo>
                  <a:pt x="441867" y="106438"/>
                </a:lnTo>
                <a:lnTo>
                  <a:pt x="243585" y="420130"/>
                </a:lnTo>
                <a:lnTo>
                  <a:pt x="239860" y="425729"/>
                </a:lnTo>
                <a:lnTo>
                  <a:pt x="235927" y="431238"/>
                </a:lnTo>
                <a:lnTo>
                  <a:pt x="231880" y="436748"/>
                </a:lnTo>
                <a:lnTo>
                  <a:pt x="227812" y="442355"/>
                </a:lnTo>
                <a:lnTo>
                  <a:pt x="320917" y="442355"/>
                </a:lnTo>
                <a:lnTo>
                  <a:pt x="584149" y="25731"/>
                </a:lnTo>
                <a:lnTo>
                  <a:pt x="559288" y="15538"/>
                </a:lnTo>
                <a:lnTo>
                  <a:pt x="547505" y="10431"/>
                </a:lnTo>
                <a:lnTo>
                  <a:pt x="536219" y="4764"/>
                </a:lnTo>
                <a:lnTo>
                  <a:pt x="52422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914400"/>
            <a:ext cx="4572000" cy="1579245"/>
          </a:xfrm>
          <a:custGeom>
            <a:avLst/>
            <a:gdLst/>
            <a:ahLst/>
            <a:cxnLst/>
            <a:rect l="l" t="t" r="r" b="b"/>
            <a:pathLst>
              <a:path w="4572000" h="1579245">
                <a:moveTo>
                  <a:pt x="0" y="1578775"/>
                </a:moveTo>
                <a:lnTo>
                  <a:pt x="4572000" y="1578775"/>
                </a:lnTo>
                <a:lnTo>
                  <a:pt x="4572000" y="0"/>
                </a:lnTo>
                <a:lnTo>
                  <a:pt x="0" y="0"/>
                </a:lnTo>
                <a:lnTo>
                  <a:pt x="0" y="157877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01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2493175"/>
            <a:ext cx="4572000" cy="1805939"/>
          </a:xfrm>
          <a:custGeom>
            <a:avLst/>
            <a:gdLst/>
            <a:ahLst/>
            <a:cxnLst/>
            <a:rect l="l" t="t" r="r" b="b"/>
            <a:pathLst>
              <a:path w="4572000" h="1805939">
                <a:moveTo>
                  <a:pt x="0" y="1805940"/>
                </a:moveTo>
                <a:lnTo>
                  <a:pt x="4572000" y="1805940"/>
                </a:lnTo>
                <a:lnTo>
                  <a:pt x="4572000" y="0"/>
                </a:lnTo>
                <a:lnTo>
                  <a:pt x="0" y="0"/>
                </a:lnTo>
                <a:lnTo>
                  <a:pt x="0" y="18059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24804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4299115"/>
            <a:ext cx="4572000" cy="1174750"/>
          </a:xfrm>
          <a:custGeom>
            <a:avLst/>
            <a:gdLst/>
            <a:ahLst/>
            <a:cxnLst/>
            <a:rect l="l" t="t" r="r" b="b"/>
            <a:pathLst>
              <a:path w="4572000" h="1174750">
                <a:moveTo>
                  <a:pt x="0" y="1174584"/>
                </a:moveTo>
                <a:lnTo>
                  <a:pt x="4572000" y="1174584"/>
                </a:lnTo>
                <a:lnTo>
                  <a:pt x="4572000" y="0"/>
                </a:lnTo>
                <a:lnTo>
                  <a:pt x="0" y="0"/>
                </a:lnTo>
                <a:lnTo>
                  <a:pt x="0" y="1174584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428641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1404" y="1526209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41299" y="0"/>
                </a:moveTo>
                <a:lnTo>
                  <a:pt x="71170" y="0"/>
                </a:lnTo>
                <a:lnTo>
                  <a:pt x="30025" y="1112"/>
                </a:lnTo>
                <a:lnTo>
                  <a:pt x="8896" y="8896"/>
                </a:lnTo>
                <a:lnTo>
                  <a:pt x="1112" y="30025"/>
                </a:lnTo>
                <a:lnTo>
                  <a:pt x="0" y="71170"/>
                </a:lnTo>
                <a:lnTo>
                  <a:pt x="0" y="641299"/>
                </a:lnTo>
                <a:lnTo>
                  <a:pt x="1112" y="682444"/>
                </a:lnTo>
                <a:lnTo>
                  <a:pt x="8896" y="703573"/>
                </a:lnTo>
                <a:lnTo>
                  <a:pt x="30025" y="711357"/>
                </a:lnTo>
                <a:lnTo>
                  <a:pt x="71170" y="712470"/>
                </a:lnTo>
                <a:lnTo>
                  <a:pt x="641299" y="712470"/>
                </a:lnTo>
                <a:lnTo>
                  <a:pt x="682444" y="711357"/>
                </a:lnTo>
                <a:lnTo>
                  <a:pt x="703573" y="703573"/>
                </a:lnTo>
                <a:lnTo>
                  <a:pt x="711357" y="682444"/>
                </a:lnTo>
                <a:lnTo>
                  <a:pt x="712469" y="641299"/>
                </a:lnTo>
                <a:lnTo>
                  <a:pt x="712469" y="71170"/>
                </a:lnTo>
                <a:lnTo>
                  <a:pt x="711357" y="30025"/>
                </a:lnTo>
                <a:lnTo>
                  <a:pt x="703573" y="8896"/>
                </a:lnTo>
                <a:lnTo>
                  <a:pt x="682444" y="1112"/>
                </a:lnTo>
                <a:lnTo>
                  <a:pt x="641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0107" y="1570460"/>
            <a:ext cx="656266" cy="529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21404" y="1526209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1170" y="0"/>
                </a:moveTo>
                <a:lnTo>
                  <a:pt x="30025" y="1112"/>
                </a:lnTo>
                <a:lnTo>
                  <a:pt x="8896" y="8896"/>
                </a:lnTo>
                <a:lnTo>
                  <a:pt x="1112" y="30025"/>
                </a:lnTo>
                <a:lnTo>
                  <a:pt x="0" y="71170"/>
                </a:lnTo>
                <a:lnTo>
                  <a:pt x="0" y="641299"/>
                </a:lnTo>
                <a:lnTo>
                  <a:pt x="1112" y="682444"/>
                </a:lnTo>
                <a:lnTo>
                  <a:pt x="8896" y="703573"/>
                </a:lnTo>
                <a:lnTo>
                  <a:pt x="30025" y="711357"/>
                </a:lnTo>
                <a:lnTo>
                  <a:pt x="71170" y="712470"/>
                </a:lnTo>
                <a:lnTo>
                  <a:pt x="641299" y="712470"/>
                </a:lnTo>
                <a:lnTo>
                  <a:pt x="682444" y="711357"/>
                </a:lnTo>
                <a:lnTo>
                  <a:pt x="703573" y="703573"/>
                </a:lnTo>
                <a:lnTo>
                  <a:pt x="711357" y="682444"/>
                </a:lnTo>
                <a:lnTo>
                  <a:pt x="712469" y="641299"/>
                </a:lnTo>
                <a:lnTo>
                  <a:pt x="712469" y="71170"/>
                </a:lnTo>
                <a:lnTo>
                  <a:pt x="711357" y="30025"/>
                </a:lnTo>
                <a:lnTo>
                  <a:pt x="703573" y="8896"/>
                </a:lnTo>
                <a:lnTo>
                  <a:pt x="682444" y="1112"/>
                </a:lnTo>
                <a:lnTo>
                  <a:pt x="641299" y="0"/>
                </a:lnTo>
                <a:lnTo>
                  <a:pt x="7117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1325" y="1533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45426" y="0"/>
                </a:moveTo>
                <a:lnTo>
                  <a:pt x="67043" y="0"/>
                </a:lnTo>
                <a:lnTo>
                  <a:pt x="28283" y="1047"/>
                </a:lnTo>
                <a:lnTo>
                  <a:pt x="8380" y="8380"/>
                </a:lnTo>
                <a:lnTo>
                  <a:pt x="1047" y="28283"/>
                </a:lnTo>
                <a:lnTo>
                  <a:pt x="0" y="67043"/>
                </a:lnTo>
                <a:lnTo>
                  <a:pt x="0" y="645426"/>
                </a:lnTo>
                <a:lnTo>
                  <a:pt x="1047" y="684186"/>
                </a:lnTo>
                <a:lnTo>
                  <a:pt x="8380" y="704089"/>
                </a:lnTo>
                <a:lnTo>
                  <a:pt x="28283" y="711422"/>
                </a:lnTo>
                <a:lnTo>
                  <a:pt x="67043" y="712470"/>
                </a:lnTo>
                <a:lnTo>
                  <a:pt x="645426" y="712470"/>
                </a:lnTo>
                <a:lnTo>
                  <a:pt x="684186" y="711422"/>
                </a:lnTo>
                <a:lnTo>
                  <a:pt x="704089" y="704089"/>
                </a:lnTo>
                <a:lnTo>
                  <a:pt x="711422" y="684186"/>
                </a:lnTo>
                <a:lnTo>
                  <a:pt x="712469" y="645426"/>
                </a:lnTo>
                <a:lnTo>
                  <a:pt x="712469" y="67043"/>
                </a:lnTo>
                <a:lnTo>
                  <a:pt x="711422" y="28283"/>
                </a:lnTo>
                <a:lnTo>
                  <a:pt x="704089" y="8380"/>
                </a:lnTo>
                <a:lnTo>
                  <a:pt x="684186" y="1047"/>
                </a:lnTo>
                <a:lnTo>
                  <a:pt x="645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1325" y="1533525"/>
            <a:ext cx="712469" cy="531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61325" y="15335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7043" y="0"/>
                </a:moveTo>
                <a:lnTo>
                  <a:pt x="28283" y="1047"/>
                </a:lnTo>
                <a:lnTo>
                  <a:pt x="8380" y="8380"/>
                </a:lnTo>
                <a:lnTo>
                  <a:pt x="1047" y="28283"/>
                </a:lnTo>
                <a:lnTo>
                  <a:pt x="0" y="67043"/>
                </a:lnTo>
                <a:lnTo>
                  <a:pt x="0" y="645426"/>
                </a:lnTo>
                <a:lnTo>
                  <a:pt x="1047" y="684186"/>
                </a:lnTo>
                <a:lnTo>
                  <a:pt x="8380" y="704089"/>
                </a:lnTo>
                <a:lnTo>
                  <a:pt x="28283" y="711422"/>
                </a:lnTo>
                <a:lnTo>
                  <a:pt x="67043" y="712470"/>
                </a:lnTo>
                <a:lnTo>
                  <a:pt x="645426" y="712470"/>
                </a:lnTo>
                <a:lnTo>
                  <a:pt x="684186" y="711422"/>
                </a:lnTo>
                <a:lnTo>
                  <a:pt x="704089" y="704089"/>
                </a:lnTo>
                <a:lnTo>
                  <a:pt x="711422" y="684186"/>
                </a:lnTo>
                <a:lnTo>
                  <a:pt x="712469" y="645426"/>
                </a:lnTo>
                <a:lnTo>
                  <a:pt x="712469" y="67043"/>
                </a:lnTo>
                <a:lnTo>
                  <a:pt x="711422" y="28283"/>
                </a:lnTo>
                <a:lnTo>
                  <a:pt x="704089" y="8380"/>
                </a:lnTo>
                <a:lnTo>
                  <a:pt x="684186" y="1047"/>
                </a:lnTo>
                <a:lnTo>
                  <a:pt x="645426" y="0"/>
                </a:lnTo>
                <a:lnTo>
                  <a:pt x="67043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6000" y="1403350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0"/>
                </a:moveTo>
                <a:lnTo>
                  <a:pt x="0" y="99695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05378" y="3094888"/>
            <a:ext cx="1390422" cy="86177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69215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pijltje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omlaag</a:t>
            </a:r>
            <a:r>
              <a:rPr lang="nl-NL" sz="900" dirty="0">
                <a:latin typeface="Trebuchet MS"/>
                <a:cs typeface="Trebuchet MS"/>
              </a:rPr>
              <a:t/>
            </a:r>
            <a:br>
              <a:rPr lang="nl-NL" sz="900" dirty="0">
                <a:latin typeface="Trebuchet MS"/>
                <a:cs typeface="Trebuchet MS"/>
              </a:rPr>
            </a:b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(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of een andere toets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).</a:t>
            </a:r>
            <a:endParaRPr lang="nl-NL" sz="900" dirty="0" smtClean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R="69215">
              <a:lnSpc>
                <a:spcPct val="100000"/>
              </a:lnSpc>
              <a:spcBef>
                <a:spcPts val="219"/>
              </a:spcBef>
            </a:pPr>
            <a:endParaRPr sz="900" dirty="0"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spcBef>
                <a:spcPts val="94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verschillende 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86000" y="3488131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213779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7900" y="4013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1892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9779" y="349337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0"/>
                </a:moveTo>
                <a:lnTo>
                  <a:pt x="0" y="519823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 flipV="1">
            <a:off x="2499778" y="3713924"/>
            <a:ext cx="548222" cy="45719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619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600" y="2057400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0476" y="1557972"/>
            <a:ext cx="412394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0476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53791" y="1557972"/>
            <a:ext cx="412394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53791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50478" y="2070100"/>
            <a:ext cx="430721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Theater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57600" y="2057400"/>
            <a:ext cx="68579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Trumpet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547370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5461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44064" y="5944677"/>
            <a:ext cx="1661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nl-NL" sz="900" spc="-25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pijl </a:t>
            </a:r>
            <a:r>
              <a:rPr lang="nl-NL" sz="900" b="1" spc="-25" dirty="0" smtClean="0">
                <a:solidFill>
                  <a:srgbClr val="636466"/>
                </a:solidFill>
                <a:latin typeface="Trebuchet MS"/>
                <a:cs typeface="Trebuchet MS"/>
              </a:rPr>
              <a:t>omlaag</a:t>
            </a:r>
            <a:r>
              <a:rPr lang="nl-NL" sz="900" spc="-25" dirty="0" smtClean="0">
                <a:solidFill>
                  <a:srgbClr val="636466"/>
                </a:solidFill>
                <a:latin typeface="Trebuchet MS"/>
                <a:cs typeface="Trebuchet MS"/>
              </a:rPr>
              <a:t> toets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54073" y="5924370"/>
            <a:ext cx="204584" cy="221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8600" y="4789804"/>
            <a:ext cx="49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Gebruik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65642" y="5094604"/>
            <a:ext cx="206815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na elkaar te spelen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47456" y="4425950"/>
            <a:ext cx="2207260" cy="518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00A1CB"/>
                </a:solidFill>
                <a:latin typeface="Trebuchet MS"/>
                <a:cs typeface="Trebuchet MS"/>
              </a:rPr>
              <a:t>TIP</a:t>
            </a:r>
            <a:endParaRPr sz="14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o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m 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tegelijkertijd te spelen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b="1" dirty="0">
              <a:latin typeface="Trebuchet MS"/>
              <a:cs typeface="Trebuchet MS"/>
            </a:endParaRPr>
          </a:p>
        </p:txBody>
      </p:sp>
      <p:sp>
        <p:nvSpPr>
          <p:cNvPr id="58" name="object 4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2983089" cy="67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/>
              <a:t>Speel een </a:t>
            </a:r>
            <a:r>
              <a:rPr lang="nl-NL" sz="2400" dirty="0" smtClean="0"/>
              <a:t>akkoord</a:t>
            </a:r>
            <a:br>
              <a:rPr lang="nl-NL" sz="2400" dirty="0" smtClean="0"/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0" name="object 39"/>
          <p:cNvSpPr txBox="1"/>
          <p:nvPr/>
        </p:nvSpPr>
        <p:spPr>
          <a:xfrm>
            <a:off x="2171696" y="2057400"/>
            <a:ext cx="160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 instrument,  bijvoorbeeld Trompet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61" name="Afbeelding 60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ackgroundRemoval t="0" b="99534" l="211" r="99473">
                        <a14:foregroundMark x1="48840" y1="81056" x2="52954" y2="81056"/>
                      </a14:backgroundRemoval>
                    </a14:imgEffect>
                  </a14:imgLayer>
                </a14:imgProps>
              </a:ext>
            </a:extLst>
          </a:blip>
          <a:srcRect r="9324"/>
          <a:stretch/>
        </p:blipFill>
        <p:spPr>
          <a:xfrm>
            <a:off x="861370" y="2819400"/>
            <a:ext cx="2034230" cy="15240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62" name="object 37"/>
          <p:cNvSpPr/>
          <p:nvPr/>
        </p:nvSpPr>
        <p:spPr>
          <a:xfrm flipV="1">
            <a:off x="2880779" y="3124200"/>
            <a:ext cx="167221" cy="7620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619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3" name="object 51"/>
          <p:cNvSpPr txBox="1"/>
          <p:nvPr/>
        </p:nvSpPr>
        <p:spPr>
          <a:xfrm>
            <a:off x="152400" y="5105400"/>
            <a:ext cx="49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Gebruik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65" name="Afbeelding 64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2500" b="99500" l="1116" r="99107">
                        <a14:foregroundMark x1="10491" y1="40500" x2="83705" y2="4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4724401"/>
            <a:ext cx="762000" cy="340179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66" name="Afbeelding 65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ackgroundRemoval t="4018" b="96875" l="3743" r="97754">
                        <a14:foregroundMark x1="11228" y1="51786" x2="32485" y2="51339"/>
                        <a14:foregroundMark x1="35629" y1="53125" x2="35629" y2="53125"/>
                        <a14:foregroundMark x1="41317" y1="45089" x2="39970" y2="54464"/>
                        <a14:foregroundMark x1="55838" y1="47768" x2="56737" y2="48661"/>
                        <a14:foregroundMark x1="67515" y1="51339" x2="91617" y2="46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399" y="5027375"/>
            <a:ext cx="1141639" cy="38282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64" name="Tekstvak 63"/>
          <p:cNvSpPr txBox="1"/>
          <p:nvPr/>
        </p:nvSpPr>
        <p:spPr>
          <a:xfrm>
            <a:off x="0" y="25146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1524000" y="5486400"/>
            <a:ext cx="133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68" name="Tekstvak 67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5214471" y="41389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4052"/>
            <a:ext cx="1658099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174405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1263650"/>
            <a:ext cx="335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Speel een willekeurig geluid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/>
            </a:r>
            <a:b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uit een lijst </a:t>
            </a:r>
            <a:r>
              <a:rPr lang="nl-NL" sz="12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eluiden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355601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Verrassingslied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69434" y="2292464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7870" y="2292464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9434" y="3584524"/>
            <a:ext cx="88392" cy="140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7870" y="3584524"/>
            <a:ext cx="65130" cy="1411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9434" y="4882273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7870" y="4882273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6944" y="3044812"/>
            <a:ext cx="1658099" cy="1234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56944" y="3044825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2700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6944" y="4341152"/>
            <a:ext cx="1658099" cy="1234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56944" y="4341152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12700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0750"/>
            <a:ext cx="4572000" cy="2442210"/>
          </a:xfrm>
          <a:custGeom>
            <a:avLst/>
            <a:gdLst/>
            <a:ahLst/>
            <a:cxnLst/>
            <a:rect l="l" t="t" r="r" b="b"/>
            <a:pathLst>
              <a:path w="4572000" h="2442210">
                <a:moveTo>
                  <a:pt x="0" y="2441702"/>
                </a:moveTo>
                <a:lnTo>
                  <a:pt x="4572000" y="2441702"/>
                </a:lnTo>
                <a:lnTo>
                  <a:pt x="4572000" y="0"/>
                </a:lnTo>
                <a:lnTo>
                  <a:pt x="0" y="0"/>
                </a:lnTo>
                <a:lnTo>
                  <a:pt x="0" y="244170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62452"/>
            <a:ext cx="4572000" cy="2035175"/>
          </a:xfrm>
          <a:custGeom>
            <a:avLst/>
            <a:gdLst/>
            <a:ahLst/>
            <a:cxnLst/>
            <a:rect l="l" t="t" r="r" b="b"/>
            <a:pathLst>
              <a:path w="4572000" h="2035175">
                <a:moveTo>
                  <a:pt x="0" y="2035048"/>
                </a:moveTo>
                <a:lnTo>
                  <a:pt x="4572000" y="2035048"/>
                </a:lnTo>
                <a:lnTo>
                  <a:pt x="4572000" y="0"/>
                </a:lnTo>
                <a:lnTo>
                  <a:pt x="0" y="0"/>
                </a:lnTo>
                <a:lnTo>
                  <a:pt x="0" y="2035048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975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8758" y="4358805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4">
                <a:moveTo>
                  <a:pt x="62636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0900" y="1466850"/>
            <a:ext cx="0" cy="1797050"/>
          </a:xfrm>
          <a:custGeom>
            <a:avLst/>
            <a:gdLst/>
            <a:ahLst/>
            <a:cxnLst/>
            <a:rect l="l" t="t" r="r" b="b"/>
            <a:pathLst>
              <a:path h="1797050">
                <a:moveTo>
                  <a:pt x="0" y="0"/>
                </a:moveTo>
                <a:lnTo>
                  <a:pt x="0" y="179705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7371" y="248285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6660" y="2513304"/>
            <a:ext cx="313894" cy="55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7371" y="248285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2200" y="1671396"/>
            <a:ext cx="198120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lik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op de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alle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voor je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instrument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te zien.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1801" y="4640921"/>
            <a:ext cx="228600" cy="45719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372363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7409" y="1963458"/>
            <a:ext cx="412394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7409" y="196345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07995" y="1450695"/>
            <a:ext cx="675005" cy="193040"/>
          </a:xfrm>
          <a:custGeom>
            <a:avLst/>
            <a:gdLst/>
            <a:ahLst/>
            <a:cxnLst/>
            <a:rect l="l" t="t" r="r" b="b"/>
            <a:pathLst>
              <a:path w="675005" h="193039">
                <a:moveTo>
                  <a:pt x="674458" y="192519"/>
                </a:moveTo>
                <a:lnTo>
                  <a:pt x="674458" y="86791"/>
                </a:lnTo>
                <a:lnTo>
                  <a:pt x="667839" y="53220"/>
                </a:lnTo>
                <a:lnTo>
                  <a:pt x="649774" y="25746"/>
                </a:lnTo>
                <a:lnTo>
                  <a:pt x="622954" y="7096"/>
                </a:lnTo>
                <a:lnTo>
                  <a:pt x="5900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192519"/>
                </a:lnTo>
                <a:lnTo>
                  <a:pt x="674458" y="1925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0136" y="3820934"/>
            <a:ext cx="560158" cy="205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50136" y="3820947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15900" y="152400"/>
            <a:ext cx="2832100" cy="67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smtClean="0"/>
              <a:t>Verrassingslied</a:t>
            </a:r>
            <a:br>
              <a:rPr lang="nl-NL" sz="2400" dirty="0" smtClean="0"/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9242" y="3048520"/>
            <a:ext cx="35855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231F20"/>
                </a:solidFill>
                <a:latin typeface="Trebuchet MS"/>
                <a:cs typeface="Trebuchet MS"/>
              </a:rPr>
              <a:t>Gui</a:t>
            </a:r>
            <a:r>
              <a:rPr sz="800" spc="-5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800" spc="-30" dirty="0">
                <a:solidFill>
                  <a:srgbClr val="231F20"/>
                </a:solidFill>
                <a:latin typeface="Trebuchet MS"/>
                <a:cs typeface="Trebuchet MS"/>
              </a:rPr>
              <a:t>ar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7800" y="3505200"/>
            <a:ext cx="2971800" cy="1082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18260" algn="ctr">
              <a:lnSpc>
                <a:spcPct val="100000"/>
              </a:lnSpc>
              <a:spcBef>
                <a:spcPts val="100"/>
              </a:spcBef>
            </a:pPr>
            <a:endParaRPr sz="1400" dirty="0" smtClean="0">
              <a:latin typeface="Trebuchet MS"/>
              <a:cs typeface="Trebuchet MS"/>
            </a:endParaRPr>
          </a:p>
          <a:p>
            <a:pPr marL="663575">
              <a:lnSpc>
                <a:spcPct val="100000"/>
              </a:lnSpc>
              <a:spcBef>
                <a:spcPts val="1050"/>
              </a:spcBef>
            </a:pPr>
            <a:r>
              <a:rPr lang="nl-NL" sz="900" b="1" spc="-35" dirty="0" smtClean="0">
                <a:solidFill>
                  <a:srgbClr val="636466"/>
                </a:solidFill>
                <a:latin typeface="Trebuchet MS"/>
                <a:cs typeface="Trebuchet MS"/>
              </a:rPr>
              <a:t>   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Code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tab</a:t>
            </a:r>
            <a:r>
              <a:rPr sz="900" b="1" spc="-4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Trebuchet MS"/>
              <a:cs typeface="Trebuchet MS"/>
            </a:endParaRPr>
          </a:p>
          <a:p>
            <a:pPr marL="1313815">
              <a:lnSpc>
                <a:spcPct val="100000"/>
              </a:lnSpc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    Kies pijltje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rechts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nl-NL" sz="850" dirty="0" smtClean="0">
                <a:latin typeface="Trebuchet MS"/>
                <a:cs typeface="Trebuchet MS"/>
              </a:rPr>
              <a:t> 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73911" y="5904988"/>
            <a:ext cx="204584" cy="221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object 19"/>
          <p:cNvSpPr txBox="1"/>
          <p:nvPr/>
        </p:nvSpPr>
        <p:spPr>
          <a:xfrm>
            <a:off x="426088" y="1600200"/>
            <a:ext cx="158369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 instrument, bijvoorbeeld gitaar.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33" name="Afbeelding 32"/>
          <p:cNvPicPr>
            <a:picLocks noChangeAspect="1"/>
          </p:cNvPicPr>
          <p:nvPr/>
        </p:nvPicPr>
        <p:blipFill rotWithShape="1">
          <a:blip r:embed="rId7" cstate="print"/>
          <a:srcRect l="763" t="9236" r="1"/>
          <a:stretch/>
        </p:blipFill>
        <p:spPr>
          <a:xfrm>
            <a:off x="2438400" y="1371600"/>
            <a:ext cx="787400" cy="281807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 rotWithShape="1">
          <a:blip r:embed="rId8" cstate="print"/>
          <a:srcRect t="2113" b="17576"/>
          <a:stretch/>
        </p:blipFill>
        <p:spPr>
          <a:xfrm>
            <a:off x="2514600" y="2086114"/>
            <a:ext cx="1538491" cy="109134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498725" y="2101761"/>
            <a:ext cx="1572260" cy="1094105"/>
          </a:xfrm>
          <a:custGeom>
            <a:avLst/>
            <a:gdLst/>
            <a:ahLst/>
            <a:cxnLst/>
            <a:rect l="l" t="t" r="r" b="b"/>
            <a:pathLst>
              <a:path w="1572260" h="10941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017358"/>
                </a:lnTo>
                <a:lnTo>
                  <a:pt x="1190" y="1061412"/>
                </a:lnTo>
                <a:lnTo>
                  <a:pt x="9525" y="1084033"/>
                </a:lnTo>
                <a:lnTo>
                  <a:pt x="32146" y="1092368"/>
                </a:lnTo>
                <a:lnTo>
                  <a:pt x="76200" y="1093558"/>
                </a:lnTo>
                <a:lnTo>
                  <a:pt x="1495767" y="1093558"/>
                </a:lnTo>
                <a:lnTo>
                  <a:pt x="1539821" y="1092368"/>
                </a:lnTo>
                <a:lnTo>
                  <a:pt x="1562442" y="1084033"/>
                </a:lnTo>
                <a:lnTo>
                  <a:pt x="1570777" y="1061412"/>
                </a:lnTo>
                <a:lnTo>
                  <a:pt x="1571967" y="1017358"/>
                </a:lnTo>
                <a:lnTo>
                  <a:pt x="1571967" y="76200"/>
                </a:lnTo>
                <a:lnTo>
                  <a:pt x="1570777" y="32146"/>
                </a:lnTo>
                <a:lnTo>
                  <a:pt x="1562442" y="9525"/>
                </a:lnTo>
                <a:lnTo>
                  <a:pt x="1539821" y="1190"/>
                </a:lnTo>
                <a:lnTo>
                  <a:pt x="149576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820" b="98975" l="0" r="96769">
                        <a14:foregroundMark x1="56548" y1="75820" x2="63946" y2="79508"/>
                        <a14:foregroundMark x1="66837" y1="48566" x2="72364" y2="54508"/>
                        <a14:foregroundMark x1="83418" y1="46926" x2="88180" y2="54918"/>
                        <a14:foregroundMark x1="76956" y1="51844" x2="79422" y2="52869"/>
                        <a14:foregroundMark x1="31718" y1="52869" x2="36820" y2="53893"/>
                        <a14:foregroundMark x1="41497" y1="52459" x2="42177" y2="54303"/>
                        <a14:foregroundMark x1="48639" y1="52869" x2="51020" y2="52459"/>
                        <a14:foregroundMark x1="53656" y1="52254" x2="63180" y2="53893"/>
                        <a14:foregroundMark x1="63180" y1="53893" x2="63180" y2="538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4038600"/>
            <a:ext cx="2971800" cy="1233196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6" name="object 29"/>
          <p:cNvSpPr txBox="1"/>
          <p:nvPr/>
        </p:nvSpPr>
        <p:spPr>
          <a:xfrm>
            <a:off x="1676400" y="5882377"/>
            <a:ext cx="3276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5880" algn="ctr">
              <a:lnSpc>
                <a:spcPct val="100000"/>
              </a:lnSpc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toets pijl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rechts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4724400"/>
            <a:ext cx="635" cy="252729"/>
          </a:xfrm>
          <a:custGeom>
            <a:avLst/>
            <a:gdLst/>
            <a:ahLst/>
            <a:cxnLst/>
            <a:rect l="l" t="t" r="r" b="b"/>
            <a:pathLst>
              <a:path w="635" h="252729">
                <a:moveTo>
                  <a:pt x="0" y="252260"/>
                </a:moveTo>
                <a:lnTo>
                  <a:pt x="5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3200400" y="4558792"/>
            <a:ext cx="114300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Voeg een willekeurig getal blok in.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8" name="object 19"/>
          <p:cNvSpPr txBox="1"/>
          <p:nvPr/>
        </p:nvSpPr>
        <p:spPr>
          <a:xfrm>
            <a:off x="2362200" y="4953000"/>
            <a:ext cx="144780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Typ het aantal geluiden in van je instrument.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0" y="34260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1524000" y="5483423"/>
            <a:ext cx="133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9225" y="2709113"/>
            <a:ext cx="2521585" cy="1897380"/>
          </a:xfrm>
          <a:custGeom>
            <a:avLst/>
            <a:gdLst/>
            <a:ahLst/>
            <a:cxnLst/>
            <a:rect l="l" t="t" r="r" b="b"/>
            <a:pathLst>
              <a:path w="2521585" h="1897379">
                <a:moveTo>
                  <a:pt x="0" y="1896960"/>
                </a:moveTo>
                <a:lnTo>
                  <a:pt x="2521432" y="1896960"/>
                </a:lnTo>
                <a:lnTo>
                  <a:pt x="2521432" y="0"/>
                </a:lnTo>
                <a:lnTo>
                  <a:pt x="0" y="0"/>
                </a:lnTo>
                <a:lnTo>
                  <a:pt x="0" y="1896960"/>
                </a:lnTo>
                <a:close/>
              </a:path>
            </a:pathLst>
          </a:custGeom>
          <a:ln w="1145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" y="1263650"/>
            <a:ext cx="3200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Speel een reeks stemgeluiden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9600" y="355600"/>
            <a:ext cx="3352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 err="1"/>
              <a:t>Beatbox</a:t>
            </a:r>
            <a:r>
              <a:rPr lang="nl-NL" dirty="0"/>
              <a:t> </a:t>
            </a:r>
            <a:r>
              <a:rPr lang="nl-NL" dirty="0" smtClean="0"/>
              <a:t>Geluiden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3462"/>
            <a:ext cx="4572000" cy="2178050"/>
          </a:xfrm>
          <a:custGeom>
            <a:avLst/>
            <a:gdLst/>
            <a:ahLst/>
            <a:cxnLst/>
            <a:rect l="l" t="t" r="r" b="b"/>
            <a:pathLst>
              <a:path w="4572000" h="2178050">
                <a:moveTo>
                  <a:pt x="0" y="2178037"/>
                </a:moveTo>
                <a:lnTo>
                  <a:pt x="4572000" y="2178037"/>
                </a:lnTo>
                <a:lnTo>
                  <a:pt x="4572000" y="0"/>
                </a:lnTo>
                <a:lnTo>
                  <a:pt x="0" y="0"/>
                </a:lnTo>
                <a:lnTo>
                  <a:pt x="0" y="217803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1500"/>
            <a:ext cx="4572000" cy="2463800"/>
          </a:xfrm>
          <a:custGeom>
            <a:avLst/>
            <a:gdLst/>
            <a:ahLst/>
            <a:cxnLst/>
            <a:rect l="l" t="t" r="r" b="b"/>
            <a:pathLst>
              <a:path w="4572000" h="2463800">
                <a:moveTo>
                  <a:pt x="0" y="2463800"/>
                </a:moveTo>
                <a:lnTo>
                  <a:pt x="4572000" y="2463800"/>
                </a:lnTo>
                <a:lnTo>
                  <a:pt x="4572000" y="0"/>
                </a:lnTo>
                <a:lnTo>
                  <a:pt x="0" y="0"/>
                </a:lnTo>
                <a:lnTo>
                  <a:pt x="0" y="2463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098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1303" y="4048239"/>
            <a:ext cx="294005" cy="0"/>
          </a:xfrm>
          <a:custGeom>
            <a:avLst/>
            <a:gdLst/>
            <a:ahLst/>
            <a:cxnLst/>
            <a:rect l="l" t="t" r="r" b="b"/>
            <a:pathLst>
              <a:path w="294005">
                <a:moveTo>
                  <a:pt x="293522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575300"/>
            <a:ext cx="4572000" cy="825500"/>
          </a:xfrm>
          <a:custGeom>
            <a:avLst/>
            <a:gdLst/>
            <a:ahLst/>
            <a:cxnLst/>
            <a:rect l="l" t="t" r="r" b="b"/>
            <a:pathLst>
              <a:path w="4572000" h="825500">
                <a:moveTo>
                  <a:pt x="0" y="825500"/>
                </a:moveTo>
                <a:lnTo>
                  <a:pt x="4572000" y="825500"/>
                </a:lnTo>
                <a:lnTo>
                  <a:pt x="4572000" y="0"/>
                </a:lnTo>
                <a:lnTo>
                  <a:pt x="0" y="0"/>
                </a:lnTo>
                <a:lnTo>
                  <a:pt x="0" y="825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562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5754" y="5832902"/>
            <a:ext cx="1181100" cy="41549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B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toets om te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start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9400" y="1441450"/>
            <a:ext cx="0" cy="1530350"/>
          </a:xfrm>
          <a:custGeom>
            <a:avLst/>
            <a:gdLst/>
            <a:ahLst/>
            <a:cxnLst/>
            <a:rect l="l" t="t" r="r" b="b"/>
            <a:pathLst>
              <a:path h="1530350">
                <a:moveTo>
                  <a:pt x="0" y="0"/>
                </a:moveTo>
                <a:lnTo>
                  <a:pt x="0" y="153035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9000" y="4605325"/>
            <a:ext cx="754380" cy="4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Voeg een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willekeurig getal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blok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in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1512" y="1462722"/>
            <a:ext cx="412394" cy="412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512" y="146272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3735" y="1459395"/>
            <a:ext cx="674458" cy="192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93735" y="1459395"/>
            <a:ext cx="675005" cy="193040"/>
          </a:xfrm>
          <a:custGeom>
            <a:avLst/>
            <a:gdLst/>
            <a:ahLst/>
            <a:cxnLst/>
            <a:rect l="l" t="t" r="r" b="b"/>
            <a:pathLst>
              <a:path w="675005" h="193039">
                <a:moveTo>
                  <a:pt x="674458" y="192519"/>
                </a:moveTo>
                <a:lnTo>
                  <a:pt x="674458" y="86791"/>
                </a:lnTo>
                <a:lnTo>
                  <a:pt x="667839" y="53220"/>
                </a:lnTo>
                <a:lnTo>
                  <a:pt x="649774" y="25746"/>
                </a:lnTo>
                <a:lnTo>
                  <a:pt x="622954" y="7096"/>
                </a:lnTo>
                <a:lnTo>
                  <a:pt x="5900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192519"/>
                </a:lnTo>
                <a:lnTo>
                  <a:pt x="674458" y="1925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9242" y="3202292"/>
            <a:ext cx="2468245" cy="1063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nl-NL" sz="1400" b="1" spc="-95" dirty="0" smtClean="0">
              <a:solidFill>
                <a:srgbClr val="939598"/>
              </a:solidFill>
              <a:latin typeface="Trebuchet MS"/>
              <a:cs typeface="Trebuchet MS"/>
            </a:endParaRPr>
          </a:p>
          <a:p>
            <a:pPr marL="523875">
              <a:lnSpc>
                <a:spcPct val="100000"/>
              </a:lnSpc>
              <a:spcBef>
                <a:spcPts val="125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Code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 dirty="0" smtClean="0">
              <a:latin typeface="Trebuchet MS"/>
              <a:cs typeface="Trebuchet MS"/>
            </a:endParaRPr>
          </a:p>
          <a:p>
            <a:pPr marL="1163955">
              <a:lnSpc>
                <a:spcPct val="100000"/>
              </a:lnSpc>
              <a:spcBef>
                <a:spcPts val="7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b="1" dirty="0">
                <a:solidFill>
                  <a:srgbClr val="636466"/>
                </a:solidFill>
                <a:latin typeface="Trebuchet MS"/>
                <a:cs typeface="Trebuchet MS"/>
              </a:rPr>
              <a:t>b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(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of een andere toets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)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4696" y="3541534"/>
            <a:ext cx="560171" cy="20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04696" y="3541547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7667" y="2364104"/>
            <a:ext cx="560082" cy="5600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7674" y="2364104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69" h="5600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83870"/>
                </a:lnTo>
                <a:lnTo>
                  <a:pt x="1190" y="527923"/>
                </a:lnTo>
                <a:lnTo>
                  <a:pt x="9525" y="550545"/>
                </a:lnTo>
                <a:lnTo>
                  <a:pt x="32146" y="558879"/>
                </a:lnTo>
                <a:lnTo>
                  <a:pt x="76200" y="560070"/>
                </a:lnTo>
                <a:lnTo>
                  <a:pt x="483870" y="560070"/>
                </a:lnTo>
                <a:lnTo>
                  <a:pt x="527923" y="558879"/>
                </a:lnTo>
                <a:lnTo>
                  <a:pt x="550545" y="550545"/>
                </a:lnTo>
                <a:lnTo>
                  <a:pt x="558879" y="527923"/>
                </a:lnTo>
                <a:lnTo>
                  <a:pt x="560070" y="483870"/>
                </a:lnTo>
                <a:lnTo>
                  <a:pt x="560070" y="76200"/>
                </a:lnTo>
                <a:lnTo>
                  <a:pt x="558879" y="32146"/>
                </a:lnTo>
                <a:lnTo>
                  <a:pt x="550545" y="9525"/>
                </a:lnTo>
                <a:lnTo>
                  <a:pt x="527923" y="1190"/>
                </a:lnTo>
                <a:lnTo>
                  <a:pt x="4838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837" y="2758427"/>
            <a:ext cx="5334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Trebuchet MS"/>
                <a:cs typeface="Trebuchet MS"/>
              </a:rPr>
              <a:t>Microphone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0339" y="5950116"/>
            <a:ext cx="204584" cy="221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2983089" cy="67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err="1"/>
              <a:t>Beatbox</a:t>
            </a:r>
            <a:r>
              <a:rPr lang="nl-NL" sz="2400" dirty="0"/>
              <a:t> </a:t>
            </a:r>
            <a:r>
              <a:rPr lang="nl-NL" sz="2400" dirty="0" smtClean="0"/>
              <a:t>Geluiden</a:t>
            </a:r>
            <a:r>
              <a:rPr lang="nl-NL" sz="2400" spc="5" dirty="0" smtClean="0"/>
              <a:t/>
            </a:r>
            <a:br>
              <a:rPr lang="nl-NL" sz="2400" spc="5" dirty="0" smtClean="0"/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419104" y="1981200"/>
            <a:ext cx="914400" cy="320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de Microfoon sprite.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4" name="object 19"/>
          <p:cNvSpPr txBox="1"/>
          <p:nvPr/>
        </p:nvSpPr>
        <p:spPr>
          <a:xfrm>
            <a:off x="2514600" y="1447800"/>
            <a:ext cx="167640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Geluiden tab om alle beatbox geluiden te zien. </a:t>
            </a:r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 rotWithShape="1">
          <a:blip r:embed="rId7" cstate="print"/>
          <a:srcRect t="1983" b="9750"/>
          <a:stretch/>
        </p:blipFill>
        <p:spPr>
          <a:xfrm>
            <a:off x="1600200" y="1428235"/>
            <a:ext cx="876299" cy="324365"/>
          </a:xfrm>
          <a:prstGeom prst="rect">
            <a:avLst/>
          </a:prstGeom>
        </p:spPr>
      </p:pic>
      <p:pic>
        <p:nvPicPr>
          <p:cNvPr id="36" name="Afbeelding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8800" y="1954368"/>
            <a:ext cx="1371600" cy="96599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98015" y="1936661"/>
            <a:ext cx="1402385" cy="988060"/>
          </a:xfrm>
          <a:custGeom>
            <a:avLst/>
            <a:gdLst/>
            <a:ahLst/>
            <a:cxnLst/>
            <a:rect l="l" t="t" r="r" b="b"/>
            <a:pathLst>
              <a:path w="1929129" h="98806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911313"/>
                </a:lnTo>
                <a:lnTo>
                  <a:pt x="1190" y="955367"/>
                </a:lnTo>
                <a:lnTo>
                  <a:pt x="9525" y="977988"/>
                </a:lnTo>
                <a:lnTo>
                  <a:pt x="32146" y="986323"/>
                </a:lnTo>
                <a:lnTo>
                  <a:pt x="76200" y="987513"/>
                </a:lnTo>
                <a:lnTo>
                  <a:pt x="1852599" y="987513"/>
                </a:lnTo>
                <a:lnTo>
                  <a:pt x="1896652" y="986323"/>
                </a:lnTo>
                <a:lnTo>
                  <a:pt x="1919274" y="977988"/>
                </a:lnTo>
                <a:lnTo>
                  <a:pt x="1927609" y="955367"/>
                </a:lnTo>
                <a:lnTo>
                  <a:pt x="1928799" y="911313"/>
                </a:lnTo>
                <a:lnTo>
                  <a:pt x="1928799" y="76200"/>
                </a:lnTo>
                <a:lnTo>
                  <a:pt x="1927609" y="32146"/>
                </a:lnTo>
                <a:lnTo>
                  <a:pt x="1919274" y="9525"/>
                </a:lnTo>
                <a:lnTo>
                  <a:pt x="1896652" y="1190"/>
                </a:lnTo>
                <a:lnTo>
                  <a:pt x="185259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7000" y="4750436"/>
            <a:ext cx="612775" cy="126364"/>
          </a:xfrm>
          <a:custGeom>
            <a:avLst/>
            <a:gdLst/>
            <a:ahLst/>
            <a:cxnLst/>
            <a:rect l="l" t="t" r="r" b="b"/>
            <a:pathLst>
              <a:path w="612775" h="126364">
                <a:moveTo>
                  <a:pt x="612775" y="0"/>
                </a:moveTo>
                <a:lnTo>
                  <a:pt x="165608" y="0"/>
                </a:lnTo>
                <a:lnTo>
                  <a:pt x="0" y="12630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0" y="31212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0" y="5635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  <p:pic>
        <p:nvPicPr>
          <p:cNvPr id="1027" name="Picture 3" descr="G:\Hans\Mijn Documenten\Scratch vertalingen\Scratchkaarten\beatbo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3657600"/>
            <a:ext cx="2417351" cy="198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3485" y="2703398"/>
            <a:ext cx="2533015" cy="1908810"/>
          </a:xfrm>
          <a:custGeom>
            <a:avLst/>
            <a:gdLst/>
            <a:ahLst/>
            <a:cxnLst/>
            <a:rect l="l" t="t" r="r" b="b"/>
            <a:pathLst>
              <a:path w="2533015" h="1908810">
                <a:moveTo>
                  <a:pt x="0" y="1908416"/>
                </a:moveTo>
                <a:lnTo>
                  <a:pt x="2532888" y="1908416"/>
                </a:lnTo>
                <a:lnTo>
                  <a:pt x="2532888" y="0"/>
                </a:lnTo>
                <a:lnTo>
                  <a:pt x="0" y="0"/>
                </a:lnTo>
                <a:lnTo>
                  <a:pt x="0" y="1908416"/>
                </a:lnTo>
                <a:close/>
              </a:path>
            </a:pathLst>
          </a:custGeom>
          <a:ln w="1145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1263650"/>
            <a:ext cx="3352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je eigen geluiden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om te spelen.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Neem </a:t>
            </a:r>
            <a:r>
              <a:rPr lang="nl-NL" dirty="0" smtClean="0"/>
              <a:t>geluiden </a:t>
            </a:r>
            <a:r>
              <a:rPr lang="nl-NL" dirty="0"/>
              <a:t>op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0801" y="4898285"/>
            <a:ext cx="847090" cy="4591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c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(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of een andere toets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)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4460" y="5013439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574446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37200"/>
            <a:ext cx="4572000" cy="863600"/>
          </a:xfrm>
          <a:custGeom>
            <a:avLst/>
            <a:gdLst/>
            <a:ahLst/>
            <a:cxnLst/>
            <a:rect l="l" t="t" r="r" b="b"/>
            <a:pathLst>
              <a:path w="4572000" h="863600">
                <a:moveTo>
                  <a:pt x="0" y="863600"/>
                </a:moveTo>
                <a:lnTo>
                  <a:pt x="4572000" y="863600"/>
                </a:lnTo>
                <a:lnTo>
                  <a:pt x="45720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24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7240" y="5958577"/>
            <a:ext cx="1177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C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toets om te starten.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4365" y="3552012"/>
            <a:ext cx="1469035" cy="47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knop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Opnemen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een kor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 op te nemen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2714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1008" y="1562100"/>
            <a:ext cx="695883" cy="52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2714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184" y="2066099"/>
            <a:ext cx="99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030" y="1557972"/>
            <a:ext cx="412390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5026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26193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0137" y="1609725"/>
            <a:ext cx="484568" cy="47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6193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8338" y="2066099"/>
            <a:ext cx="9309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lang="nl-NL" sz="900" dirty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sprite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7291" y="1557972"/>
            <a:ext cx="412394" cy="4123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7291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066" y="2870403"/>
            <a:ext cx="10585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Kli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op 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lang="nl-NL" sz="900" dirty="0" smtClean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dan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Opnemen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het keuzemenu.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2767" y="2631554"/>
            <a:ext cx="697230" cy="193040"/>
          </a:xfrm>
          <a:custGeom>
            <a:avLst/>
            <a:gdLst/>
            <a:ahLst/>
            <a:cxnLst/>
            <a:rect l="l" t="t" r="r" b="b"/>
            <a:pathLst>
              <a:path w="697230" h="193039">
                <a:moveTo>
                  <a:pt x="696912" y="192519"/>
                </a:moveTo>
                <a:lnTo>
                  <a:pt x="696912" y="86791"/>
                </a:lnTo>
                <a:lnTo>
                  <a:pt x="690072" y="53220"/>
                </a:lnTo>
                <a:lnTo>
                  <a:pt x="671406" y="25746"/>
                </a:lnTo>
                <a:lnTo>
                  <a:pt x="643693" y="7096"/>
                </a:lnTo>
                <a:lnTo>
                  <a:pt x="609714" y="0"/>
                </a:lnTo>
                <a:lnTo>
                  <a:pt x="74383" y="88"/>
                </a:lnTo>
                <a:lnTo>
                  <a:pt x="44984" y="10150"/>
                </a:lnTo>
                <a:lnTo>
                  <a:pt x="21389" y="29143"/>
                </a:lnTo>
                <a:lnTo>
                  <a:pt x="5696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192519"/>
                </a:lnTo>
                <a:lnTo>
                  <a:pt x="696912" y="1925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965" y="2431630"/>
            <a:ext cx="4121150" cy="0"/>
          </a:xfrm>
          <a:custGeom>
            <a:avLst/>
            <a:gdLst/>
            <a:ahLst/>
            <a:cxnLst/>
            <a:rect l="l" t="t" r="r" b="b"/>
            <a:pathLst>
              <a:path w="4121150">
                <a:moveTo>
                  <a:pt x="41211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9242" y="4495800"/>
            <a:ext cx="220075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875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Code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06232" y="4510189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6219" y="4510189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35328" y="2620937"/>
            <a:ext cx="948264" cy="1304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8455" y="3567506"/>
            <a:ext cx="412381" cy="412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8442" y="356750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2780" y="2089530"/>
            <a:ext cx="69462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Beach Malibu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8548" y="2089530"/>
            <a:ext cx="6858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" dirty="0" err="1" smtClean="0">
                <a:solidFill>
                  <a:srgbClr val="231F20"/>
                </a:solidFill>
                <a:latin typeface="Trebuchet MS"/>
                <a:cs typeface="Trebuchet MS"/>
              </a:rPr>
              <a:t>Beachball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79219" y="3251200"/>
            <a:ext cx="309880" cy="0"/>
          </a:xfrm>
          <a:custGeom>
            <a:avLst/>
            <a:gdLst/>
            <a:ahLst/>
            <a:cxnLst/>
            <a:rect l="l" t="t" r="r" b="b"/>
            <a:pathLst>
              <a:path w="309880">
                <a:moveTo>
                  <a:pt x="30988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40180" y="5950282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2" name="object 41"/>
          <p:cNvSpPr txBox="1">
            <a:spLocks noGrp="1"/>
          </p:cNvSpPr>
          <p:nvPr>
            <p:ph type="title"/>
          </p:nvPr>
        </p:nvSpPr>
        <p:spPr>
          <a:xfrm>
            <a:off x="228600" y="209399"/>
            <a:ext cx="2983089" cy="67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/>
              <a:t>Neem </a:t>
            </a:r>
            <a:r>
              <a:rPr lang="nl-NL" sz="2400" dirty="0" smtClean="0"/>
              <a:t>geluiden op</a:t>
            </a:r>
            <a:br>
              <a:rPr lang="nl-NL" sz="2400" dirty="0" smtClean="0"/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45" name="Afbeelding 44"/>
          <p:cNvPicPr>
            <a:picLocks noChangeAspect="1"/>
          </p:cNvPicPr>
          <p:nvPr/>
        </p:nvPicPr>
        <p:blipFill rotWithShape="1">
          <a:blip r:embed="rId11" cstate="print"/>
          <a:srcRect t="1983" b="9750"/>
          <a:stretch/>
        </p:blipFill>
        <p:spPr>
          <a:xfrm>
            <a:off x="304800" y="2514600"/>
            <a:ext cx="876299" cy="324365"/>
          </a:xfrm>
          <a:prstGeom prst="rect">
            <a:avLst/>
          </a:prstGeom>
        </p:spPr>
      </p:pic>
      <p:pic>
        <p:nvPicPr>
          <p:cNvPr id="47" name="Afbeelding 46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ackgroundRemoval t="0" b="8906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5800" y="3048000"/>
            <a:ext cx="802072" cy="365818"/>
          </a:xfrm>
          <a:prstGeom prst="rect">
            <a:avLst/>
          </a:prstGeom>
        </p:spPr>
      </p:pic>
      <p:pic>
        <p:nvPicPr>
          <p:cNvPr id="48" name="Afbeelding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5600" y="2590800"/>
            <a:ext cx="1219200" cy="83202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895601" y="2590800"/>
            <a:ext cx="1219200" cy="869315"/>
          </a:xfrm>
          <a:custGeom>
            <a:avLst/>
            <a:gdLst/>
            <a:ahLst/>
            <a:cxnLst/>
            <a:rect l="l" t="t" r="r" b="b"/>
            <a:pathLst>
              <a:path w="1274445" h="869314">
                <a:moveTo>
                  <a:pt x="61722" y="0"/>
                </a:moveTo>
                <a:lnTo>
                  <a:pt x="26038" y="964"/>
                </a:lnTo>
                <a:lnTo>
                  <a:pt x="7715" y="7715"/>
                </a:lnTo>
                <a:lnTo>
                  <a:pt x="964" y="26038"/>
                </a:lnTo>
                <a:lnTo>
                  <a:pt x="0" y="61722"/>
                </a:lnTo>
                <a:lnTo>
                  <a:pt x="0" y="807199"/>
                </a:lnTo>
                <a:lnTo>
                  <a:pt x="964" y="842882"/>
                </a:lnTo>
                <a:lnTo>
                  <a:pt x="7715" y="861206"/>
                </a:lnTo>
                <a:lnTo>
                  <a:pt x="26038" y="867956"/>
                </a:lnTo>
                <a:lnTo>
                  <a:pt x="61722" y="868921"/>
                </a:lnTo>
                <a:lnTo>
                  <a:pt x="1212519" y="868921"/>
                </a:lnTo>
                <a:lnTo>
                  <a:pt x="1248202" y="867956"/>
                </a:lnTo>
                <a:lnTo>
                  <a:pt x="1266526" y="861206"/>
                </a:lnTo>
                <a:lnTo>
                  <a:pt x="1273277" y="842882"/>
                </a:lnTo>
                <a:lnTo>
                  <a:pt x="1274241" y="807199"/>
                </a:lnTo>
                <a:lnTo>
                  <a:pt x="1274241" y="61722"/>
                </a:lnTo>
                <a:lnTo>
                  <a:pt x="1273277" y="26038"/>
                </a:lnTo>
                <a:lnTo>
                  <a:pt x="1266526" y="7715"/>
                </a:lnTo>
                <a:lnTo>
                  <a:pt x="1248202" y="964"/>
                </a:lnTo>
                <a:lnTo>
                  <a:pt x="1212519" y="0"/>
                </a:lnTo>
                <a:lnTo>
                  <a:pt x="61722" y="0"/>
                </a:lnTo>
                <a:close/>
              </a:path>
            </a:pathLst>
          </a:custGeom>
          <a:ln w="15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55035" y="3238462"/>
            <a:ext cx="102565" cy="1143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pic>
        <p:nvPicPr>
          <p:cNvPr id="51" name="Afbeelding 50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263" b="99474" l="149" r="98958">
                        <a14:foregroundMark x1="9524" y1="38684" x2="29315" y2="40789"/>
                        <a14:foregroundMark x1="46875" y1="38684" x2="48512" y2="40789"/>
                        <a14:foregroundMark x1="60863" y1="37895" x2="61310" y2="40789"/>
                        <a14:foregroundMark x1="68750" y1="40000" x2="79464" y2="40789"/>
                        <a14:foregroundMark x1="88244" y1="41053" x2="90327" y2="41053"/>
                        <a14:foregroundMark x1="9226" y1="73947" x2="28125" y2="72632"/>
                        <a14:foregroundMark x1="33929" y1="73421" x2="33929" y2="73421"/>
                        <a14:foregroundMark x1="37351" y1="71316" x2="38988" y2="73158"/>
                        <a14:foregroundMark x1="49702" y1="73947" x2="53125" y2="73947"/>
                        <a14:foregroundMark x1="56548" y1="72368" x2="65179" y2="74211"/>
                        <a14:foregroundMark x1="67857" y1="73158" x2="73661" y2="73158"/>
                        <a14:foregroundMark x1="82440" y1="70789" x2="82440" y2="72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4710793"/>
            <a:ext cx="1371600" cy="775607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41" name="Tekstvak 40"/>
          <p:cNvSpPr txBox="1"/>
          <p:nvPr/>
        </p:nvSpPr>
        <p:spPr>
          <a:xfrm>
            <a:off x="0" y="4111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524000" y="5559623"/>
            <a:ext cx="1332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143000"/>
            <a:ext cx="335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Voeg een </a:t>
            </a:r>
            <a:r>
              <a:rPr lang="nl-NL" sz="12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muzieklus</a:t>
            </a: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toe als achtergrondmuziek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3485" y="2703398"/>
            <a:ext cx="2533015" cy="1908810"/>
          </a:xfrm>
          <a:custGeom>
            <a:avLst/>
            <a:gdLst/>
            <a:ahLst/>
            <a:cxnLst/>
            <a:rect l="l" t="t" r="r" b="b"/>
            <a:pathLst>
              <a:path w="2533015" h="1908810">
                <a:moveTo>
                  <a:pt x="0" y="1908416"/>
                </a:moveTo>
                <a:lnTo>
                  <a:pt x="2532888" y="1908416"/>
                </a:lnTo>
                <a:lnTo>
                  <a:pt x="2532888" y="0"/>
                </a:lnTo>
                <a:lnTo>
                  <a:pt x="0" y="0"/>
                </a:lnTo>
                <a:lnTo>
                  <a:pt x="0" y="1908416"/>
                </a:lnTo>
                <a:close/>
              </a:path>
            </a:pathLst>
          </a:custGeom>
          <a:ln w="764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3556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Speel een liedje</a:t>
            </a:r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394" y="532472"/>
            <a:ext cx="4234605" cy="387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3317" y="107753"/>
            <a:ext cx="374015" cy="742315"/>
          </a:xfrm>
          <a:custGeom>
            <a:avLst/>
            <a:gdLst/>
            <a:ahLst/>
            <a:cxnLst/>
            <a:rect l="l" t="t" r="r" b="b"/>
            <a:pathLst>
              <a:path w="374014" h="742315">
                <a:moveTo>
                  <a:pt x="243001" y="623461"/>
                </a:moveTo>
                <a:lnTo>
                  <a:pt x="198681" y="639265"/>
                </a:lnTo>
                <a:lnTo>
                  <a:pt x="175990" y="675731"/>
                </a:lnTo>
                <a:lnTo>
                  <a:pt x="175055" y="687940"/>
                </a:lnTo>
                <a:lnTo>
                  <a:pt x="176644" y="700029"/>
                </a:lnTo>
                <a:lnTo>
                  <a:pt x="184053" y="718148"/>
                </a:lnTo>
                <a:lnTo>
                  <a:pt x="198094" y="732672"/>
                </a:lnTo>
                <a:lnTo>
                  <a:pt x="219317" y="741342"/>
                </a:lnTo>
                <a:lnTo>
                  <a:pt x="248272" y="741901"/>
                </a:lnTo>
                <a:lnTo>
                  <a:pt x="273045" y="736513"/>
                </a:lnTo>
                <a:lnTo>
                  <a:pt x="294963" y="727139"/>
                </a:lnTo>
                <a:lnTo>
                  <a:pt x="301515" y="722585"/>
                </a:lnTo>
                <a:lnTo>
                  <a:pt x="257048" y="722585"/>
                </a:lnTo>
                <a:lnTo>
                  <a:pt x="243217" y="722323"/>
                </a:lnTo>
                <a:lnTo>
                  <a:pt x="231987" y="717902"/>
                </a:lnTo>
                <a:lnTo>
                  <a:pt x="224772" y="710237"/>
                </a:lnTo>
                <a:lnTo>
                  <a:pt x="222986" y="700245"/>
                </a:lnTo>
                <a:lnTo>
                  <a:pt x="224091" y="691736"/>
                </a:lnTo>
                <a:lnTo>
                  <a:pt x="228790" y="687787"/>
                </a:lnTo>
                <a:lnTo>
                  <a:pt x="239547" y="685818"/>
                </a:lnTo>
                <a:lnTo>
                  <a:pt x="249835" y="683021"/>
                </a:lnTo>
                <a:lnTo>
                  <a:pt x="258719" y="678624"/>
                </a:lnTo>
                <a:lnTo>
                  <a:pt x="266034" y="672588"/>
                </a:lnTo>
                <a:lnTo>
                  <a:pt x="271614" y="664876"/>
                </a:lnTo>
                <a:lnTo>
                  <a:pt x="274686" y="650656"/>
                </a:lnTo>
                <a:lnTo>
                  <a:pt x="269819" y="637458"/>
                </a:lnTo>
                <a:lnTo>
                  <a:pt x="258697" y="627616"/>
                </a:lnTo>
                <a:lnTo>
                  <a:pt x="243001" y="623461"/>
                </a:lnTo>
                <a:close/>
              </a:path>
              <a:path w="374014" h="742315">
                <a:moveTo>
                  <a:pt x="291893" y="543972"/>
                </a:moveTo>
                <a:lnTo>
                  <a:pt x="266509" y="543972"/>
                </a:lnTo>
                <a:lnTo>
                  <a:pt x="267169" y="544264"/>
                </a:lnTo>
                <a:lnTo>
                  <a:pt x="267716" y="544340"/>
                </a:lnTo>
                <a:lnTo>
                  <a:pt x="273955" y="553795"/>
                </a:lnTo>
                <a:lnTo>
                  <a:pt x="304510" y="600403"/>
                </a:lnTo>
                <a:lnTo>
                  <a:pt x="323540" y="644989"/>
                </a:lnTo>
                <a:lnTo>
                  <a:pt x="322987" y="658955"/>
                </a:lnTo>
                <a:lnTo>
                  <a:pt x="293879" y="706337"/>
                </a:lnTo>
                <a:lnTo>
                  <a:pt x="257048" y="722585"/>
                </a:lnTo>
                <a:lnTo>
                  <a:pt x="301515" y="722585"/>
                </a:lnTo>
                <a:lnTo>
                  <a:pt x="330263" y="696842"/>
                </a:lnTo>
                <a:lnTo>
                  <a:pt x="345417" y="647509"/>
                </a:lnTo>
                <a:lnTo>
                  <a:pt x="342620" y="631488"/>
                </a:lnTo>
                <a:lnTo>
                  <a:pt x="328204" y="596158"/>
                </a:lnTo>
                <a:lnTo>
                  <a:pt x="307073" y="563924"/>
                </a:lnTo>
                <a:lnTo>
                  <a:pt x="295781" y="548995"/>
                </a:lnTo>
                <a:lnTo>
                  <a:pt x="291893" y="543972"/>
                </a:lnTo>
                <a:close/>
              </a:path>
              <a:path w="374014" h="742315">
                <a:moveTo>
                  <a:pt x="85534" y="0"/>
                </a:moveTo>
                <a:lnTo>
                  <a:pt x="42582" y="6040"/>
                </a:lnTo>
                <a:lnTo>
                  <a:pt x="10284" y="29854"/>
                </a:lnTo>
                <a:lnTo>
                  <a:pt x="0" y="65271"/>
                </a:lnTo>
                <a:lnTo>
                  <a:pt x="304" y="73424"/>
                </a:lnTo>
                <a:lnTo>
                  <a:pt x="9032" y="122237"/>
                </a:lnTo>
                <a:lnTo>
                  <a:pt x="27609" y="167658"/>
                </a:lnTo>
                <a:lnTo>
                  <a:pt x="50552" y="211260"/>
                </a:lnTo>
                <a:lnTo>
                  <a:pt x="62489" y="232859"/>
                </a:lnTo>
                <a:lnTo>
                  <a:pt x="74256" y="254539"/>
                </a:lnTo>
                <a:lnTo>
                  <a:pt x="75780" y="257396"/>
                </a:lnTo>
                <a:lnTo>
                  <a:pt x="75920" y="261422"/>
                </a:lnTo>
                <a:lnTo>
                  <a:pt x="74828" y="264864"/>
                </a:lnTo>
                <a:lnTo>
                  <a:pt x="51301" y="323812"/>
                </a:lnTo>
                <a:lnTo>
                  <a:pt x="38424" y="355898"/>
                </a:lnTo>
                <a:lnTo>
                  <a:pt x="26969" y="387759"/>
                </a:lnTo>
                <a:lnTo>
                  <a:pt x="17716" y="419918"/>
                </a:lnTo>
                <a:lnTo>
                  <a:pt x="12609" y="448079"/>
                </a:lnTo>
                <a:lnTo>
                  <a:pt x="11794" y="473309"/>
                </a:lnTo>
                <a:lnTo>
                  <a:pt x="11832" y="475913"/>
                </a:lnTo>
                <a:lnTo>
                  <a:pt x="26327" y="526001"/>
                </a:lnTo>
                <a:lnTo>
                  <a:pt x="69342" y="567295"/>
                </a:lnTo>
                <a:lnTo>
                  <a:pt x="138417" y="580357"/>
                </a:lnTo>
                <a:lnTo>
                  <a:pt x="163421" y="578137"/>
                </a:lnTo>
                <a:lnTo>
                  <a:pt x="188214" y="573199"/>
                </a:lnTo>
                <a:lnTo>
                  <a:pt x="212787" y="565982"/>
                </a:lnTo>
                <a:lnTo>
                  <a:pt x="237134" y="556926"/>
                </a:lnTo>
                <a:lnTo>
                  <a:pt x="244735" y="553722"/>
                </a:lnTo>
                <a:lnTo>
                  <a:pt x="174463" y="553722"/>
                </a:lnTo>
                <a:lnTo>
                  <a:pt x="143665" y="553535"/>
                </a:lnTo>
                <a:lnTo>
                  <a:pt x="91846" y="532809"/>
                </a:lnTo>
                <a:lnTo>
                  <a:pt x="69370" y="490166"/>
                </a:lnTo>
                <a:lnTo>
                  <a:pt x="68389" y="473309"/>
                </a:lnTo>
                <a:lnTo>
                  <a:pt x="70008" y="450069"/>
                </a:lnTo>
                <a:lnTo>
                  <a:pt x="81060" y="403299"/>
                </a:lnTo>
                <a:lnTo>
                  <a:pt x="95029" y="365362"/>
                </a:lnTo>
                <a:lnTo>
                  <a:pt x="107034" y="336460"/>
                </a:lnTo>
                <a:lnTo>
                  <a:pt x="113055" y="322014"/>
                </a:lnTo>
                <a:lnTo>
                  <a:pt x="114922" y="321633"/>
                </a:lnTo>
                <a:lnTo>
                  <a:pt x="142058" y="321633"/>
                </a:lnTo>
                <a:lnTo>
                  <a:pt x="136628" y="312545"/>
                </a:lnTo>
                <a:lnTo>
                  <a:pt x="127330" y="296677"/>
                </a:lnTo>
                <a:lnTo>
                  <a:pt x="127165" y="293096"/>
                </a:lnTo>
                <a:lnTo>
                  <a:pt x="128409" y="290327"/>
                </a:lnTo>
                <a:lnTo>
                  <a:pt x="146622" y="243729"/>
                </a:lnTo>
                <a:lnTo>
                  <a:pt x="151629" y="224389"/>
                </a:lnTo>
                <a:lnTo>
                  <a:pt x="86131" y="224389"/>
                </a:lnTo>
                <a:lnTo>
                  <a:pt x="52705" y="146906"/>
                </a:lnTo>
                <a:lnTo>
                  <a:pt x="48308" y="137152"/>
                </a:lnTo>
                <a:lnTo>
                  <a:pt x="43832" y="127425"/>
                </a:lnTo>
                <a:lnTo>
                  <a:pt x="39658" y="117592"/>
                </a:lnTo>
                <a:lnTo>
                  <a:pt x="27122" y="67615"/>
                </a:lnTo>
                <a:lnTo>
                  <a:pt x="23825" y="50196"/>
                </a:lnTo>
                <a:lnTo>
                  <a:pt x="24879" y="45662"/>
                </a:lnTo>
                <a:lnTo>
                  <a:pt x="25641" y="41357"/>
                </a:lnTo>
                <a:lnTo>
                  <a:pt x="58889" y="17855"/>
                </a:lnTo>
                <a:lnTo>
                  <a:pt x="121348" y="17855"/>
                </a:lnTo>
                <a:lnTo>
                  <a:pt x="114747" y="11814"/>
                </a:lnTo>
                <a:lnTo>
                  <a:pt x="101479" y="4142"/>
                </a:lnTo>
                <a:lnTo>
                  <a:pt x="85534" y="0"/>
                </a:lnTo>
                <a:close/>
              </a:path>
              <a:path w="374014" h="742315">
                <a:moveTo>
                  <a:pt x="190052" y="399433"/>
                </a:moveTo>
                <a:lnTo>
                  <a:pt x="164414" y="399433"/>
                </a:lnTo>
                <a:lnTo>
                  <a:pt x="255358" y="528021"/>
                </a:lnTo>
                <a:lnTo>
                  <a:pt x="244034" y="534197"/>
                </a:lnTo>
                <a:lnTo>
                  <a:pt x="232384" y="539549"/>
                </a:lnTo>
                <a:lnTo>
                  <a:pt x="220400" y="544058"/>
                </a:lnTo>
                <a:lnTo>
                  <a:pt x="208076" y="547706"/>
                </a:lnTo>
                <a:lnTo>
                  <a:pt x="174463" y="553722"/>
                </a:lnTo>
                <a:lnTo>
                  <a:pt x="244735" y="553722"/>
                </a:lnTo>
                <a:lnTo>
                  <a:pt x="266509" y="543972"/>
                </a:lnTo>
                <a:lnTo>
                  <a:pt x="291893" y="543972"/>
                </a:lnTo>
                <a:lnTo>
                  <a:pt x="284137" y="533952"/>
                </a:lnTo>
                <a:lnTo>
                  <a:pt x="306016" y="519499"/>
                </a:lnTo>
                <a:lnTo>
                  <a:pt x="271246" y="519499"/>
                </a:lnTo>
                <a:lnTo>
                  <a:pt x="190052" y="399433"/>
                </a:lnTo>
                <a:close/>
              </a:path>
              <a:path w="374014" h="742315">
                <a:moveTo>
                  <a:pt x="355925" y="368833"/>
                </a:moveTo>
                <a:lnTo>
                  <a:pt x="252510" y="368833"/>
                </a:lnTo>
                <a:lnTo>
                  <a:pt x="287289" y="372988"/>
                </a:lnTo>
                <a:lnTo>
                  <a:pt x="316280" y="390492"/>
                </a:lnTo>
                <a:lnTo>
                  <a:pt x="327115" y="403910"/>
                </a:lnTo>
                <a:lnTo>
                  <a:pt x="333722" y="418583"/>
                </a:lnTo>
                <a:lnTo>
                  <a:pt x="335117" y="434807"/>
                </a:lnTo>
                <a:lnTo>
                  <a:pt x="330314" y="452875"/>
                </a:lnTo>
                <a:lnTo>
                  <a:pt x="308204" y="486733"/>
                </a:lnTo>
                <a:lnTo>
                  <a:pt x="278406" y="513581"/>
                </a:lnTo>
                <a:lnTo>
                  <a:pt x="271246" y="519499"/>
                </a:lnTo>
                <a:lnTo>
                  <a:pt x="306016" y="519499"/>
                </a:lnTo>
                <a:lnTo>
                  <a:pt x="309275" y="517346"/>
                </a:lnTo>
                <a:lnTo>
                  <a:pt x="350109" y="479125"/>
                </a:lnTo>
                <a:lnTo>
                  <a:pt x="372160" y="433112"/>
                </a:lnTo>
                <a:lnTo>
                  <a:pt x="373802" y="410914"/>
                </a:lnTo>
                <a:lnTo>
                  <a:pt x="369047" y="390050"/>
                </a:lnTo>
                <a:lnTo>
                  <a:pt x="357987" y="370579"/>
                </a:lnTo>
                <a:lnTo>
                  <a:pt x="355925" y="368833"/>
                </a:lnTo>
                <a:close/>
              </a:path>
              <a:path w="374014" h="742315">
                <a:moveTo>
                  <a:pt x="142058" y="321633"/>
                </a:moveTo>
                <a:lnTo>
                  <a:pt x="114922" y="321633"/>
                </a:lnTo>
                <a:lnTo>
                  <a:pt x="144030" y="367785"/>
                </a:lnTo>
                <a:lnTo>
                  <a:pt x="136524" y="375675"/>
                </a:lnTo>
                <a:lnTo>
                  <a:pt x="99955" y="427182"/>
                </a:lnTo>
                <a:lnTo>
                  <a:pt x="95692" y="456256"/>
                </a:lnTo>
                <a:lnTo>
                  <a:pt x="102457" y="482801"/>
                </a:lnTo>
                <a:lnTo>
                  <a:pt x="120027" y="503624"/>
                </a:lnTo>
                <a:lnTo>
                  <a:pt x="128260" y="508648"/>
                </a:lnTo>
                <a:lnTo>
                  <a:pt x="137663" y="512068"/>
                </a:lnTo>
                <a:lnTo>
                  <a:pt x="148583" y="513581"/>
                </a:lnTo>
                <a:lnTo>
                  <a:pt x="161366" y="512882"/>
                </a:lnTo>
                <a:lnTo>
                  <a:pt x="131161" y="486162"/>
                </a:lnTo>
                <a:lnTo>
                  <a:pt x="125918" y="454643"/>
                </a:lnTo>
                <a:lnTo>
                  <a:pt x="139161" y="423882"/>
                </a:lnTo>
                <a:lnTo>
                  <a:pt x="164414" y="399433"/>
                </a:lnTo>
                <a:lnTo>
                  <a:pt x="190052" y="399433"/>
                </a:lnTo>
                <a:lnTo>
                  <a:pt x="182511" y="388283"/>
                </a:lnTo>
                <a:lnTo>
                  <a:pt x="216175" y="374955"/>
                </a:lnTo>
                <a:lnTo>
                  <a:pt x="252510" y="368833"/>
                </a:lnTo>
                <a:lnTo>
                  <a:pt x="355925" y="368833"/>
                </a:lnTo>
                <a:lnTo>
                  <a:pt x="340653" y="355898"/>
                </a:lnTo>
                <a:lnTo>
                  <a:pt x="163245" y="355898"/>
                </a:lnTo>
                <a:lnTo>
                  <a:pt x="162483" y="354932"/>
                </a:lnTo>
                <a:lnTo>
                  <a:pt x="161594" y="354018"/>
                </a:lnTo>
                <a:lnTo>
                  <a:pt x="144694" y="326045"/>
                </a:lnTo>
                <a:lnTo>
                  <a:pt x="142058" y="321633"/>
                </a:lnTo>
                <a:close/>
              </a:path>
              <a:path w="374014" h="742315">
                <a:moveTo>
                  <a:pt x="250525" y="330501"/>
                </a:moveTo>
                <a:lnTo>
                  <a:pt x="205744" y="337650"/>
                </a:lnTo>
                <a:lnTo>
                  <a:pt x="163245" y="355898"/>
                </a:lnTo>
                <a:lnTo>
                  <a:pt x="340653" y="355898"/>
                </a:lnTo>
                <a:lnTo>
                  <a:pt x="330704" y="347471"/>
                </a:lnTo>
                <a:lnTo>
                  <a:pt x="293531" y="333943"/>
                </a:lnTo>
                <a:lnTo>
                  <a:pt x="250525" y="330501"/>
                </a:lnTo>
                <a:close/>
              </a:path>
              <a:path w="374014" h="742315">
                <a:moveTo>
                  <a:pt x="121348" y="17855"/>
                </a:moveTo>
                <a:lnTo>
                  <a:pt x="58889" y="17855"/>
                </a:lnTo>
                <a:lnTo>
                  <a:pt x="66055" y="18798"/>
                </a:lnTo>
                <a:lnTo>
                  <a:pt x="72656" y="21557"/>
                </a:lnTo>
                <a:lnTo>
                  <a:pt x="98099" y="62666"/>
                </a:lnTo>
                <a:lnTo>
                  <a:pt x="104212" y="117592"/>
                </a:lnTo>
                <a:lnTo>
                  <a:pt x="104140" y="122237"/>
                </a:lnTo>
                <a:lnTo>
                  <a:pt x="100584" y="169117"/>
                </a:lnTo>
                <a:lnTo>
                  <a:pt x="89941" y="219639"/>
                </a:lnTo>
                <a:lnTo>
                  <a:pt x="88950" y="222471"/>
                </a:lnTo>
                <a:lnTo>
                  <a:pt x="88455" y="223881"/>
                </a:lnTo>
                <a:lnTo>
                  <a:pt x="86131" y="224389"/>
                </a:lnTo>
                <a:lnTo>
                  <a:pt x="151629" y="224389"/>
                </a:lnTo>
                <a:lnTo>
                  <a:pt x="158586" y="197517"/>
                </a:lnTo>
                <a:lnTo>
                  <a:pt x="163780" y="151737"/>
                </a:lnTo>
                <a:lnTo>
                  <a:pt x="161683" y="106431"/>
                </a:lnTo>
                <a:lnTo>
                  <a:pt x="157463" y="83421"/>
                </a:lnTo>
                <a:lnTo>
                  <a:pt x="150534" y="61477"/>
                </a:lnTo>
                <a:lnTo>
                  <a:pt x="140236" y="40909"/>
                </a:lnTo>
                <a:lnTo>
                  <a:pt x="125907" y="22027"/>
                </a:lnTo>
                <a:lnTo>
                  <a:pt x="121348" y="17855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737438"/>
            <a:ext cx="2117496" cy="2663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5137" y="5611229"/>
            <a:ext cx="374015" cy="742315"/>
          </a:xfrm>
          <a:custGeom>
            <a:avLst/>
            <a:gdLst/>
            <a:ahLst/>
            <a:cxnLst/>
            <a:rect l="l" t="t" r="r" b="b"/>
            <a:pathLst>
              <a:path w="374014" h="742314">
                <a:moveTo>
                  <a:pt x="243001" y="623461"/>
                </a:moveTo>
                <a:lnTo>
                  <a:pt x="198681" y="639265"/>
                </a:lnTo>
                <a:lnTo>
                  <a:pt x="175990" y="675731"/>
                </a:lnTo>
                <a:lnTo>
                  <a:pt x="175055" y="687940"/>
                </a:lnTo>
                <a:lnTo>
                  <a:pt x="176644" y="700029"/>
                </a:lnTo>
                <a:lnTo>
                  <a:pt x="184053" y="718148"/>
                </a:lnTo>
                <a:lnTo>
                  <a:pt x="198094" y="732672"/>
                </a:lnTo>
                <a:lnTo>
                  <a:pt x="219317" y="741342"/>
                </a:lnTo>
                <a:lnTo>
                  <a:pt x="248272" y="741901"/>
                </a:lnTo>
                <a:lnTo>
                  <a:pt x="273045" y="736507"/>
                </a:lnTo>
                <a:lnTo>
                  <a:pt x="294963" y="727134"/>
                </a:lnTo>
                <a:lnTo>
                  <a:pt x="301509" y="722585"/>
                </a:lnTo>
                <a:lnTo>
                  <a:pt x="257047" y="722585"/>
                </a:lnTo>
                <a:lnTo>
                  <a:pt x="243217" y="722323"/>
                </a:lnTo>
                <a:lnTo>
                  <a:pt x="231987" y="717902"/>
                </a:lnTo>
                <a:lnTo>
                  <a:pt x="224772" y="710237"/>
                </a:lnTo>
                <a:lnTo>
                  <a:pt x="222986" y="700245"/>
                </a:lnTo>
                <a:lnTo>
                  <a:pt x="224091" y="691724"/>
                </a:lnTo>
                <a:lnTo>
                  <a:pt x="228790" y="687787"/>
                </a:lnTo>
                <a:lnTo>
                  <a:pt x="239547" y="685818"/>
                </a:lnTo>
                <a:lnTo>
                  <a:pt x="249835" y="683021"/>
                </a:lnTo>
                <a:lnTo>
                  <a:pt x="258719" y="678624"/>
                </a:lnTo>
                <a:lnTo>
                  <a:pt x="266034" y="672588"/>
                </a:lnTo>
                <a:lnTo>
                  <a:pt x="271614" y="664876"/>
                </a:lnTo>
                <a:lnTo>
                  <a:pt x="274686" y="650656"/>
                </a:lnTo>
                <a:lnTo>
                  <a:pt x="269819" y="637458"/>
                </a:lnTo>
                <a:lnTo>
                  <a:pt x="258697" y="627616"/>
                </a:lnTo>
                <a:lnTo>
                  <a:pt x="243001" y="623461"/>
                </a:lnTo>
                <a:close/>
              </a:path>
              <a:path w="374014" h="742314">
                <a:moveTo>
                  <a:pt x="291890" y="543972"/>
                </a:moveTo>
                <a:lnTo>
                  <a:pt x="266509" y="543972"/>
                </a:lnTo>
                <a:lnTo>
                  <a:pt x="267169" y="544264"/>
                </a:lnTo>
                <a:lnTo>
                  <a:pt x="267715" y="544340"/>
                </a:lnTo>
                <a:lnTo>
                  <a:pt x="273954" y="553795"/>
                </a:lnTo>
                <a:lnTo>
                  <a:pt x="304510" y="600403"/>
                </a:lnTo>
                <a:lnTo>
                  <a:pt x="323535" y="644984"/>
                </a:lnTo>
                <a:lnTo>
                  <a:pt x="322986" y="658950"/>
                </a:lnTo>
                <a:lnTo>
                  <a:pt x="293879" y="706337"/>
                </a:lnTo>
                <a:lnTo>
                  <a:pt x="257047" y="722585"/>
                </a:lnTo>
                <a:lnTo>
                  <a:pt x="301509" y="722585"/>
                </a:lnTo>
                <a:lnTo>
                  <a:pt x="330263" y="696842"/>
                </a:lnTo>
                <a:lnTo>
                  <a:pt x="345417" y="647509"/>
                </a:lnTo>
                <a:lnTo>
                  <a:pt x="342620" y="631488"/>
                </a:lnTo>
                <a:lnTo>
                  <a:pt x="328204" y="596158"/>
                </a:lnTo>
                <a:lnTo>
                  <a:pt x="307073" y="563924"/>
                </a:lnTo>
                <a:lnTo>
                  <a:pt x="295776" y="548995"/>
                </a:lnTo>
                <a:lnTo>
                  <a:pt x="291890" y="543972"/>
                </a:lnTo>
                <a:close/>
              </a:path>
              <a:path w="374014" h="742314">
                <a:moveTo>
                  <a:pt x="85534" y="0"/>
                </a:moveTo>
                <a:lnTo>
                  <a:pt x="42582" y="6040"/>
                </a:lnTo>
                <a:lnTo>
                  <a:pt x="10284" y="29854"/>
                </a:lnTo>
                <a:lnTo>
                  <a:pt x="0" y="65271"/>
                </a:lnTo>
                <a:lnTo>
                  <a:pt x="304" y="73424"/>
                </a:lnTo>
                <a:lnTo>
                  <a:pt x="9032" y="122237"/>
                </a:lnTo>
                <a:lnTo>
                  <a:pt x="27609" y="167658"/>
                </a:lnTo>
                <a:lnTo>
                  <a:pt x="50552" y="211260"/>
                </a:lnTo>
                <a:lnTo>
                  <a:pt x="62489" y="232859"/>
                </a:lnTo>
                <a:lnTo>
                  <a:pt x="74256" y="254539"/>
                </a:lnTo>
                <a:lnTo>
                  <a:pt x="75780" y="257396"/>
                </a:lnTo>
                <a:lnTo>
                  <a:pt x="75920" y="261422"/>
                </a:lnTo>
                <a:lnTo>
                  <a:pt x="74828" y="264851"/>
                </a:lnTo>
                <a:lnTo>
                  <a:pt x="51301" y="323812"/>
                </a:lnTo>
                <a:lnTo>
                  <a:pt x="38424" y="355898"/>
                </a:lnTo>
                <a:lnTo>
                  <a:pt x="26969" y="387759"/>
                </a:lnTo>
                <a:lnTo>
                  <a:pt x="17716" y="419918"/>
                </a:lnTo>
                <a:lnTo>
                  <a:pt x="12609" y="448079"/>
                </a:lnTo>
                <a:lnTo>
                  <a:pt x="11794" y="473309"/>
                </a:lnTo>
                <a:lnTo>
                  <a:pt x="11832" y="475913"/>
                </a:lnTo>
                <a:lnTo>
                  <a:pt x="26327" y="526001"/>
                </a:lnTo>
                <a:lnTo>
                  <a:pt x="69346" y="567295"/>
                </a:lnTo>
                <a:lnTo>
                  <a:pt x="138417" y="580357"/>
                </a:lnTo>
                <a:lnTo>
                  <a:pt x="163421" y="578137"/>
                </a:lnTo>
                <a:lnTo>
                  <a:pt x="188213" y="573199"/>
                </a:lnTo>
                <a:lnTo>
                  <a:pt x="212787" y="565982"/>
                </a:lnTo>
                <a:lnTo>
                  <a:pt x="237134" y="556926"/>
                </a:lnTo>
                <a:lnTo>
                  <a:pt x="244735" y="553722"/>
                </a:lnTo>
                <a:lnTo>
                  <a:pt x="174463" y="553722"/>
                </a:lnTo>
                <a:lnTo>
                  <a:pt x="143665" y="553535"/>
                </a:lnTo>
                <a:lnTo>
                  <a:pt x="91846" y="532809"/>
                </a:lnTo>
                <a:lnTo>
                  <a:pt x="69370" y="490166"/>
                </a:lnTo>
                <a:lnTo>
                  <a:pt x="68389" y="473309"/>
                </a:lnTo>
                <a:lnTo>
                  <a:pt x="70008" y="450069"/>
                </a:lnTo>
                <a:lnTo>
                  <a:pt x="81060" y="403299"/>
                </a:lnTo>
                <a:lnTo>
                  <a:pt x="95029" y="365362"/>
                </a:lnTo>
                <a:lnTo>
                  <a:pt x="107034" y="336460"/>
                </a:lnTo>
                <a:lnTo>
                  <a:pt x="113055" y="322014"/>
                </a:lnTo>
                <a:lnTo>
                  <a:pt x="114922" y="321633"/>
                </a:lnTo>
                <a:lnTo>
                  <a:pt x="142055" y="321633"/>
                </a:lnTo>
                <a:lnTo>
                  <a:pt x="136622" y="312545"/>
                </a:lnTo>
                <a:lnTo>
                  <a:pt x="128663" y="298989"/>
                </a:lnTo>
                <a:lnTo>
                  <a:pt x="127330" y="296677"/>
                </a:lnTo>
                <a:lnTo>
                  <a:pt x="127165" y="293096"/>
                </a:lnTo>
                <a:lnTo>
                  <a:pt x="128409" y="290327"/>
                </a:lnTo>
                <a:lnTo>
                  <a:pt x="146622" y="243729"/>
                </a:lnTo>
                <a:lnTo>
                  <a:pt x="151629" y="224389"/>
                </a:lnTo>
                <a:lnTo>
                  <a:pt x="86131" y="224389"/>
                </a:lnTo>
                <a:lnTo>
                  <a:pt x="52704" y="146906"/>
                </a:lnTo>
                <a:lnTo>
                  <a:pt x="48308" y="137152"/>
                </a:lnTo>
                <a:lnTo>
                  <a:pt x="43832" y="127425"/>
                </a:lnTo>
                <a:lnTo>
                  <a:pt x="39658" y="117592"/>
                </a:lnTo>
                <a:lnTo>
                  <a:pt x="27116" y="67615"/>
                </a:lnTo>
                <a:lnTo>
                  <a:pt x="24587" y="54158"/>
                </a:lnTo>
                <a:lnTo>
                  <a:pt x="23825" y="50196"/>
                </a:lnTo>
                <a:lnTo>
                  <a:pt x="24879" y="45662"/>
                </a:lnTo>
                <a:lnTo>
                  <a:pt x="25641" y="41357"/>
                </a:lnTo>
                <a:lnTo>
                  <a:pt x="27445" y="35250"/>
                </a:lnTo>
                <a:lnTo>
                  <a:pt x="58889" y="17855"/>
                </a:lnTo>
                <a:lnTo>
                  <a:pt x="121348" y="17855"/>
                </a:lnTo>
                <a:lnTo>
                  <a:pt x="114747" y="11814"/>
                </a:lnTo>
                <a:lnTo>
                  <a:pt x="101479" y="4142"/>
                </a:lnTo>
                <a:lnTo>
                  <a:pt x="85534" y="0"/>
                </a:lnTo>
                <a:close/>
              </a:path>
              <a:path w="374014" h="742314">
                <a:moveTo>
                  <a:pt x="190052" y="399433"/>
                </a:moveTo>
                <a:lnTo>
                  <a:pt x="164414" y="399433"/>
                </a:lnTo>
                <a:lnTo>
                  <a:pt x="255358" y="528021"/>
                </a:lnTo>
                <a:lnTo>
                  <a:pt x="244034" y="534197"/>
                </a:lnTo>
                <a:lnTo>
                  <a:pt x="232384" y="539549"/>
                </a:lnTo>
                <a:lnTo>
                  <a:pt x="220400" y="544058"/>
                </a:lnTo>
                <a:lnTo>
                  <a:pt x="208076" y="547706"/>
                </a:lnTo>
                <a:lnTo>
                  <a:pt x="174463" y="553722"/>
                </a:lnTo>
                <a:lnTo>
                  <a:pt x="244735" y="553722"/>
                </a:lnTo>
                <a:lnTo>
                  <a:pt x="266509" y="543972"/>
                </a:lnTo>
                <a:lnTo>
                  <a:pt x="291890" y="543972"/>
                </a:lnTo>
                <a:lnTo>
                  <a:pt x="284137" y="533952"/>
                </a:lnTo>
                <a:lnTo>
                  <a:pt x="306016" y="519499"/>
                </a:lnTo>
                <a:lnTo>
                  <a:pt x="271246" y="519499"/>
                </a:lnTo>
                <a:lnTo>
                  <a:pt x="190052" y="399433"/>
                </a:lnTo>
                <a:close/>
              </a:path>
              <a:path w="374014" h="742314">
                <a:moveTo>
                  <a:pt x="355925" y="368833"/>
                </a:moveTo>
                <a:lnTo>
                  <a:pt x="252510" y="368833"/>
                </a:lnTo>
                <a:lnTo>
                  <a:pt x="287289" y="372988"/>
                </a:lnTo>
                <a:lnTo>
                  <a:pt x="316280" y="390492"/>
                </a:lnTo>
                <a:lnTo>
                  <a:pt x="327115" y="403910"/>
                </a:lnTo>
                <a:lnTo>
                  <a:pt x="333722" y="418583"/>
                </a:lnTo>
                <a:lnTo>
                  <a:pt x="335117" y="434807"/>
                </a:lnTo>
                <a:lnTo>
                  <a:pt x="330314" y="452875"/>
                </a:lnTo>
                <a:lnTo>
                  <a:pt x="308204" y="486733"/>
                </a:lnTo>
                <a:lnTo>
                  <a:pt x="278406" y="513581"/>
                </a:lnTo>
                <a:lnTo>
                  <a:pt x="271246" y="519499"/>
                </a:lnTo>
                <a:lnTo>
                  <a:pt x="306016" y="519499"/>
                </a:lnTo>
                <a:lnTo>
                  <a:pt x="309275" y="517346"/>
                </a:lnTo>
                <a:lnTo>
                  <a:pt x="350109" y="479125"/>
                </a:lnTo>
                <a:lnTo>
                  <a:pt x="372160" y="433112"/>
                </a:lnTo>
                <a:lnTo>
                  <a:pt x="373802" y="410914"/>
                </a:lnTo>
                <a:lnTo>
                  <a:pt x="369047" y="390050"/>
                </a:lnTo>
                <a:lnTo>
                  <a:pt x="357987" y="370579"/>
                </a:lnTo>
                <a:lnTo>
                  <a:pt x="355925" y="368833"/>
                </a:lnTo>
                <a:close/>
              </a:path>
              <a:path w="374014" h="742314">
                <a:moveTo>
                  <a:pt x="142055" y="321633"/>
                </a:moveTo>
                <a:lnTo>
                  <a:pt x="114922" y="321633"/>
                </a:lnTo>
                <a:lnTo>
                  <a:pt x="144030" y="367785"/>
                </a:lnTo>
                <a:lnTo>
                  <a:pt x="136522" y="375670"/>
                </a:lnTo>
                <a:lnTo>
                  <a:pt x="99955" y="427182"/>
                </a:lnTo>
                <a:lnTo>
                  <a:pt x="95694" y="456256"/>
                </a:lnTo>
                <a:lnTo>
                  <a:pt x="102463" y="482801"/>
                </a:lnTo>
                <a:lnTo>
                  <a:pt x="120040" y="503624"/>
                </a:lnTo>
                <a:lnTo>
                  <a:pt x="128265" y="508648"/>
                </a:lnTo>
                <a:lnTo>
                  <a:pt x="137664" y="512068"/>
                </a:lnTo>
                <a:lnTo>
                  <a:pt x="148583" y="513581"/>
                </a:lnTo>
                <a:lnTo>
                  <a:pt x="161366" y="512882"/>
                </a:lnTo>
                <a:lnTo>
                  <a:pt x="131161" y="486162"/>
                </a:lnTo>
                <a:lnTo>
                  <a:pt x="125918" y="454643"/>
                </a:lnTo>
                <a:lnTo>
                  <a:pt x="139161" y="423882"/>
                </a:lnTo>
                <a:lnTo>
                  <a:pt x="164414" y="399433"/>
                </a:lnTo>
                <a:lnTo>
                  <a:pt x="190052" y="399433"/>
                </a:lnTo>
                <a:lnTo>
                  <a:pt x="182511" y="388283"/>
                </a:lnTo>
                <a:lnTo>
                  <a:pt x="216175" y="374955"/>
                </a:lnTo>
                <a:lnTo>
                  <a:pt x="252510" y="368833"/>
                </a:lnTo>
                <a:lnTo>
                  <a:pt x="355925" y="368833"/>
                </a:lnTo>
                <a:lnTo>
                  <a:pt x="340653" y="355898"/>
                </a:lnTo>
                <a:lnTo>
                  <a:pt x="163245" y="355898"/>
                </a:lnTo>
                <a:lnTo>
                  <a:pt x="162483" y="354932"/>
                </a:lnTo>
                <a:lnTo>
                  <a:pt x="161594" y="354018"/>
                </a:lnTo>
                <a:lnTo>
                  <a:pt x="144692" y="326045"/>
                </a:lnTo>
                <a:lnTo>
                  <a:pt x="142055" y="321633"/>
                </a:lnTo>
                <a:close/>
              </a:path>
              <a:path w="374014" h="742314">
                <a:moveTo>
                  <a:pt x="250525" y="330501"/>
                </a:moveTo>
                <a:lnTo>
                  <a:pt x="205744" y="337650"/>
                </a:lnTo>
                <a:lnTo>
                  <a:pt x="163245" y="355898"/>
                </a:lnTo>
                <a:lnTo>
                  <a:pt x="340653" y="355898"/>
                </a:lnTo>
                <a:lnTo>
                  <a:pt x="330704" y="347471"/>
                </a:lnTo>
                <a:lnTo>
                  <a:pt x="293531" y="333943"/>
                </a:lnTo>
                <a:lnTo>
                  <a:pt x="250525" y="330501"/>
                </a:lnTo>
                <a:close/>
              </a:path>
              <a:path w="374014" h="742314">
                <a:moveTo>
                  <a:pt x="121348" y="17855"/>
                </a:moveTo>
                <a:lnTo>
                  <a:pt x="58889" y="17855"/>
                </a:lnTo>
                <a:lnTo>
                  <a:pt x="66055" y="18798"/>
                </a:lnTo>
                <a:lnTo>
                  <a:pt x="72656" y="21557"/>
                </a:lnTo>
                <a:lnTo>
                  <a:pt x="98105" y="62666"/>
                </a:lnTo>
                <a:lnTo>
                  <a:pt x="104212" y="117592"/>
                </a:lnTo>
                <a:lnTo>
                  <a:pt x="104140" y="122237"/>
                </a:lnTo>
                <a:lnTo>
                  <a:pt x="100583" y="169115"/>
                </a:lnTo>
                <a:lnTo>
                  <a:pt x="89941" y="219627"/>
                </a:lnTo>
                <a:lnTo>
                  <a:pt x="88950" y="222471"/>
                </a:lnTo>
                <a:lnTo>
                  <a:pt x="88442" y="223881"/>
                </a:lnTo>
                <a:lnTo>
                  <a:pt x="86131" y="224389"/>
                </a:lnTo>
                <a:lnTo>
                  <a:pt x="151629" y="224389"/>
                </a:lnTo>
                <a:lnTo>
                  <a:pt x="158586" y="197517"/>
                </a:lnTo>
                <a:lnTo>
                  <a:pt x="163780" y="151737"/>
                </a:lnTo>
                <a:lnTo>
                  <a:pt x="161683" y="106431"/>
                </a:lnTo>
                <a:lnTo>
                  <a:pt x="157463" y="83421"/>
                </a:lnTo>
                <a:lnTo>
                  <a:pt x="150534" y="61477"/>
                </a:lnTo>
                <a:lnTo>
                  <a:pt x="140236" y="40909"/>
                </a:lnTo>
                <a:lnTo>
                  <a:pt x="125907" y="22027"/>
                </a:lnTo>
                <a:lnTo>
                  <a:pt x="121348" y="17855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31863"/>
            <a:ext cx="440690" cy="605155"/>
          </a:xfrm>
          <a:custGeom>
            <a:avLst/>
            <a:gdLst/>
            <a:ahLst/>
            <a:cxnLst/>
            <a:rect l="l" t="t" r="r" b="b"/>
            <a:pathLst>
              <a:path w="440690" h="605155">
                <a:moveTo>
                  <a:pt x="0" y="349422"/>
                </a:moveTo>
                <a:lnTo>
                  <a:pt x="0" y="594389"/>
                </a:lnTo>
                <a:lnTo>
                  <a:pt x="17150" y="600485"/>
                </a:lnTo>
                <a:lnTo>
                  <a:pt x="45299" y="604545"/>
                </a:lnTo>
                <a:lnTo>
                  <a:pt x="45744" y="604697"/>
                </a:lnTo>
                <a:lnTo>
                  <a:pt x="46099" y="604901"/>
                </a:lnTo>
                <a:lnTo>
                  <a:pt x="46569" y="605028"/>
                </a:lnTo>
                <a:lnTo>
                  <a:pt x="49071" y="605028"/>
                </a:lnTo>
                <a:lnTo>
                  <a:pt x="51281" y="604697"/>
                </a:lnTo>
                <a:lnTo>
                  <a:pt x="55015" y="604532"/>
                </a:lnTo>
                <a:lnTo>
                  <a:pt x="56323" y="604418"/>
                </a:lnTo>
                <a:lnTo>
                  <a:pt x="57644" y="604329"/>
                </a:lnTo>
                <a:lnTo>
                  <a:pt x="86837" y="598141"/>
                </a:lnTo>
                <a:lnTo>
                  <a:pt x="110015" y="585295"/>
                </a:lnTo>
                <a:lnTo>
                  <a:pt x="127959" y="566596"/>
                </a:lnTo>
                <a:lnTo>
                  <a:pt x="141451" y="542848"/>
                </a:lnTo>
                <a:lnTo>
                  <a:pt x="163755" y="492984"/>
                </a:lnTo>
                <a:lnTo>
                  <a:pt x="187152" y="441236"/>
                </a:lnTo>
                <a:lnTo>
                  <a:pt x="121728" y="441236"/>
                </a:lnTo>
                <a:lnTo>
                  <a:pt x="115016" y="429966"/>
                </a:lnTo>
                <a:lnTo>
                  <a:pt x="107369" y="418957"/>
                </a:lnTo>
                <a:lnTo>
                  <a:pt x="98777" y="408285"/>
                </a:lnTo>
                <a:lnTo>
                  <a:pt x="89228" y="398030"/>
                </a:lnTo>
                <a:lnTo>
                  <a:pt x="42703" y="363631"/>
                </a:lnTo>
                <a:lnTo>
                  <a:pt x="0" y="349422"/>
                </a:lnTo>
                <a:close/>
              </a:path>
              <a:path w="440690" h="605155">
                <a:moveTo>
                  <a:pt x="432010" y="186347"/>
                </a:moveTo>
                <a:lnTo>
                  <a:pt x="303096" y="186347"/>
                </a:lnTo>
                <a:lnTo>
                  <a:pt x="340935" y="230703"/>
                </a:lnTo>
                <a:lnTo>
                  <a:pt x="361885" y="276896"/>
                </a:lnTo>
                <a:lnTo>
                  <a:pt x="368919" y="323477"/>
                </a:lnTo>
                <a:lnTo>
                  <a:pt x="365011" y="368993"/>
                </a:lnTo>
                <a:lnTo>
                  <a:pt x="353133" y="411995"/>
                </a:lnTo>
                <a:lnTo>
                  <a:pt x="336259" y="451032"/>
                </a:lnTo>
                <a:lnTo>
                  <a:pt x="317362" y="484654"/>
                </a:lnTo>
                <a:lnTo>
                  <a:pt x="285394" y="529847"/>
                </a:lnTo>
                <a:lnTo>
                  <a:pt x="278268" y="538518"/>
                </a:lnTo>
                <a:lnTo>
                  <a:pt x="288563" y="538236"/>
                </a:lnTo>
                <a:lnTo>
                  <a:pt x="341328" y="499570"/>
                </a:lnTo>
                <a:lnTo>
                  <a:pt x="374661" y="460655"/>
                </a:lnTo>
                <a:lnTo>
                  <a:pt x="406554" y="408285"/>
                </a:lnTo>
                <a:lnTo>
                  <a:pt x="432382" y="342341"/>
                </a:lnTo>
                <a:lnTo>
                  <a:pt x="440238" y="276279"/>
                </a:lnTo>
                <a:lnTo>
                  <a:pt x="437769" y="216014"/>
                </a:lnTo>
                <a:lnTo>
                  <a:pt x="432010" y="186347"/>
                </a:lnTo>
                <a:close/>
              </a:path>
              <a:path w="440690" h="605155">
                <a:moveTo>
                  <a:pt x="335227" y="0"/>
                </a:moveTo>
                <a:lnTo>
                  <a:pt x="121728" y="441236"/>
                </a:lnTo>
                <a:lnTo>
                  <a:pt x="187152" y="441236"/>
                </a:lnTo>
                <a:lnTo>
                  <a:pt x="208891" y="393493"/>
                </a:lnTo>
                <a:lnTo>
                  <a:pt x="277036" y="244462"/>
                </a:lnTo>
                <a:lnTo>
                  <a:pt x="283458" y="230229"/>
                </a:lnTo>
                <a:lnTo>
                  <a:pt x="296231" y="201558"/>
                </a:lnTo>
                <a:lnTo>
                  <a:pt x="303096" y="186347"/>
                </a:lnTo>
                <a:lnTo>
                  <a:pt x="432010" y="186347"/>
                </a:lnTo>
                <a:lnTo>
                  <a:pt x="427279" y="161972"/>
                </a:lnTo>
                <a:lnTo>
                  <a:pt x="411075" y="114577"/>
                </a:lnTo>
                <a:lnTo>
                  <a:pt x="391462" y="74257"/>
                </a:lnTo>
                <a:lnTo>
                  <a:pt x="370746" y="41437"/>
                </a:lnTo>
                <a:lnTo>
                  <a:pt x="351233" y="16543"/>
                </a:lnTo>
                <a:lnTo>
                  <a:pt x="33522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3586" y="28371"/>
            <a:ext cx="556895" cy="605155"/>
          </a:xfrm>
          <a:custGeom>
            <a:avLst/>
            <a:gdLst/>
            <a:ahLst/>
            <a:cxnLst/>
            <a:rect l="l" t="t" r="r" b="b"/>
            <a:pathLst>
              <a:path w="556895" h="605155">
                <a:moveTo>
                  <a:pt x="109166" y="347130"/>
                </a:moveTo>
                <a:lnTo>
                  <a:pt x="62351" y="349387"/>
                </a:lnTo>
                <a:lnTo>
                  <a:pt x="24139" y="371259"/>
                </a:lnTo>
                <a:lnTo>
                  <a:pt x="2260" y="409483"/>
                </a:lnTo>
                <a:lnTo>
                  <a:pt x="0" y="456301"/>
                </a:lnTo>
                <a:lnTo>
                  <a:pt x="16499" y="505886"/>
                </a:lnTo>
                <a:lnTo>
                  <a:pt x="50898" y="552411"/>
                </a:lnTo>
                <a:lnTo>
                  <a:pt x="104681" y="590346"/>
                </a:lnTo>
                <a:lnTo>
                  <a:pt x="161350" y="604545"/>
                </a:lnTo>
                <a:lnTo>
                  <a:pt x="161794" y="604697"/>
                </a:lnTo>
                <a:lnTo>
                  <a:pt x="162150" y="604901"/>
                </a:lnTo>
                <a:lnTo>
                  <a:pt x="162620" y="605028"/>
                </a:lnTo>
                <a:lnTo>
                  <a:pt x="165122" y="605028"/>
                </a:lnTo>
                <a:lnTo>
                  <a:pt x="167319" y="604697"/>
                </a:lnTo>
                <a:lnTo>
                  <a:pt x="171065" y="604532"/>
                </a:lnTo>
                <a:lnTo>
                  <a:pt x="172373" y="604418"/>
                </a:lnTo>
                <a:lnTo>
                  <a:pt x="173694" y="604329"/>
                </a:lnTo>
                <a:lnTo>
                  <a:pt x="202888" y="598141"/>
                </a:lnTo>
                <a:lnTo>
                  <a:pt x="226066" y="585295"/>
                </a:lnTo>
                <a:lnTo>
                  <a:pt x="244010" y="566596"/>
                </a:lnTo>
                <a:lnTo>
                  <a:pt x="257502" y="542848"/>
                </a:lnTo>
                <a:lnTo>
                  <a:pt x="279806" y="492984"/>
                </a:lnTo>
                <a:lnTo>
                  <a:pt x="303203" y="441236"/>
                </a:lnTo>
                <a:lnTo>
                  <a:pt x="237778" y="441236"/>
                </a:lnTo>
                <a:lnTo>
                  <a:pt x="231066" y="429968"/>
                </a:lnTo>
                <a:lnTo>
                  <a:pt x="223419" y="418961"/>
                </a:lnTo>
                <a:lnTo>
                  <a:pt x="214827" y="408290"/>
                </a:lnTo>
                <a:lnTo>
                  <a:pt x="205279" y="398030"/>
                </a:lnTo>
                <a:lnTo>
                  <a:pt x="158752" y="363631"/>
                </a:lnTo>
                <a:lnTo>
                  <a:pt x="109166" y="347130"/>
                </a:lnTo>
                <a:close/>
              </a:path>
              <a:path w="556895" h="605155">
                <a:moveTo>
                  <a:pt x="548061" y="186347"/>
                </a:moveTo>
                <a:lnTo>
                  <a:pt x="419147" y="186347"/>
                </a:lnTo>
                <a:lnTo>
                  <a:pt x="456986" y="230703"/>
                </a:lnTo>
                <a:lnTo>
                  <a:pt x="477936" y="276896"/>
                </a:lnTo>
                <a:lnTo>
                  <a:pt x="484970" y="323477"/>
                </a:lnTo>
                <a:lnTo>
                  <a:pt x="481061" y="368993"/>
                </a:lnTo>
                <a:lnTo>
                  <a:pt x="469184" y="411995"/>
                </a:lnTo>
                <a:lnTo>
                  <a:pt x="452310" y="451032"/>
                </a:lnTo>
                <a:lnTo>
                  <a:pt x="433413" y="484654"/>
                </a:lnTo>
                <a:lnTo>
                  <a:pt x="401444" y="529847"/>
                </a:lnTo>
                <a:lnTo>
                  <a:pt x="394319" y="538518"/>
                </a:lnTo>
                <a:lnTo>
                  <a:pt x="404614" y="538236"/>
                </a:lnTo>
                <a:lnTo>
                  <a:pt x="457379" y="499570"/>
                </a:lnTo>
                <a:lnTo>
                  <a:pt x="490712" y="460655"/>
                </a:lnTo>
                <a:lnTo>
                  <a:pt x="522603" y="408290"/>
                </a:lnTo>
                <a:lnTo>
                  <a:pt x="548433" y="342341"/>
                </a:lnTo>
                <a:lnTo>
                  <a:pt x="556289" y="276279"/>
                </a:lnTo>
                <a:lnTo>
                  <a:pt x="553820" y="216014"/>
                </a:lnTo>
                <a:lnTo>
                  <a:pt x="548061" y="186347"/>
                </a:lnTo>
                <a:close/>
              </a:path>
              <a:path w="556895" h="605155">
                <a:moveTo>
                  <a:pt x="451278" y="0"/>
                </a:moveTo>
                <a:lnTo>
                  <a:pt x="237778" y="441236"/>
                </a:lnTo>
                <a:lnTo>
                  <a:pt x="303203" y="441236"/>
                </a:lnTo>
                <a:lnTo>
                  <a:pt x="324942" y="393493"/>
                </a:lnTo>
                <a:lnTo>
                  <a:pt x="393087" y="244462"/>
                </a:lnTo>
                <a:lnTo>
                  <a:pt x="399504" y="230229"/>
                </a:lnTo>
                <a:lnTo>
                  <a:pt x="412280" y="201558"/>
                </a:lnTo>
                <a:lnTo>
                  <a:pt x="419147" y="186347"/>
                </a:lnTo>
                <a:lnTo>
                  <a:pt x="548061" y="186347"/>
                </a:lnTo>
                <a:lnTo>
                  <a:pt x="543330" y="161972"/>
                </a:lnTo>
                <a:lnTo>
                  <a:pt x="527126" y="114577"/>
                </a:lnTo>
                <a:lnTo>
                  <a:pt x="507513" y="74257"/>
                </a:lnTo>
                <a:lnTo>
                  <a:pt x="486797" y="41437"/>
                </a:lnTo>
                <a:lnTo>
                  <a:pt x="467283" y="16543"/>
                </a:lnTo>
                <a:lnTo>
                  <a:pt x="45127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7846" y="4701603"/>
            <a:ext cx="556895" cy="605155"/>
          </a:xfrm>
          <a:custGeom>
            <a:avLst/>
            <a:gdLst/>
            <a:ahLst/>
            <a:cxnLst/>
            <a:rect l="l" t="t" r="r" b="b"/>
            <a:pathLst>
              <a:path w="556895" h="605154">
                <a:moveTo>
                  <a:pt x="109166" y="347132"/>
                </a:moveTo>
                <a:lnTo>
                  <a:pt x="62347" y="349392"/>
                </a:lnTo>
                <a:lnTo>
                  <a:pt x="24128" y="371271"/>
                </a:lnTo>
                <a:lnTo>
                  <a:pt x="2256" y="409488"/>
                </a:lnTo>
                <a:lnTo>
                  <a:pt x="0" y="456303"/>
                </a:lnTo>
                <a:lnTo>
                  <a:pt x="16500" y="505886"/>
                </a:lnTo>
                <a:lnTo>
                  <a:pt x="50900" y="552411"/>
                </a:lnTo>
                <a:lnTo>
                  <a:pt x="104673" y="590353"/>
                </a:lnTo>
                <a:lnTo>
                  <a:pt x="161351" y="604558"/>
                </a:lnTo>
                <a:lnTo>
                  <a:pt x="161796" y="604697"/>
                </a:lnTo>
                <a:lnTo>
                  <a:pt x="162152" y="604900"/>
                </a:lnTo>
                <a:lnTo>
                  <a:pt x="162609" y="605027"/>
                </a:lnTo>
                <a:lnTo>
                  <a:pt x="165123" y="605027"/>
                </a:lnTo>
                <a:lnTo>
                  <a:pt x="167333" y="604697"/>
                </a:lnTo>
                <a:lnTo>
                  <a:pt x="171067" y="604532"/>
                </a:lnTo>
                <a:lnTo>
                  <a:pt x="172375" y="604418"/>
                </a:lnTo>
                <a:lnTo>
                  <a:pt x="173696" y="604329"/>
                </a:lnTo>
                <a:lnTo>
                  <a:pt x="202889" y="598141"/>
                </a:lnTo>
                <a:lnTo>
                  <a:pt x="226067" y="585295"/>
                </a:lnTo>
                <a:lnTo>
                  <a:pt x="244012" y="566596"/>
                </a:lnTo>
                <a:lnTo>
                  <a:pt x="257503" y="542848"/>
                </a:lnTo>
                <a:lnTo>
                  <a:pt x="279807" y="492984"/>
                </a:lnTo>
                <a:lnTo>
                  <a:pt x="303205" y="441236"/>
                </a:lnTo>
                <a:lnTo>
                  <a:pt x="237780" y="441236"/>
                </a:lnTo>
                <a:lnTo>
                  <a:pt x="231068" y="429968"/>
                </a:lnTo>
                <a:lnTo>
                  <a:pt x="223421" y="418961"/>
                </a:lnTo>
                <a:lnTo>
                  <a:pt x="214829" y="408290"/>
                </a:lnTo>
                <a:lnTo>
                  <a:pt x="205281" y="398030"/>
                </a:lnTo>
                <a:lnTo>
                  <a:pt x="158754" y="363631"/>
                </a:lnTo>
                <a:lnTo>
                  <a:pt x="109166" y="347132"/>
                </a:lnTo>
                <a:close/>
              </a:path>
              <a:path w="556895" h="605154">
                <a:moveTo>
                  <a:pt x="548063" y="186347"/>
                </a:moveTo>
                <a:lnTo>
                  <a:pt x="419149" y="186347"/>
                </a:lnTo>
                <a:lnTo>
                  <a:pt x="456988" y="230703"/>
                </a:lnTo>
                <a:lnTo>
                  <a:pt x="477937" y="276896"/>
                </a:lnTo>
                <a:lnTo>
                  <a:pt x="484971" y="323477"/>
                </a:lnTo>
                <a:lnTo>
                  <a:pt x="481063" y="368993"/>
                </a:lnTo>
                <a:lnTo>
                  <a:pt x="469185" y="411995"/>
                </a:lnTo>
                <a:lnTo>
                  <a:pt x="452311" y="451032"/>
                </a:lnTo>
                <a:lnTo>
                  <a:pt x="433415" y="484654"/>
                </a:lnTo>
                <a:lnTo>
                  <a:pt x="401446" y="529847"/>
                </a:lnTo>
                <a:lnTo>
                  <a:pt x="394320" y="538518"/>
                </a:lnTo>
                <a:lnTo>
                  <a:pt x="404615" y="538236"/>
                </a:lnTo>
                <a:lnTo>
                  <a:pt x="457380" y="499570"/>
                </a:lnTo>
                <a:lnTo>
                  <a:pt x="490713" y="460655"/>
                </a:lnTo>
                <a:lnTo>
                  <a:pt x="522605" y="408290"/>
                </a:lnTo>
                <a:lnTo>
                  <a:pt x="548435" y="342341"/>
                </a:lnTo>
                <a:lnTo>
                  <a:pt x="556291" y="276279"/>
                </a:lnTo>
                <a:lnTo>
                  <a:pt x="553821" y="216014"/>
                </a:lnTo>
                <a:lnTo>
                  <a:pt x="548063" y="186347"/>
                </a:lnTo>
                <a:close/>
              </a:path>
              <a:path w="556895" h="605154">
                <a:moveTo>
                  <a:pt x="451280" y="0"/>
                </a:moveTo>
                <a:lnTo>
                  <a:pt x="237780" y="441236"/>
                </a:lnTo>
                <a:lnTo>
                  <a:pt x="303205" y="441236"/>
                </a:lnTo>
                <a:lnTo>
                  <a:pt x="324943" y="393493"/>
                </a:lnTo>
                <a:lnTo>
                  <a:pt x="393088" y="244462"/>
                </a:lnTo>
                <a:lnTo>
                  <a:pt x="399511" y="230229"/>
                </a:lnTo>
                <a:lnTo>
                  <a:pt x="412284" y="201558"/>
                </a:lnTo>
                <a:lnTo>
                  <a:pt x="419149" y="186347"/>
                </a:lnTo>
                <a:lnTo>
                  <a:pt x="548063" y="186347"/>
                </a:lnTo>
                <a:lnTo>
                  <a:pt x="543331" y="161972"/>
                </a:lnTo>
                <a:lnTo>
                  <a:pt x="527127" y="114577"/>
                </a:lnTo>
                <a:lnTo>
                  <a:pt x="507514" y="74257"/>
                </a:lnTo>
                <a:lnTo>
                  <a:pt x="486798" y="41437"/>
                </a:lnTo>
                <a:lnTo>
                  <a:pt x="467285" y="16543"/>
                </a:lnTo>
                <a:lnTo>
                  <a:pt x="4512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830082"/>
            <a:ext cx="331470" cy="464184"/>
          </a:xfrm>
          <a:custGeom>
            <a:avLst/>
            <a:gdLst/>
            <a:ahLst/>
            <a:cxnLst/>
            <a:rect l="l" t="t" r="r" b="b"/>
            <a:pathLst>
              <a:path w="331470" h="464185">
                <a:moveTo>
                  <a:pt x="70551" y="355788"/>
                </a:moveTo>
                <a:lnTo>
                  <a:pt x="24794" y="367879"/>
                </a:lnTo>
                <a:lnTo>
                  <a:pt x="0" y="442703"/>
                </a:lnTo>
                <a:lnTo>
                  <a:pt x="6683" y="452248"/>
                </a:lnTo>
                <a:lnTo>
                  <a:pt x="32129" y="462876"/>
                </a:lnTo>
                <a:lnTo>
                  <a:pt x="44683" y="463954"/>
                </a:lnTo>
                <a:lnTo>
                  <a:pt x="57704" y="463226"/>
                </a:lnTo>
                <a:lnTo>
                  <a:pt x="101932" y="443595"/>
                </a:lnTo>
                <a:lnTo>
                  <a:pt x="121766" y="403869"/>
                </a:lnTo>
                <a:lnTo>
                  <a:pt x="118858" y="380796"/>
                </a:lnTo>
                <a:lnTo>
                  <a:pt x="111360" y="359232"/>
                </a:lnTo>
                <a:lnTo>
                  <a:pt x="90879" y="359232"/>
                </a:lnTo>
                <a:lnTo>
                  <a:pt x="70551" y="355788"/>
                </a:lnTo>
                <a:close/>
              </a:path>
              <a:path w="331470" h="464185">
                <a:moveTo>
                  <a:pt x="275811" y="281659"/>
                </a:moveTo>
                <a:lnTo>
                  <a:pt x="231470" y="296883"/>
                </a:lnTo>
                <a:lnTo>
                  <a:pt x="204770" y="326669"/>
                </a:lnTo>
                <a:lnTo>
                  <a:pt x="200568" y="344673"/>
                </a:lnTo>
                <a:lnTo>
                  <a:pt x="202964" y="362278"/>
                </a:lnTo>
                <a:lnTo>
                  <a:pt x="211987" y="377685"/>
                </a:lnTo>
                <a:lnTo>
                  <a:pt x="229057" y="389199"/>
                </a:lnTo>
                <a:lnTo>
                  <a:pt x="249198" y="392523"/>
                </a:lnTo>
                <a:lnTo>
                  <a:pt x="270062" y="390006"/>
                </a:lnTo>
                <a:lnTo>
                  <a:pt x="289304" y="383997"/>
                </a:lnTo>
                <a:lnTo>
                  <a:pt x="310416" y="371600"/>
                </a:lnTo>
                <a:lnTo>
                  <a:pt x="324953" y="354279"/>
                </a:lnTo>
                <a:lnTo>
                  <a:pt x="331470" y="333462"/>
                </a:lnTo>
                <a:lnTo>
                  <a:pt x="328522" y="310578"/>
                </a:lnTo>
                <a:lnTo>
                  <a:pt x="319460" y="284632"/>
                </a:lnTo>
                <a:lnTo>
                  <a:pt x="299553" y="284632"/>
                </a:lnTo>
                <a:lnTo>
                  <a:pt x="275811" y="281659"/>
                </a:lnTo>
                <a:close/>
              </a:path>
              <a:path w="331470" h="464185">
                <a:moveTo>
                  <a:pt x="220051" y="0"/>
                </a:moveTo>
                <a:lnTo>
                  <a:pt x="0" y="76872"/>
                </a:lnTo>
                <a:lnTo>
                  <a:pt x="0" y="99068"/>
                </a:lnTo>
                <a:lnTo>
                  <a:pt x="90879" y="359232"/>
                </a:lnTo>
                <a:lnTo>
                  <a:pt x="111360" y="359232"/>
                </a:lnTo>
                <a:lnTo>
                  <a:pt x="97127" y="318298"/>
                </a:lnTo>
                <a:lnTo>
                  <a:pt x="31355" y="130962"/>
                </a:lnTo>
                <a:lnTo>
                  <a:pt x="222375" y="64223"/>
                </a:lnTo>
                <a:lnTo>
                  <a:pt x="242482" y="64223"/>
                </a:lnTo>
                <a:lnTo>
                  <a:pt x="220051" y="0"/>
                </a:lnTo>
                <a:close/>
              </a:path>
              <a:path w="331470" h="464185">
                <a:moveTo>
                  <a:pt x="242482" y="64223"/>
                </a:moveTo>
                <a:lnTo>
                  <a:pt x="222375" y="64223"/>
                </a:lnTo>
                <a:lnTo>
                  <a:pt x="297254" y="278028"/>
                </a:lnTo>
                <a:lnTo>
                  <a:pt x="298588" y="280390"/>
                </a:lnTo>
                <a:lnTo>
                  <a:pt x="299553" y="284632"/>
                </a:lnTo>
                <a:lnTo>
                  <a:pt x="319460" y="284632"/>
                </a:lnTo>
                <a:lnTo>
                  <a:pt x="242482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2369" y="0"/>
            <a:ext cx="339090" cy="417830"/>
          </a:xfrm>
          <a:custGeom>
            <a:avLst/>
            <a:gdLst/>
            <a:ahLst/>
            <a:cxnLst/>
            <a:rect l="l" t="t" r="r" b="b"/>
            <a:pathLst>
              <a:path w="339090" h="417830">
                <a:moveTo>
                  <a:pt x="77789" y="309070"/>
                </a:moveTo>
                <a:lnTo>
                  <a:pt x="54689" y="311850"/>
                </a:lnTo>
                <a:lnTo>
                  <a:pt x="32037" y="321156"/>
                </a:lnTo>
                <a:lnTo>
                  <a:pt x="13053" y="337286"/>
                </a:lnTo>
                <a:lnTo>
                  <a:pt x="0" y="362452"/>
                </a:lnTo>
                <a:lnTo>
                  <a:pt x="545" y="386411"/>
                </a:lnTo>
                <a:lnTo>
                  <a:pt x="13922" y="405525"/>
                </a:lnTo>
                <a:lnTo>
                  <a:pt x="39367" y="416153"/>
                </a:lnTo>
                <a:lnTo>
                  <a:pt x="51921" y="417230"/>
                </a:lnTo>
                <a:lnTo>
                  <a:pt x="64942" y="416502"/>
                </a:lnTo>
                <a:lnTo>
                  <a:pt x="109170" y="396872"/>
                </a:lnTo>
                <a:lnTo>
                  <a:pt x="129004" y="357151"/>
                </a:lnTo>
                <a:lnTo>
                  <a:pt x="126095" y="334086"/>
                </a:lnTo>
                <a:lnTo>
                  <a:pt x="118598" y="312521"/>
                </a:lnTo>
                <a:lnTo>
                  <a:pt x="98117" y="312521"/>
                </a:lnTo>
                <a:lnTo>
                  <a:pt x="77789" y="309070"/>
                </a:lnTo>
                <a:close/>
              </a:path>
              <a:path w="339090" h="417830">
                <a:moveTo>
                  <a:pt x="283049" y="234931"/>
                </a:moveTo>
                <a:lnTo>
                  <a:pt x="238707" y="250160"/>
                </a:lnTo>
                <a:lnTo>
                  <a:pt x="212007" y="279946"/>
                </a:lnTo>
                <a:lnTo>
                  <a:pt x="207805" y="297949"/>
                </a:lnTo>
                <a:lnTo>
                  <a:pt x="210202" y="315555"/>
                </a:lnTo>
                <a:lnTo>
                  <a:pt x="219224" y="330961"/>
                </a:lnTo>
                <a:lnTo>
                  <a:pt x="236295" y="342476"/>
                </a:lnTo>
                <a:lnTo>
                  <a:pt x="256435" y="345800"/>
                </a:lnTo>
                <a:lnTo>
                  <a:pt x="277299" y="343283"/>
                </a:lnTo>
                <a:lnTo>
                  <a:pt x="296542" y="337273"/>
                </a:lnTo>
                <a:lnTo>
                  <a:pt x="317655" y="324877"/>
                </a:lnTo>
                <a:lnTo>
                  <a:pt x="332196" y="307555"/>
                </a:lnTo>
                <a:lnTo>
                  <a:pt x="338713" y="286738"/>
                </a:lnTo>
                <a:lnTo>
                  <a:pt x="335760" y="263855"/>
                </a:lnTo>
                <a:lnTo>
                  <a:pt x="326694" y="237896"/>
                </a:lnTo>
                <a:lnTo>
                  <a:pt x="306791" y="237896"/>
                </a:lnTo>
                <a:lnTo>
                  <a:pt x="283049" y="234931"/>
                </a:lnTo>
                <a:close/>
              </a:path>
              <a:path w="339090" h="417830">
                <a:moveTo>
                  <a:pt x="243617" y="0"/>
                </a:moveTo>
                <a:lnTo>
                  <a:pt x="93555" y="0"/>
                </a:lnTo>
                <a:lnTo>
                  <a:pt x="327" y="32562"/>
                </a:lnTo>
                <a:lnTo>
                  <a:pt x="98117" y="312521"/>
                </a:lnTo>
                <a:lnTo>
                  <a:pt x="118598" y="312521"/>
                </a:lnTo>
                <a:lnTo>
                  <a:pt x="104365" y="271580"/>
                </a:lnTo>
                <a:lnTo>
                  <a:pt x="38592" y="84239"/>
                </a:lnTo>
                <a:lnTo>
                  <a:pt x="229613" y="17500"/>
                </a:lnTo>
                <a:lnTo>
                  <a:pt x="249728" y="17500"/>
                </a:lnTo>
                <a:lnTo>
                  <a:pt x="243617" y="0"/>
                </a:lnTo>
                <a:close/>
              </a:path>
              <a:path w="339090" h="417830">
                <a:moveTo>
                  <a:pt x="249728" y="17500"/>
                </a:moveTo>
                <a:lnTo>
                  <a:pt x="229613" y="17500"/>
                </a:lnTo>
                <a:lnTo>
                  <a:pt x="304492" y="231305"/>
                </a:lnTo>
                <a:lnTo>
                  <a:pt x="305838" y="233667"/>
                </a:lnTo>
                <a:lnTo>
                  <a:pt x="306791" y="237896"/>
                </a:lnTo>
                <a:lnTo>
                  <a:pt x="326694" y="237896"/>
                </a:lnTo>
                <a:lnTo>
                  <a:pt x="249728" y="1750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06492" y="934377"/>
            <a:ext cx="339090" cy="464184"/>
          </a:xfrm>
          <a:custGeom>
            <a:avLst/>
            <a:gdLst/>
            <a:ahLst/>
            <a:cxnLst/>
            <a:rect l="l" t="t" r="r" b="b"/>
            <a:pathLst>
              <a:path w="339089" h="464184">
                <a:moveTo>
                  <a:pt x="77795" y="355788"/>
                </a:moveTo>
                <a:lnTo>
                  <a:pt x="54695" y="358571"/>
                </a:lnTo>
                <a:lnTo>
                  <a:pt x="32043" y="367879"/>
                </a:lnTo>
                <a:lnTo>
                  <a:pt x="13058" y="384009"/>
                </a:lnTo>
                <a:lnTo>
                  <a:pt x="0" y="409175"/>
                </a:lnTo>
                <a:lnTo>
                  <a:pt x="545" y="433135"/>
                </a:lnTo>
                <a:lnTo>
                  <a:pt x="13926" y="452248"/>
                </a:lnTo>
                <a:lnTo>
                  <a:pt x="39372" y="462876"/>
                </a:lnTo>
                <a:lnTo>
                  <a:pt x="51926" y="463954"/>
                </a:lnTo>
                <a:lnTo>
                  <a:pt x="64947" y="463226"/>
                </a:lnTo>
                <a:lnTo>
                  <a:pt x="109175" y="443595"/>
                </a:lnTo>
                <a:lnTo>
                  <a:pt x="129009" y="403869"/>
                </a:lnTo>
                <a:lnTo>
                  <a:pt x="126101" y="380796"/>
                </a:lnTo>
                <a:lnTo>
                  <a:pt x="118603" y="359232"/>
                </a:lnTo>
                <a:lnTo>
                  <a:pt x="98122" y="359232"/>
                </a:lnTo>
                <a:lnTo>
                  <a:pt x="77795" y="355788"/>
                </a:lnTo>
                <a:close/>
              </a:path>
              <a:path w="339089" h="464184">
                <a:moveTo>
                  <a:pt x="283054" y="281654"/>
                </a:moveTo>
                <a:lnTo>
                  <a:pt x="238713" y="296883"/>
                </a:lnTo>
                <a:lnTo>
                  <a:pt x="212013" y="326664"/>
                </a:lnTo>
                <a:lnTo>
                  <a:pt x="207811" y="344668"/>
                </a:lnTo>
                <a:lnTo>
                  <a:pt x="210207" y="362277"/>
                </a:lnTo>
                <a:lnTo>
                  <a:pt x="219230" y="377685"/>
                </a:lnTo>
                <a:lnTo>
                  <a:pt x="236300" y="389199"/>
                </a:lnTo>
                <a:lnTo>
                  <a:pt x="256441" y="392523"/>
                </a:lnTo>
                <a:lnTo>
                  <a:pt x="277305" y="390006"/>
                </a:lnTo>
                <a:lnTo>
                  <a:pt x="296547" y="383997"/>
                </a:lnTo>
                <a:lnTo>
                  <a:pt x="317661" y="371600"/>
                </a:lnTo>
                <a:lnTo>
                  <a:pt x="332201" y="354279"/>
                </a:lnTo>
                <a:lnTo>
                  <a:pt x="338719" y="333462"/>
                </a:lnTo>
                <a:lnTo>
                  <a:pt x="335765" y="310578"/>
                </a:lnTo>
                <a:lnTo>
                  <a:pt x="326699" y="284619"/>
                </a:lnTo>
                <a:lnTo>
                  <a:pt x="306796" y="284619"/>
                </a:lnTo>
                <a:lnTo>
                  <a:pt x="283054" y="281654"/>
                </a:lnTo>
                <a:close/>
              </a:path>
              <a:path w="339089" h="464184">
                <a:moveTo>
                  <a:pt x="227294" y="0"/>
                </a:moveTo>
                <a:lnTo>
                  <a:pt x="332" y="79286"/>
                </a:lnTo>
                <a:lnTo>
                  <a:pt x="98122" y="359232"/>
                </a:lnTo>
                <a:lnTo>
                  <a:pt x="118603" y="359232"/>
                </a:lnTo>
                <a:lnTo>
                  <a:pt x="104370" y="318296"/>
                </a:lnTo>
                <a:lnTo>
                  <a:pt x="38598" y="130949"/>
                </a:lnTo>
                <a:lnTo>
                  <a:pt x="229618" y="64223"/>
                </a:lnTo>
                <a:lnTo>
                  <a:pt x="249725" y="64223"/>
                </a:lnTo>
                <a:lnTo>
                  <a:pt x="227294" y="0"/>
                </a:lnTo>
                <a:close/>
              </a:path>
              <a:path w="339089" h="464184">
                <a:moveTo>
                  <a:pt x="249725" y="64223"/>
                </a:moveTo>
                <a:lnTo>
                  <a:pt x="229618" y="64223"/>
                </a:lnTo>
                <a:lnTo>
                  <a:pt x="304497" y="278028"/>
                </a:lnTo>
                <a:lnTo>
                  <a:pt x="305831" y="280390"/>
                </a:lnTo>
                <a:lnTo>
                  <a:pt x="306796" y="284619"/>
                </a:lnTo>
                <a:lnTo>
                  <a:pt x="326699" y="284619"/>
                </a:lnTo>
                <a:lnTo>
                  <a:pt x="249725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9573" y="5859241"/>
            <a:ext cx="339090" cy="464184"/>
          </a:xfrm>
          <a:custGeom>
            <a:avLst/>
            <a:gdLst/>
            <a:ahLst/>
            <a:cxnLst/>
            <a:rect l="l" t="t" r="r" b="b"/>
            <a:pathLst>
              <a:path w="339089" h="464185">
                <a:moveTo>
                  <a:pt x="77795" y="355788"/>
                </a:moveTo>
                <a:lnTo>
                  <a:pt x="54695" y="358571"/>
                </a:lnTo>
                <a:lnTo>
                  <a:pt x="32043" y="367879"/>
                </a:lnTo>
                <a:lnTo>
                  <a:pt x="13058" y="384009"/>
                </a:lnTo>
                <a:lnTo>
                  <a:pt x="0" y="409175"/>
                </a:lnTo>
                <a:lnTo>
                  <a:pt x="545" y="433135"/>
                </a:lnTo>
                <a:lnTo>
                  <a:pt x="13926" y="452248"/>
                </a:lnTo>
                <a:lnTo>
                  <a:pt x="39372" y="462876"/>
                </a:lnTo>
                <a:lnTo>
                  <a:pt x="51926" y="463954"/>
                </a:lnTo>
                <a:lnTo>
                  <a:pt x="64947" y="463226"/>
                </a:lnTo>
                <a:lnTo>
                  <a:pt x="109175" y="443595"/>
                </a:lnTo>
                <a:lnTo>
                  <a:pt x="129009" y="403869"/>
                </a:lnTo>
                <a:lnTo>
                  <a:pt x="126101" y="380796"/>
                </a:lnTo>
                <a:lnTo>
                  <a:pt x="118603" y="359232"/>
                </a:lnTo>
                <a:lnTo>
                  <a:pt x="98122" y="359232"/>
                </a:lnTo>
                <a:lnTo>
                  <a:pt x="77795" y="355788"/>
                </a:lnTo>
                <a:close/>
              </a:path>
              <a:path w="339089" h="464185">
                <a:moveTo>
                  <a:pt x="283054" y="281659"/>
                </a:moveTo>
                <a:lnTo>
                  <a:pt x="238713" y="296883"/>
                </a:lnTo>
                <a:lnTo>
                  <a:pt x="212013" y="326669"/>
                </a:lnTo>
                <a:lnTo>
                  <a:pt x="207811" y="344673"/>
                </a:lnTo>
                <a:lnTo>
                  <a:pt x="210207" y="362278"/>
                </a:lnTo>
                <a:lnTo>
                  <a:pt x="219230" y="377685"/>
                </a:lnTo>
                <a:lnTo>
                  <a:pt x="236300" y="389199"/>
                </a:lnTo>
                <a:lnTo>
                  <a:pt x="256441" y="392523"/>
                </a:lnTo>
                <a:lnTo>
                  <a:pt x="277305" y="390006"/>
                </a:lnTo>
                <a:lnTo>
                  <a:pt x="296547" y="383997"/>
                </a:lnTo>
                <a:lnTo>
                  <a:pt x="317661" y="371600"/>
                </a:lnTo>
                <a:lnTo>
                  <a:pt x="332201" y="354279"/>
                </a:lnTo>
                <a:lnTo>
                  <a:pt x="338719" y="333462"/>
                </a:lnTo>
                <a:lnTo>
                  <a:pt x="335765" y="310578"/>
                </a:lnTo>
                <a:lnTo>
                  <a:pt x="326703" y="284632"/>
                </a:lnTo>
                <a:lnTo>
                  <a:pt x="306796" y="284632"/>
                </a:lnTo>
                <a:lnTo>
                  <a:pt x="283054" y="281659"/>
                </a:lnTo>
                <a:close/>
              </a:path>
              <a:path w="339089" h="464185">
                <a:moveTo>
                  <a:pt x="227294" y="0"/>
                </a:moveTo>
                <a:lnTo>
                  <a:pt x="332" y="79286"/>
                </a:lnTo>
                <a:lnTo>
                  <a:pt x="98122" y="359232"/>
                </a:lnTo>
                <a:lnTo>
                  <a:pt x="118603" y="359232"/>
                </a:lnTo>
                <a:lnTo>
                  <a:pt x="104370" y="318296"/>
                </a:lnTo>
                <a:lnTo>
                  <a:pt x="38598" y="130949"/>
                </a:lnTo>
                <a:lnTo>
                  <a:pt x="229618" y="64223"/>
                </a:lnTo>
                <a:lnTo>
                  <a:pt x="249725" y="64223"/>
                </a:lnTo>
                <a:lnTo>
                  <a:pt x="227294" y="0"/>
                </a:lnTo>
                <a:close/>
              </a:path>
              <a:path w="339089" h="464185">
                <a:moveTo>
                  <a:pt x="249725" y="64223"/>
                </a:moveTo>
                <a:lnTo>
                  <a:pt x="229618" y="64223"/>
                </a:lnTo>
                <a:lnTo>
                  <a:pt x="304497" y="278028"/>
                </a:lnTo>
                <a:lnTo>
                  <a:pt x="305831" y="280390"/>
                </a:lnTo>
                <a:lnTo>
                  <a:pt x="306796" y="284632"/>
                </a:lnTo>
                <a:lnTo>
                  <a:pt x="326703" y="284632"/>
                </a:lnTo>
                <a:lnTo>
                  <a:pt x="249725" y="64223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0410" y="0"/>
            <a:ext cx="445134" cy="248285"/>
          </a:xfrm>
          <a:custGeom>
            <a:avLst/>
            <a:gdLst/>
            <a:ahLst/>
            <a:cxnLst/>
            <a:rect l="l" t="t" r="r" b="b"/>
            <a:pathLst>
              <a:path w="445135" h="248285">
                <a:moveTo>
                  <a:pt x="356836" y="0"/>
                </a:moveTo>
                <a:lnTo>
                  <a:pt x="77533" y="0"/>
                </a:lnTo>
                <a:lnTo>
                  <a:pt x="74079" y="2844"/>
                </a:lnTo>
                <a:lnTo>
                  <a:pt x="0" y="61049"/>
                </a:lnTo>
                <a:lnTo>
                  <a:pt x="7404" y="63411"/>
                </a:lnTo>
                <a:lnTo>
                  <a:pt x="12090" y="65151"/>
                </a:lnTo>
                <a:lnTo>
                  <a:pt x="106393" y="89777"/>
                </a:lnTo>
                <a:lnTo>
                  <a:pt x="143665" y="99573"/>
                </a:lnTo>
                <a:lnTo>
                  <a:pt x="167711" y="147822"/>
                </a:lnTo>
                <a:lnTo>
                  <a:pt x="179582" y="180600"/>
                </a:lnTo>
                <a:lnTo>
                  <a:pt x="204088" y="247802"/>
                </a:lnTo>
                <a:lnTo>
                  <a:pt x="208508" y="241236"/>
                </a:lnTo>
                <a:lnTo>
                  <a:pt x="211670" y="236753"/>
                </a:lnTo>
                <a:lnTo>
                  <a:pt x="247927" y="180162"/>
                </a:lnTo>
                <a:lnTo>
                  <a:pt x="264475" y="154110"/>
                </a:lnTo>
                <a:lnTo>
                  <a:pt x="280809" y="127927"/>
                </a:lnTo>
                <a:lnTo>
                  <a:pt x="286359" y="118935"/>
                </a:lnTo>
                <a:lnTo>
                  <a:pt x="292506" y="115887"/>
                </a:lnTo>
                <a:lnTo>
                  <a:pt x="444855" y="110325"/>
                </a:lnTo>
                <a:lnTo>
                  <a:pt x="427145" y="88243"/>
                </a:lnTo>
                <a:lnTo>
                  <a:pt x="410195" y="66821"/>
                </a:lnTo>
                <a:lnTo>
                  <a:pt x="393243" y="46342"/>
                </a:lnTo>
                <a:lnTo>
                  <a:pt x="375526" y="27089"/>
                </a:lnTo>
                <a:lnTo>
                  <a:pt x="360308" y="8264"/>
                </a:lnTo>
                <a:lnTo>
                  <a:pt x="35683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4166" y="442239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5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0" y="255615"/>
                </a:lnTo>
                <a:lnTo>
                  <a:pt x="163917" y="239480"/>
                </a:lnTo>
                <a:lnTo>
                  <a:pt x="167644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46863" y="133629"/>
                </a:lnTo>
                <a:lnTo>
                  <a:pt x="35270" y="151276"/>
                </a:lnTo>
                <a:lnTo>
                  <a:pt x="0" y="205778"/>
                </a:lnTo>
                <a:lnTo>
                  <a:pt x="4813" y="205511"/>
                </a:lnTo>
                <a:lnTo>
                  <a:pt x="8153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7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9"/>
                </a:lnTo>
                <a:close/>
              </a:path>
              <a:path w="266064" h="272415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7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5645" y="5641611"/>
            <a:ext cx="445134" cy="439420"/>
          </a:xfrm>
          <a:custGeom>
            <a:avLst/>
            <a:gdLst/>
            <a:ahLst/>
            <a:cxnLst/>
            <a:rect l="l" t="t" r="r" b="b"/>
            <a:pathLst>
              <a:path w="445135" h="439420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0"/>
                </a:lnTo>
                <a:lnTo>
                  <a:pt x="119426" y="153981"/>
                </a:lnTo>
                <a:lnTo>
                  <a:pt x="113223" y="164027"/>
                </a:lnTo>
                <a:lnTo>
                  <a:pt x="102234" y="172351"/>
                </a:lnTo>
                <a:lnTo>
                  <a:pt x="94815" y="177044"/>
                </a:lnTo>
                <a:lnTo>
                  <a:pt x="87799" y="182479"/>
                </a:lnTo>
                <a:lnTo>
                  <a:pt x="80962" y="188239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3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9"/>
                </a:lnTo>
                <a:lnTo>
                  <a:pt x="204088" y="438861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58"/>
                </a:lnTo>
                <a:lnTo>
                  <a:pt x="444855" y="301383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11" y="110370"/>
                </a:lnTo>
                <a:lnTo>
                  <a:pt x="374391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2" y="68557"/>
                </a:lnTo>
                <a:lnTo>
                  <a:pt x="203084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45135" h="439420">
                <a:moveTo>
                  <a:pt x="388251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52" y="58410"/>
                </a:lnTo>
                <a:lnTo>
                  <a:pt x="288084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91" y="84367"/>
                </a:lnTo>
                <a:lnTo>
                  <a:pt x="381083" y="58400"/>
                </a:lnTo>
                <a:lnTo>
                  <a:pt x="388251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4655" y="4933215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4">
                <a:moveTo>
                  <a:pt x="172881" y="198399"/>
                </a:moveTo>
                <a:lnTo>
                  <a:pt x="92989" y="198399"/>
                </a:lnTo>
                <a:lnTo>
                  <a:pt x="96735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4">
                <a:moveTo>
                  <a:pt x="15786" y="37718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91" y="82726"/>
                </a:lnTo>
                <a:lnTo>
                  <a:pt x="40954" y="100078"/>
                </a:lnTo>
                <a:lnTo>
                  <a:pt x="48437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1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5"/>
                </a:lnTo>
                <a:lnTo>
                  <a:pt x="187477" y="97218"/>
                </a:lnTo>
                <a:lnTo>
                  <a:pt x="184505" y="92455"/>
                </a:lnTo>
                <a:lnTo>
                  <a:pt x="184420" y="75073"/>
                </a:lnTo>
                <a:lnTo>
                  <a:pt x="183967" y="65905"/>
                </a:lnTo>
                <a:lnTo>
                  <a:pt x="183619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8"/>
                </a:lnTo>
                <a:close/>
              </a:path>
              <a:path w="266064" h="272414">
                <a:moveTo>
                  <a:pt x="180098" y="0"/>
                </a:moveTo>
                <a:lnTo>
                  <a:pt x="134926" y="38761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9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810" y="2931744"/>
            <a:ext cx="445134" cy="439420"/>
          </a:xfrm>
          <a:custGeom>
            <a:avLst/>
            <a:gdLst/>
            <a:ahLst/>
            <a:cxnLst/>
            <a:rect l="l" t="t" r="r" b="b"/>
            <a:pathLst>
              <a:path w="445134" h="439420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5"/>
                </a:lnTo>
                <a:lnTo>
                  <a:pt x="119426" y="153985"/>
                </a:lnTo>
                <a:lnTo>
                  <a:pt x="113223" y="164029"/>
                </a:lnTo>
                <a:lnTo>
                  <a:pt x="102234" y="172351"/>
                </a:lnTo>
                <a:lnTo>
                  <a:pt x="94815" y="177042"/>
                </a:lnTo>
                <a:lnTo>
                  <a:pt x="87799" y="182475"/>
                </a:lnTo>
                <a:lnTo>
                  <a:pt x="80962" y="188234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5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7"/>
                </a:lnTo>
                <a:lnTo>
                  <a:pt x="204089" y="438848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58"/>
                </a:lnTo>
                <a:lnTo>
                  <a:pt x="444855" y="301383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11" y="110370"/>
                </a:lnTo>
                <a:lnTo>
                  <a:pt x="374391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0" y="68557"/>
                </a:lnTo>
                <a:lnTo>
                  <a:pt x="203079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45134" h="439420">
                <a:moveTo>
                  <a:pt x="388251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47" y="58410"/>
                </a:lnTo>
                <a:lnTo>
                  <a:pt x="288079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91" y="84367"/>
                </a:lnTo>
                <a:lnTo>
                  <a:pt x="381083" y="58400"/>
                </a:lnTo>
                <a:lnTo>
                  <a:pt x="388251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4466" y="63398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5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20" y="75073"/>
                </a:lnTo>
                <a:lnTo>
                  <a:pt x="183967" y="65905"/>
                </a:lnTo>
                <a:lnTo>
                  <a:pt x="183619" y="60418"/>
                </a:lnTo>
                <a:lnTo>
                  <a:pt x="100313" y="60418"/>
                </a:lnTo>
                <a:lnTo>
                  <a:pt x="92214" y="58140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9"/>
                </a:lnTo>
                <a:close/>
              </a:path>
              <a:path w="266064" h="272415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10"/>
                </a:lnTo>
                <a:lnTo>
                  <a:pt x="107488" y="59739"/>
                </a:lnTo>
                <a:lnTo>
                  <a:pt x="100313" y="60418"/>
                </a:lnTo>
                <a:lnTo>
                  <a:pt x="183619" y="60418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2834" y="4655616"/>
            <a:ext cx="266065" cy="272415"/>
          </a:xfrm>
          <a:custGeom>
            <a:avLst/>
            <a:gdLst/>
            <a:ahLst/>
            <a:cxnLst/>
            <a:rect l="l" t="t" r="r" b="b"/>
            <a:pathLst>
              <a:path w="266064" h="272414">
                <a:moveTo>
                  <a:pt x="172881" y="198399"/>
                </a:moveTo>
                <a:lnTo>
                  <a:pt x="92989" y="198399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55498" y="272364"/>
                </a:lnTo>
                <a:lnTo>
                  <a:pt x="159731" y="255615"/>
                </a:lnTo>
                <a:lnTo>
                  <a:pt x="163922" y="239480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1" y="198399"/>
                </a:lnTo>
                <a:close/>
              </a:path>
              <a:path w="266064" h="272414">
                <a:moveTo>
                  <a:pt x="15786" y="37718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99"/>
                </a:lnTo>
                <a:lnTo>
                  <a:pt x="172881" y="198399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5"/>
                </a:lnTo>
                <a:lnTo>
                  <a:pt x="266001" y="145516"/>
                </a:lnTo>
                <a:lnTo>
                  <a:pt x="262521" y="143001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5"/>
                </a:lnTo>
                <a:lnTo>
                  <a:pt x="187477" y="97218"/>
                </a:lnTo>
                <a:lnTo>
                  <a:pt x="184505" y="92455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8" y="60418"/>
                </a:lnTo>
                <a:lnTo>
                  <a:pt x="100313" y="60418"/>
                </a:lnTo>
                <a:lnTo>
                  <a:pt x="92214" y="58140"/>
                </a:lnTo>
                <a:lnTo>
                  <a:pt x="85725" y="55194"/>
                </a:lnTo>
                <a:lnTo>
                  <a:pt x="78359" y="54203"/>
                </a:lnTo>
                <a:lnTo>
                  <a:pt x="15786" y="37718"/>
                </a:lnTo>
                <a:close/>
              </a:path>
              <a:path w="266064" h="272414">
                <a:moveTo>
                  <a:pt x="180098" y="0"/>
                </a:moveTo>
                <a:lnTo>
                  <a:pt x="149610" y="26068"/>
                </a:lnTo>
                <a:lnTo>
                  <a:pt x="134926" y="38763"/>
                </a:lnTo>
                <a:lnTo>
                  <a:pt x="120561" y="51536"/>
                </a:lnTo>
                <a:lnTo>
                  <a:pt x="114112" y="56610"/>
                </a:lnTo>
                <a:lnTo>
                  <a:pt x="107488" y="59739"/>
                </a:lnTo>
                <a:lnTo>
                  <a:pt x="100313" y="60418"/>
                </a:lnTo>
                <a:lnTo>
                  <a:pt x="183618" y="60418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1266" y="1167650"/>
            <a:ext cx="431165" cy="439420"/>
          </a:xfrm>
          <a:custGeom>
            <a:avLst/>
            <a:gdLst/>
            <a:ahLst/>
            <a:cxnLst/>
            <a:rect l="l" t="t" r="r" b="b"/>
            <a:pathLst>
              <a:path w="431164" h="439419">
                <a:moveTo>
                  <a:pt x="113093" y="0"/>
                </a:moveTo>
                <a:lnTo>
                  <a:pt x="115195" y="34658"/>
                </a:lnTo>
                <a:lnTo>
                  <a:pt x="117035" y="65628"/>
                </a:lnTo>
                <a:lnTo>
                  <a:pt x="119117" y="97378"/>
                </a:lnTo>
                <a:lnTo>
                  <a:pt x="121615" y="128790"/>
                </a:lnTo>
                <a:lnTo>
                  <a:pt x="121878" y="142235"/>
                </a:lnTo>
                <a:lnTo>
                  <a:pt x="119426" y="153985"/>
                </a:lnTo>
                <a:lnTo>
                  <a:pt x="113223" y="164029"/>
                </a:lnTo>
                <a:lnTo>
                  <a:pt x="102235" y="172351"/>
                </a:lnTo>
                <a:lnTo>
                  <a:pt x="94815" y="177042"/>
                </a:lnTo>
                <a:lnTo>
                  <a:pt x="87799" y="182475"/>
                </a:lnTo>
                <a:lnTo>
                  <a:pt x="80962" y="188234"/>
                </a:lnTo>
                <a:lnTo>
                  <a:pt x="74079" y="193903"/>
                </a:lnTo>
                <a:lnTo>
                  <a:pt x="0" y="252107"/>
                </a:lnTo>
                <a:lnTo>
                  <a:pt x="7404" y="254469"/>
                </a:lnTo>
                <a:lnTo>
                  <a:pt x="12090" y="256209"/>
                </a:lnTo>
                <a:lnTo>
                  <a:pt x="106395" y="280836"/>
                </a:lnTo>
                <a:lnTo>
                  <a:pt x="136347" y="288112"/>
                </a:lnTo>
                <a:lnTo>
                  <a:pt x="143665" y="290632"/>
                </a:lnTo>
                <a:lnTo>
                  <a:pt x="149088" y="294374"/>
                </a:lnTo>
                <a:lnTo>
                  <a:pt x="153077" y="299529"/>
                </a:lnTo>
                <a:lnTo>
                  <a:pt x="156095" y="306285"/>
                </a:lnTo>
                <a:lnTo>
                  <a:pt x="167711" y="338880"/>
                </a:lnTo>
                <a:lnTo>
                  <a:pt x="179582" y="371659"/>
                </a:lnTo>
                <a:lnTo>
                  <a:pt x="204089" y="438861"/>
                </a:lnTo>
                <a:lnTo>
                  <a:pt x="208508" y="432295"/>
                </a:lnTo>
                <a:lnTo>
                  <a:pt x="211670" y="427812"/>
                </a:lnTo>
                <a:lnTo>
                  <a:pt x="247927" y="371220"/>
                </a:lnTo>
                <a:lnTo>
                  <a:pt x="264475" y="345168"/>
                </a:lnTo>
                <a:lnTo>
                  <a:pt x="280809" y="318985"/>
                </a:lnTo>
                <a:lnTo>
                  <a:pt x="286359" y="309994"/>
                </a:lnTo>
                <a:lnTo>
                  <a:pt x="292506" y="306946"/>
                </a:lnTo>
                <a:lnTo>
                  <a:pt x="430733" y="301963"/>
                </a:lnTo>
                <a:lnTo>
                  <a:pt x="430733" y="283775"/>
                </a:lnTo>
                <a:lnTo>
                  <a:pt x="427145" y="279301"/>
                </a:lnTo>
                <a:lnTo>
                  <a:pt x="410195" y="257879"/>
                </a:lnTo>
                <a:lnTo>
                  <a:pt x="393243" y="237400"/>
                </a:lnTo>
                <a:lnTo>
                  <a:pt x="375526" y="218147"/>
                </a:lnTo>
                <a:lnTo>
                  <a:pt x="360308" y="199323"/>
                </a:lnTo>
                <a:lnTo>
                  <a:pt x="352142" y="179887"/>
                </a:lnTo>
                <a:lnTo>
                  <a:pt x="351276" y="158820"/>
                </a:lnTo>
                <a:lnTo>
                  <a:pt x="357962" y="135102"/>
                </a:lnTo>
                <a:lnTo>
                  <a:pt x="366909" y="110370"/>
                </a:lnTo>
                <a:lnTo>
                  <a:pt x="374385" y="84367"/>
                </a:lnTo>
                <a:lnTo>
                  <a:pt x="243125" y="84367"/>
                </a:lnTo>
                <a:lnTo>
                  <a:pt x="235442" y="82221"/>
                </a:lnTo>
                <a:lnTo>
                  <a:pt x="227634" y="77431"/>
                </a:lnTo>
                <a:lnTo>
                  <a:pt x="215510" y="68557"/>
                </a:lnTo>
                <a:lnTo>
                  <a:pt x="203079" y="60082"/>
                </a:lnTo>
                <a:lnTo>
                  <a:pt x="177952" y="43484"/>
                </a:lnTo>
                <a:lnTo>
                  <a:pt x="113093" y="0"/>
                </a:lnTo>
                <a:close/>
              </a:path>
              <a:path w="431164" h="439419">
                <a:moveTo>
                  <a:pt x="388239" y="31521"/>
                </a:moveTo>
                <a:lnTo>
                  <a:pt x="381520" y="33604"/>
                </a:lnTo>
                <a:lnTo>
                  <a:pt x="377202" y="34658"/>
                </a:lnTo>
                <a:lnTo>
                  <a:pt x="316347" y="58410"/>
                </a:lnTo>
                <a:lnTo>
                  <a:pt x="288079" y="69639"/>
                </a:lnTo>
                <a:lnTo>
                  <a:pt x="259930" y="81216"/>
                </a:lnTo>
                <a:lnTo>
                  <a:pt x="251137" y="83991"/>
                </a:lnTo>
                <a:lnTo>
                  <a:pt x="243125" y="84367"/>
                </a:lnTo>
                <a:lnTo>
                  <a:pt x="374385" y="84367"/>
                </a:lnTo>
                <a:lnTo>
                  <a:pt x="381073" y="58400"/>
                </a:lnTo>
                <a:lnTo>
                  <a:pt x="388239" y="31521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0028" y="6175626"/>
            <a:ext cx="266065" cy="225425"/>
          </a:xfrm>
          <a:custGeom>
            <a:avLst/>
            <a:gdLst/>
            <a:ahLst/>
            <a:cxnLst/>
            <a:rect l="l" t="t" r="r" b="b"/>
            <a:pathLst>
              <a:path w="266064" h="225425">
                <a:moveTo>
                  <a:pt x="172884" y="198386"/>
                </a:moveTo>
                <a:lnTo>
                  <a:pt x="92989" y="198386"/>
                </a:lnTo>
                <a:lnTo>
                  <a:pt x="96723" y="200266"/>
                </a:lnTo>
                <a:lnTo>
                  <a:pt x="100894" y="205511"/>
                </a:lnTo>
                <a:lnTo>
                  <a:pt x="113963" y="221766"/>
                </a:lnTo>
                <a:lnTo>
                  <a:pt x="116745" y="225173"/>
                </a:lnTo>
                <a:lnTo>
                  <a:pt x="167300" y="225173"/>
                </a:lnTo>
                <a:lnTo>
                  <a:pt x="167650" y="223693"/>
                </a:lnTo>
                <a:lnTo>
                  <a:pt x="170497" y="207987"/>
                </a:lnTo>
                <a:lnTo>
                  <a:pt x="172884" y="198386"/>
                </a:lnTo>
                <a:close/>
              </a:path>
              <a:path w="266064" h="225425">
                <a:moveTo>
                  <a:pt x="15786" y="37719"/>
                </a:moveTo>
                <a:lnTo>
                  <a:pt x="17360" y="42202"/>
                </a:lnTo>
                <a:lnTo>
                  <a:pt x="18237" y="45123"/>
                </a:lnTo>
                <a:lnTo>
                  <a:pt x="33689" y="82726"/>
                </a:lnTo>
                <a:lnTo>
                  <a:pt x="40949" y="100078"/>
                </a:lnTo>
                <a:lnTo>
                  <a:pt x="48425" y="117335"/>
                </a:lnTo>
                <a:lnTo>
                  <a:pt x="51282" y="123761"/>
                </a:lnTo>
                <a:lnTo>
                  <a:pt x="50482" y="128155"/>
                </a:lnTo>
                <a:lnTo>
                  <a:pt x="35270" y="151274"/>
                </a:lnTo>
                <a:lnTo>
                  <a:pt x="0" y="205778"/>
                </a:lnTo>
                <a:lnTo>
                  <a:pt x="4813" y="205511"/>
                </a:lnTo>
                <a:lnTo>
                  <a:pt x="8166" y="205397"/>
                </a:lnTo>
                <a:lnTo>
                  <a:pt x="67809" y="200690"/>
                </a:lnTo>
                <a:lnTo>
                  <a:pt x="92989" y="198386"/>
                </a:lnTo>
                <a:lnTo>
                  <a:pt x="172884" y="198386"/>
                </a:lnTo>
                <a:lnTo>
                  <a:pt x="204457" y="168884"/>
                </a:lnTo>
                <a:lnTo>
                  <a:pt x="219781" y="164140"/>
                </a:lnTo>
                <a:lnTo>
                  <a:pt x="234962" y="158303"/>
                </a:lnTo>
                <a:lnTo>
                  <a:pt x="266001" y="145503"/>
                </a:lnTo>
                <a:lnTo>
                  <a:pt x="262521" y="143002"/>
                </a:lnTo>
                <a:lnTo>
                  <a:pt x="260413" y="141287"/>
                </a:lnTo>
                <a:lnTo>
                  <a:pt x="210596" y="110788"/>
                </a:lnTo>
                <a:lnTo>
                  <a:pt x="194602" y="101346"/>
                </a:lnTo>
                <a:lnTo>
                  <a:pt x="187477" y="97218"/>
                </a:lnTo>
                <a:lnTo>
                  <a:pt x="184505" y="92456"/>
                </a:lnTo>
                <a:lnTo>
                  <a:pt x="184414" y="75073"/>
                </a:lnTo>
                <a:lnTo>
                  <a:pt x="183965" y="65905"/>
                </a:lnTo>
                <a:lnTo>
                  <a:pt x="183617" y="60412"/>
                </a:lnTo>
                <a:lnTo>
                  <a:pt x="100313" y="60412"/>
                </a:lnTo>
                <a:lnTo>
                  <a:pt x="92214" y="58127"/>
                </a:lnTo>
                <a:lnTo>
                  <a:pt x="85724" y="55194"/>
                </a:lnTo>
                <a:lnTo>
                  <a:pt x="78358" y="54203"/>
                </a:lnTo>
                <a:lnTo>
                  <a:pt x="15786" y="37719"/>
                </a:lnTo>
                <a:close/>
              </a:path>
              <a:path w="266064" h="225425">
                <a:moveTo>
                  <a:pt x="180098" y="0"/>
                </a:moveTo>
                <a:lnTo>
                  <a:pt x="134926" y="38761"/>
                </a:lnTo>
                <a:lnTo>
                  <a:pt x="120561" y="51536"/>
                </a:lnTo>
                <a:lnTo>
                  <a:pt x="114112" y="56609"/>
                </a:lnTo>
                <a:lnTo>
                  <a:pt x="107488" y="59737"/>
                </a:lnTo>
                <a:lnTo>
                  <a:pt x="100313" y="60412"/>
                </a:lnTo>
                <a:lnTo>
                  <a:pt x="183617" y="60412"/>
                </a:lnTo>
                <a:lnTo>
                  <a:pt x="182803" y="47561"/>
                </a:lnTo>
                <a:lnTo>
                  <a:pt x="18009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652780" cy="281940"/>
          </a:xfrm>
          <a:custGeom>
            <a:avLst/>
            <a:gdLst/>
            <a:ahLst/>
            <a:cxnLst/>
            <a:rect l="l" t="t" r="r" b="b"/>
            <a:pathLst>
              <a:path w="652780" h="281940">
                <a:moveTo>
                  <a:pt x="652615" y="0"/>
                </a:moveTo>
                <a:lnTo>
                  <a:pt x="615351" y="0"/>
                </a:lnTo>
                <a:lnTo>
                  <a:pt x="584891" y="27021"/>
                </a:lnTo>
                <a:lnTo>
                  <a:pt x="536141" y="62941"/>
                </a:lnTo>
                <a:lnTo>
                  <a:pt x="484165" y="95279"/>
                </a:lnTo>
                <a:lnTo>
                  <a:pt x="429753" y="124214"/>
                </a:lnTo>
                <a:lnTo>
                  <a:pt x="373694" y="149930"/>
                </a:lnTo>
                <a:lnTo>
                  <a:pt x="316778" y="172609"/>
                </a:lnTo>
                <a:lnTo>
                  <a:pt x="259794" y="192433"/>
                </a:lnTo>
                <a:lnTo>
                  <a:pt x="203531" y="209584"/>
                </a:lnTo>
                <a:lnTo>
                  <a:pt x="148777" y="224245"/>
                </a:lnTo>
                <a:lnTo>
                  <a:pt x="96324" y="236596"/>
                </a:lnTo>
                <a:lnTo>
                  <a:pt x="46959" y="246822"/>
                </a:lnTo>
                <a:lnTo>
                  <a:pt x="1471" y="255102"/>
                </a:lnTo>
                <a:lnTo>
                  <a:pt x="0" y="255337"/>
                </a:lnTo>
                <a:lnTo>
                  <a:pt x="0" y="281618"/>
                </a:lnTo>
                <a:lnTo>
                  <a:pt x="57096" y="271459"/>
                </a:lnTo>
                <a:lnTo>
                  <a:pt x="130046" y="255806"/>
                </a:lnTo>
                <a:lnTo>
                  <a:pt x="208346" y="235559"/>
                </a:lnTo>
                <a:lnTo>
                  <a:pt x="249348" y="223347"/>
                </a:lnTo>
                <a:lnTo>
                  <a:pt x="291900" y="209357"/>
                </a:lnTo>
                <a:lnTo>
                  <a:pt x="335523" y="193489"/>
                </a:lnTo>
                <a:lnTo>
                  <a:pt x="379740" y="175644"/>
                </a:lnTo>
                <a:lnTo>
                  <a:pt x="424073" y="155723"/>
                </a:lnTo>
                <a:lnTo>
                  <a:pt x="468047" y="133626"/>
                </a:lnTo>
                <a:lnTo>
                  <a:pt x="511182" y="109254"/>
                </a:lnTo>
                <a:lnTo>
                  <a:pt x="553003" y="82506"/>
                </a:lnTo>
                <a:lnTo>
                  <a:pt x="593032" y="53283"/>
                </a:lnTo>
                <a:lnTo>
                  <a:pt x="630791" y="21486"/>
                </a:lnTo>
                <a:lnTo>
                  <a:pt x="652615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898525" cy="393065"/>
          </a:xfrm>
          <a:custGeom>
            <a:avLst/>
            <a:gdLst/>
            <a:ahLst/>
            <a:cxnLst/>
            <a:rect l="l" t="t" r="r" b="b"/>
            <a:pathLst>
              <a:path w="898525" h="393065">
                <a:moveTo>
                  <a:pt x="897957" y="0"/>
                </a:moveTo>
                <a:lnTo>
                  <a:pt x="868962" y="0"/>
                </a:lnTo>
                <a:lnTo>
                  <a:pt x="853195" y="28971"/>
                </a:lnTo>
                <a:lnTo>
                  <a:pt x="828840" y="64706"/>
                </a:lnTo>
                <a:lnTo>
                  <a:pt x="790469" y="109295"/>
                </a:lnTo>
                <a:lnTo>
                  <a:pt x="746887" y="149283"/>
                </a:lnTo>
                <a:lnTo>
                  <a:pt x="698863" y="184919"/>
                </a:lnTo>
                <a:lnTo>
                  <a:pt x="647168" y="216454"/>
                </a:lnTo>
                <a:lnTo>
                  <a:pt x="592572" y="244138"/>
                </a:lnTo>
                <a:lnTo>
                  <a:pt x="535846" y="268222"/>
                </a:lnTo>
                <a:lnTo>
                  <a:pt x="477759" y="288954"/>
                </a:lnTo>
                <a:lnTo>
                  <a:pt x="419083" y="306587"/>
                </a:lnTo>
                <a:lnTo>
                  <a:pt x="360587" y="321369"/>
                </a:lnTo>
                <a:lnTo>
                  <a:pt x="303042" y="333551"/>
                </a:lnTo>
                <a:lnTo>
                  <a:pt x="247219" y="343383"/>
                </a:lnTo>
                <a:lnTo>
                  <a:pt x="193888" y="351116"/>
                </a:lnTo>
                <a:lnTo>
                  <a:pt x="143818" y="357000"/>
                </a:lnTo>
                <a:lnTo>
                  <a:pt x="97782" y="361285"/>
                </a:lnTo>
                <a:lnTo>
                  <a:pt x="56548" y="364220"/>
                </a:lnTo>
                <a:lnTo>
                  <a:pt x="0" y="366762"/>
                </a:lnTo>
                <a:lnTo>
                  <a:pt x="0" y="392532"/>
                </a:lnTo>
                <a:lnTo>
                  <a:pt x="85817" y="388283"/>
                </a:lnTo>
                <a:lnTo>
                  <a:pt x="151778" y="382413"/>
                </a:lnTo>
                <a:lnTo>
                  <a:pt x="225812" y="373183"/>
                </a:lnTo>
                <a:lnTo>
                  <a:pt x="305574" y="359841"/>
                </a:lnTo>
                <a:lnTo>
                  <a:pt x="347486" y="351251"/>
                </a:lnTo>
                <a:lnTo>
                  <a:pt x="391096" y="341023"/>
                </a:lnTo>
                <a:lnTo>
                  <a:pt x="435936" y="329018"/>
                </a:lnTo>
                <a:lnTo>
                  <a:pt x="481540" y="315095"/>
                </a:lnTo>
                <a:lnTo>
                  <a:pt x="527442" y="299114"/>
                </a:lnTo>
                <a:lnTo>
                  <a:pt x="573174" y="280933"/>
                </a:lnTo>
                <a:lnTo>
                  <a:pt x="618270" y="260411"/>
                </a:lnTo>
                <a:lnTo>
                  <a:pt x="662264" y="237409"/>
                </a:lnTo>
                <a:lnTo>
                  <a:pt x="704687" y="211786"/>
                </a:lnTo>
                <a:lnTo>
                  <a:pt x="745074" y="183400"/>
                </a:lnTo>
                <a:lnTo>
                  <a:pt x="782958" y="152112"/>
                </a:lnTo>
                <a:lnTo>
                  <a:pt x="817873" y="117780"/>
                </a:lnTo>
                <a:lnTo>
                  <a:pt x="849350" y="80264"/>
                </a:lnTo>
                <a:lnTo>
                  <a:pt x="875053" y="42607"/>
                </a:lnTo>
                <a:lnTo>
                  <a:pt x="896666" y="3054"/>
                </a:lnTo>
                <a:lnTo>
                  <a:pt x="89795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1074420" cy="501650"/>
          </a:xfrm>
          <a:custGeom>
            <a:avLst/>
            <a:gdLst/>
            <a:ahLst/>
            <a:cxnLst/>
            <a:rect l="l" t="t" r="r" b="b"/>
            <a:pathLst>
              <a:path w="1074420" h="501650">
                <a:moveTo>
                  <a:pt x="0" y="467581"/>
                </a:moveTo>
                <a:lnTo>
                  <a:pt x="0" y="493310"/>
                </a:lnTo>
                <a:lnTo>
                  <a:pt x="34098" y="494309"/>
                </a:lnTo>
                <a:lnTo>
                  <a:pt x="44258" y="495280"/>
                </a:lnTo>
                <a:lnTo>
                  <a:pt x="71842" y="497408"/>
                </a:lnTo>
                <a:lnTo>
                  <a:pt x="114579" y="499743"/>
                </a:lnTo>
                <a:lnTo>
                  <a:pt x="170196" y="501333"/>
                </a:lnTo>
                <a:lnTo>
                  <a:pt x="236422" y="501230"/>
                </a:lnTo>
                <a:lnTo>
                  <a:pt x="310986" y="498481"/>
                </a:lnTo>
                <a:lnTo>
                  <a:pt x="391615" y="492137"/>
                </a:lnTo>
                <a:lnTo>
                  <a:pt x="434116" y="487230"/>
                </a:lnTo>
                <a:lnTo>
                  <a:pt x="478450" y="480841"/>
                </a:lnTo>
                <a:lnTo>
                  <a:pt x="508932" y="475472"/>
                </a:lnTo>
                <a:lnTo>
                  <a:pt x="184481" y="475472"/>
                </a:lnTo>
                <a:lnTo>
                  <a:pt x="143148" y="474802"/>
                </a:lnTo>
                <a:lnTo>
                  <a:pt x="78172" y="471951"/>
                </a:lnTo>
                <a:lnTo>
                  <a:pt x="36117" y="468642"/>
                </a:lnTo>
                <a:lnTo>
                  <a:pt x="0" y="467581"/>
                </a:lnTo>
                <a:close/>
              </a:path>
              <a:path w="1074420" h="501650">
                <a:moveTo>
                  <a:pt x="1074066" y="0"/>
                </a:moveTo>
                <a:lnTo>
                  <a:pt x="1048129" y="0"/>
                </a:lnTo>
                <a:lnTo>
                  <a:pt x="1047004" y="10415"/>
                </a:lnTo>
                <a:lnTo>
                  <a:pt x="1038265" y="54639"/>
                </a:lnTo>
                <a:lnTo>
                  <a:pt x="1025789" y="96753"/>
                </a:lnTo>
                <a:lnTo>
                  <a:pt x="1009582" y="136739"/>
                </a:lnTo>
                <a:lnTo>
                  <a:pt x="989646" y="174574"/>
                </a:lnTo>
                <a:lnTo>
                  <a:pt x="965985" y="210239"/>
                </a:lnTo>
                <a:lnTo>
                  <a:pt x="938604" y="243712"/>
                </a:lnTo>
                <a:lnTo>
                  <a:pt x="896494" y="284792"/>
                </a:lnTo>
                <a:lnTo>
                  <a:pt x="849593" y="320833"/>
                </a:lnTo>
                <a:lnTo>
                  <a:pt x="798646" y="352152"/>
                </a:lnTo>
                <a:lnTo>
                  <a:pt x="744400" y="379064"/>
                </a:lnTo>
                <a:lnTo>
                  <a:pt x="687598" y="401887"/>
                </a:lnTo>
                <a:lnTo>
                  <a:pt x="628989" y="420937"/>
                </a:lnTo>
                <a:lnTo>
                  <a:pt x="569316" y="436530"/>
                </a:lnTo>
                <a:lnTo>
                  <a:pt x="509326" y="448983"/>
                </a:lnTo>
                <a:lnTo>
                  <a:pt x="449765" y="458612"/>
                </a:lnTo>
                <a:lnTo>
                  <a:pt x="391377" y="465734"/>
                </a:lnTo>
                <a:lnTo>
                  <a:pt x="334909" y="470664"/>
                </a:lnTo>
                <a:lnTo>
                  <a:pt x="281107" y="473720"/>
                </a:lnTo>
                <a:lnTo>
                  <a:pt x="230715" y="475217"/>
                </a:lnTo>
                <a:lnTo>
                  <a:pt x="184481" y="475472"/>
                </a:lnTo>
                <a:lnTo>
                  <a:pt x="508932" y="475472"/>
                </a:lnTo>
                <a:lnTo>
                  <a:pt x="570810" y="462893"/>
                </a:lnTo>
                <a:lnTo>
                  <a:pt x="617930" y="450973"/>
                </a:lnTo>
                <a:lnTo>
                  <a:pt x="665073" y="436847"/>
                </a:lnTo>
                <a:lnTo>
                  <a:pt x="711786" y="420335"/>
                </a:lnTo>
                <a:lnTo>
                  <a:pt x="757616" y="401256"/>
                </a:lnTo>
                <a:lnTo>
                  <a:pt x="802111" y="379428"/>
                </a:lnTo>
                <a:lnTo>
                  <a:pt x="844818" y="354672"/>
                </a:lnTo>
                <a:lnTo>
                  <a:pt x="885283" y="326806"/>
                </a:lnTo>
                <a:lnTo>
                  <a:pt x="923055" y="295650"/>
                </a:lnTo>
                <a:lnTo>
                  <a:pt x="957680" y="261022"/>
                </a:lnTo>
                <a:lnTo>
                  <a:pt x="986570" y="225748"/>
                </a:lnTo>
                <a:lnTo>
                  <a:pt x="1011550" y="188226"/>
                </a:lnTo>
                <a:lnTo>
                  <a:pt x="1032616" y="148480"/>
                </a:lnTo>
                <a:lnTo>
                  <a:pt x="1049762" y="106531"/>
                </a:lnTo>
                <a:lnTo>
                  <a:pt x="1062986" y="62399"/>
                </a:lnTo>
                <a:lnTo>
                  <a:pt x="1072282" y="16107"/>
                </a:lnTo>
                <a:lnTo>
                  <a:pt x="107406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346710" cy="155575"/>
          </a:xfrm>
          <a:custGeom>
            <a:avLst/>
            <a:gdLst/>
            <a:ahLst/>
            <a:cxnLst/>
            <a:rect l="l" t="t" r="r" b="b"/>
            <a:pathLst>
              <a:path w="346710" h="155575">
                <a:moveTo>
                  <a:pt x="346623" y="0"/>
                </a:moveTo>
                <a:lnTo>
                  <a:pt x="296523" y="0"/>
                </a:lnTo>
                <a:lnTo>
                  <a:pt x="260484" y="20508"/>
                </a:lnTo>
                <a:lnTo>
                  <a:pt x="205761" y="48061"/>
                </a:lnTo>
                <a:lnTo>
                  <a:pt x="150720" y="72776"/>
                </a:lnTo>
                <a:lnTo>
                  <a:pt x="96165" y="94765"/>
                </a:lnTo>
                <a:lnTo>
                  <a:pt x="42897" y="114142"/>
                </a:lnTo>
                <a:lnTo>
                  <a:pt x="0" y="128287"/>
                </a:lnTo>
                <a:lnTo>
                  <a:pt x="0" y="155514"/>
                </a:lnTo>
                <a:lnTo>
                  <a:pt x="103221" y="120218"/>
                </a:lnTo>
                <a:lnTo>
                  <a:pt x="143003" y="104478"/>
                </a:lnTo>
                <a:lnTo>
                  <a:pt x="184173" y="86831"/>
                </a:lnTo>
                <a:lnTo>
                  <a:pt x="226247" y="67221"/>
                </a:lnTo>
                <a:lnTo>
                  <a:pt x="268740" y="45590"/>
                </a:lnTo>
                <a:lnTo>
                  <a:pt x="311169" y="21880"/>
                </a:lnTo>
                <a:lnTo>
                  <a:pt x="34662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26074" y="0"/>
                </a:moveTo>
                <a:lnTo>
                  <a:pt x="0" y="0"/>
                </a:lnTo>
                <a:lnTo>
                  <a:pt x="0" y="13049"/>
                </a:lnTo>
                <a:lnTo>
                  <a:pt x="2607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39128" y="5890085"/>
            <a:ext cx="694902" cy="259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834" y="5927725"/>
            <a:ext cx="1142366" cy="16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0" y="790575"/>
            <a:ext cx="45720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700" dirty="0" smtClean="0"/>
              <a:t>Ma</a:t>
            </a:r>
            <a:r>
              <a:rPr lang="nl-NL" sz="2700" dirty="0" smtClean="0"/>
              <a:t>a</a:t>
            </a:r>
            <a:r>
              <a:rPr sz="2700" dirty="0" smtClean="0"/>
              <a:t>k </a:t>
            </a:r>
            <a:r>
              <a:rPr lang="nl-NL" sz="2700" dirty="0" smtClean="0"/>
              <a:t>muziek Kaarten</a:t>
            </a:r>
            <a:endParaRPr sz="2700" dirty="0"/>
          </a:p>
        </p:txBody>
      </p:sp>
      <p:sp>
        <p:nvSpPr>
          <p:cNvPr id="36" name="object 36"/>
          <p:cNvSpPr txBox="1"/>
          <p:nvPr/>
        </p:nvSpPr>
        <p:spPr>
          <a:xfrm>
            <a:off x="228600" y="1574800"/>
            <a:ext cx="4343400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lang="nl-NL" sz="1600" b="1" dirty="0" smtClean="0">
                <a:solidFill>
                  <a:srgbClr val="F7C9B2"/>
                </a:solidFill>
                <a:latin typeface="Trebuchet MS"/>
                <a:cs typeface="Trebuchet MS"/>
              </a:rPr>
              <a:t>Probeer deze kaarten in je eigen volgorde:</a:t>
            </a:r>
            <a:endParaRPr sz="1750" dirty="0">
              <a:latin typeface="Trebuchet MS"/>
              <a:cs typeface="Trebuchet MS"/>
            </a:endParaRP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Speel een trommel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Maak een ritme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Animeer een trommel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Maak een melodie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Speel een akkoord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Verrassingslied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 err="1">
                <a:solidFill>
                  <a:srgbClr val="FFFFFF"/>
                </a:solidFill>
                <a:latin typeface="Trebuchet MS"/>
                <a:cs typeface="Trebuchet MS"/>
              </a:rPr>
              <a:t>Beatbox</a:t>
            </a: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nl-NL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Geluiden</a:t>
            </a:r>
            <a:endParaRPr lang="nl-NL" sz="20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Neem </a:t>
            </a:r>
            <a:r>
              <a:rPr lang="nl-NL" sz="2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Geluiden </a:t>
            </a: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</a:p>
          <a:p>
            <a:pPr marL="600075" lvl="1" indent="-130175">
              <a:spcAft>
                <a:spcPts val="600"/>
              </a:spcAft>
              <a:buChar char="•"/>
              <a:tabLst>
                <a:tab pos="143510" algn="l"/>
              </a:tabLst>
            </a:pPr>
            <a:r>
              <a:rPr lang="nl-NL" sz="2000" b="1" dirty="0">
                <a:solidFill>
                  <a:srgbClr val="FFFFFF"/>
                </a:solidFill>
                <a:latin typeface="Trebuchet MS"/>
                <a:cs typeface="Trebuchet MS"/>
              </a:rPr>
              <a:t>Speel een liedje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7" name="object 43"/>
          <p:cNvSpPr txBox="1"/>
          <p:nvPr/>
        </p:nvSpPr>
        <p:spPr>
          <a:xfrm>
            <a:off x="2971800" y="5937250"/>
            <a:ext cx="114745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Set van 9 kaarten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4400"/>
            <a:ext cx="4572000" cy="2171700"/>
          </a:xfrm>
          <a:custGeom>
            <a:avLst/>
            <a:gdLst/>
            <a:ahLst/>
            <a:cxnLst/>
            <a:rect l="l" t="t" r="r" b="b"/>
            <a:pathLst>
              <a:path w="4572000" h="2171700">
                <a:moveTo>
                  <a:pt x="0" y="2171077"/>
                </a:moveTo>
                <a:lnTo>
                  <a:pt x="4572000" y="2171077"/>
                </a:lnTo>
                <a:lnTo>
                  <a:pt x="4572000" y="0"/>
                </a:lnTo>
                <a:lnTo>
                  <a:pt x="0" y="0"/>
                </a:lnTo>
                <a:lnTo>
                  <a:pt x="0" y="217107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2350" y="1424343"/>
            <a:ext cx="0" cy="944880"/>
          </a:xfrm>
          <a:custGeom>
            <a:avLst/>
            <a:gdLst/>
            <a:ahLst/>
            <a:cxnLst/>
            <a:rect l="l" t="t" r="r" b="b"/>
            <a:pathLst>
              <a:path h="944880">
                <a:moveTo>
                  <a:pt x="0" y="0"/>
                </a:moveTo>
                <a:lnTo>
                  <a:pt x="0" y="94488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04527"/>
            <a:ext cx="4572000" cy="2216785"/>
          </a:xfrm>
          <a:custGeom>
            <a:avLst/>
            <a:gdLst/>
            <a:ahLst/>
            <a:cxnLst/>
            <a:rect l="l" t="t" r="r" b="b"/>
            <a:pathLst>
              <a:path w="4572000" h="2216785">
                <a:moveTo>
                  <a:pt x="0" y="2216772"/>
                </a:moveTo>
                <a:lnTo>
                  <a:pt x="4572000" y="2216772"/>
                </a:lnTo>
                <a:lnTo>
                  <a:pt x="4572000" y="0"/>
                </a:lnTo>
                <a:lnTo>
                  <a:pt x="0" y="0"/>
                </a:lnTo>
                <a:lnTo>
                  <a:pt x="0" y="221677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181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3560" y="1829435"/>
            <a:ext cx="1336040" cy="625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L</a:t>
            </a: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ussen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, 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bijvoorbeeld </a:t>
            </a:r>
            <a:b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</a:b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Drum </a:t>
            </a:r>
            <a:r>
              <a:rPr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Jam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3976" y="1644663"/>
            <a:ext cx="412394" cy="41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3976" y="164465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3560" y="1487309"/>
            <a:ext cx="10585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91892" y="1468526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65780" y="1876653"/>
            <a:ext cx="412394" cy="41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5780" y="187665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97914" y="3429000"/>
            <a:ext cx="560158" cy="20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97914" y="3566947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8706" y="155448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7141" y="1617992"/>
            <a:ext cx="355600" cy="488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38706" y="1554480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8025" y="2100326"/>
            <a:ext cx="370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Sp</a:t>
            </a:r>
            <a:r>
              <a:rPr sz="800" spc="-15" dirty="0">
                <a:solidFill>
                  <a:srgbClr val="231F20"/>
                </a:solidFill>
                <a:latin typeface="Trebuchet MS"/>
                <a:cs typeface="Trebuchet MS"/>
              </a:rPr>
              <a:t>ea</a:t>
            </a:r>
            <a:r>
              <a:rPr sz="800" spc="-30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800" spc="-40" dirty="0">
                <a:solidFill>
                  <a:srgbClr val="231F20"/>
                </a:solidFill>
                <a:latin typeface="Trebuchet MS"/>
                <a:cs typeface="Trebuchet MS"/>
              </a:rPr>
              <a:t>er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2201" y="4237888"/>
            <a:ext cx="963294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je geluid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het menu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5321300"/>
            <a:ext cx="4572000" cy="1079500"/>
          </a:xfrm>
          <a:custGeom>
            <a:avLst/>
            <a:gdLst/>
            <a:ahLst/>
            <a:cxnLst/>
            <a:rect l="l" t="t" r="r" b="b"/>
            <a:pathLst>
              <a:path w="4572000" h="1079500">
                <a:moveTo>
                  <a:pt x="0" y="1079500"/>
                </a:moveTo>
                <a:lnTo>
                  <a:pt x="4572000" y="1079500"/>
                </a:lnTo>
                <a:lnTo>
                  <a:pt x="4572000" y="0"/>
                </a:lnTo>
                <a:lnTo>
                  <a:pt x="0" y="0"/>
                </a:lnTo>
                <a:lnTo>
                  <a:pt x="0" y="1079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5308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9242" y="2602750"/>
            <a:ext cx="2499360" cy="104387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219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alleen de muzieklussen te zien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,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Lussen</a:t>
            </a:r>
            <a:r>
              <a:rPr lang="nl-NL" sz="900" dirty="0">
                <a:latin typeface="Trebuchet MS"/>
                <a:cs typeface="Trebuchet MS"/>
              </a:rPr>
              <a:t>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bovenaan in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bibliotheek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nl-NL" sz="1400" dirty="0">
                <a:latin typeface="Trebuchet MS"/>
                <a:cs typeface="Trebuchet MS"/>
              </a:rPr>
              <a:t/>
            </a:r>
            <a:br>
              <a:rPr lang="nl-NL" sz="1400" dirty="0">
                <a:latin typeface="Trebuchet MS"/>
                <a:cs typeface="Trebuchet MS"/>
              </a:rPr>
            </a:br>
            <a:r>
              <a:rPr lang="nl-NL" sz="1400" dirty="0" smtClean="0">
                <a:latin typeface="Trebuchet MS"/>
                <a:cs typeface="Trebuchet MS"/>
              </a:rPr>
              <a:t>        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Code </a:t>
            </a:r>
            <a:r>
              <a:rPr sz="900" dirty="0">
                <a:solidFill>
                  <a:srgbClr val="636466"/>
                </a:solidFill>
                <a:latin typeface="Trebuchet MS"/>
                <a:cs typeface="Trebuchet MS"/>
              </a:rPr>
              <a:t>tab.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5275" y="2634843"/>
            <a:ext cx="1588770" cy="306070"/>
          </a:xfrm>
          <a:custGeom>
            <a:avLst/>
            <a:gdLst/>
            <a:ahLst/>
            <a:cxnLst/>
            <a:rect l="l" t="t" r="r" b="b"/>
            <a:pathLst>
              <a:path w="1588770" h="306069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254076"/>
                </a:lnTo>
                <a:lnTo>
                  <a:pt x="2314" y="269619"/>
                </a:lnTo>
                <a:lnTo>
                  <a:pt x="10458" y="286465"/>
                </a:lnTo>
                <a:lnTo>
                  <a:pt x="26231" y="299976"/>
                </a:lnTo>
                <a:lnTo>
                  <a:pt x="51435" y="305511"/>
                </a:lnTo>
                <a:lnTo>
                  <a:pt x="1537335" y="305511"/>
                </a:lnTo>
                <a:lnTo>
                  <a:pt x="1552878" y="303194"/>
                </a:lnTo>
                <a:lnTo>
                  <a:pt x="1569724" y="295047"/>
                </a:lnTo>
                <a:lnTo>
                  <a:pt x="1583235" y="279273"/>
                </a:lnTo>
                <a:lnTo>
                  <a:pt x="1588770" y="254076"/>
                </a:lnTo>
                <a:lnTo>
                  <a:pt x="1588770" y="51435"/>
                </a:lnTo>
                <a:lnTo>
                  <a:pt x="1586455" y="35891"/>
                </a:lnTo>
                <a:lnTo>
                  <a:pt x="1578311" y="19045"/>
                </a:lnTo>
                <a:lnTo>
                  <a:pt x="1562538" y="5534"/>
                </a:lnTo>
                <a:lnTo>
                  <a:pt x="1537335" y="0"/>
                </a:lnTo>
                <a:lnTo>
                  <a:pt x="51435" y="0"/>
                </a:lnTo>
                <a:close/>
              </a:path>
            </a:pathLst>
          </a:custGeom>
          <a:ln w="1143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-152401" y="5806177"/>
            <a:ext cx="35814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groene vlag om te starten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68561" y="5802376"/>
            <a:ext cx="469392" cy="231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68561" y="5802376"/>
            <a:ext cx="469900" cy="231775"/>
          </a:xfrm>
          <a:custGeom>
            <a:avLst/>
            <a:gdLst/>
            <a:ahLst/>
            <a:cxnLst/>
            <a:rect l="l" t="t" r="r" b="b"/>
            <a:pathLst>
              <a:path w="469900" h="2317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155448"/>
                </a:lnTo>
                <a:lnTo>
                  <a:pt x="1190" y="199501"/>
                </a:lnTo>
                <a:lnTo>
                  <a:pt x="9525" y="222123"/>
                </a:lnTo>
                <a:lnTo>
                  <a:pt x="32146" y="230457"/>
                </a:lnTo>
                <a:lnTo>
                  <a:pt x="76200" y="231648"/>
                </a:lnTo>
                <a:lnTo>
                  <a:pt x="393192" y="231648"/>
                </a:lnTo>
                <a:lnTo>
                  <a:pt x="437245" y="230457"/>
                </a:lnTo>
                <a:lnTo>
                  <a:pt x="459867" y="222123"/>
                </a:lnTo>
                <a:lnTo>
                  <a:pt x="468201" y="199501"/>
                </a:lnTo>
                <a:lnTo>
                  <a:pt x="469392" y="1554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35504" y="591820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object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657600" cy="67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/>
              <a:t>Speel een </a:t>
            </a:r>
            <a:r>
              <a:rPr lang="nl-NL" sz="2400" dirty="0" smtClean="0"/>
              <a:t>liedje</a:t>
            </a:r>
            <a:br>
              <a:rPr lang="nl-NL" sz="2400" dirty="0" smtClean="0"/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0" name="object 13"/>
          <p:cNvSpPr txBox="1"/>
          <p:nvPr/>
        </p:nvSpPr>
        <p:spPr>
          <a:xfrm>
            <a:off x="66674" y="2148577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 sprite, bijvoorbeeld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Speaker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41" name="Afbeelding 40"/>
          <p:cNvPicPr>
            <a:picLocks noChangeAspect="1"/>
          </p:cNvPicPr>
          <p:nvPr/>
        </p:nvPicPr>
        <p:blipFill rotWithShape="1">
          <a:blip r:embed="rId7" cstate="print"/>
          <a:srcRect t="1983" b="9750"/>
          <a:stretch/>
        </p:blipFill>
        <p:spPr>
          <a:xfrm>
            <a:off x="2362200" y="1447801"/>
            <a:ext cx="723899" cy="267954"/>
          </a:xfrm>
          <a:prstGeom prst="rect">
            <a:avLst/>
          </a:prstGeom>
        </p:spPr>
      </p:pic>
      <p:pic>
        <p:nvPicPr>
          <p:cNvPr id="42" name="Afbeelding 41"/>
          <p:cNvPicPr>
            <a:picLocks noChangeAspect="1"/>
          </p:cNvPicPr>
          <p:nvPr/>
        </p:nvPicPr>
        <p:blipFill rotWithShape="1">
          <a:blip r:embed="rId8" cstate="print"/>
          <a:srcRect l="2296" t="-5632"/>
          <a:stretch/>
        </p:blipFill>
        <p:spPr>
          <a:xfrm>
            <a:off x="304800" y="2667000"/>
            <a:ext cx="1551043" cy="24712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1752600" y="2857475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pic>
        <p:nvPicPr>
          <p:cNvPr id="43" name="Afbeelding 42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0" b="96875" l="0" r="96806">
                        <a14:foregroundMark x1="43282" y1="78289" x2="43062" y2="83224"/>
                        <a14:foregroundMark x1="9912" y1="42434" x2="16960" y2="4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5700" y="3760767"/>
            <a:ext cx="2349500" cy="1573233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26" name="object 26"/>
          <p:cNvSpPr/>
          <p:nvPr/>
        </p:nvSpPr>
        <p:spPr>
          <a:xfrm>
            <a:off x="2616200" y="4337964"/>
            <a:ext cx="391160" cy="372110"/>
          </a:xfrm>
          <a:custGeom>
            <a:avLst/>
            <a:gdLst/>
            <a:ahLst/>
            <a:cxnLst/>
            <a:rect l="l" t="t" r="r" b="b"/>
            <a:pathLst>
              <a:path w="391160" h="372110">
                <a:moveTo>
                  <a:pt x="0" y="371843"/>
                </a:moveTo>
                <a:lnTo>
                  <a:pt x="0" y="0"/>
                </a:lnTo>
                <a:lnTo>
                  <a:pt x="39116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0" y="31212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0" y="5334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3485" y="2703398"/>
            <a:ext cx="2533015" cy="1908810"/>
          </a:xfrm>
          <a:custGeom>
            <a:avLst/>
            <a:gdLst/>
            <a:ahLst/>
            <a:cxnLst/>
            <a:rect l="l" t="t" r="r" b="b"/>
            <a:pathLst>
              <a:path w="2533015" h="1908810">
                <a:moveTo>
                  <a:pt x="0" y="1908416"/>
                </a:moveTo>
                <a:lnTo>
                  <a:pt x="2532888" y="1908416"/>
                </a:lnTo>
                <a:lnTo>
                  <a:pt x="2532888" y="0"/>
                </a:lnTo>
                <a:lnTo>
                  <a:pt x="0" y="0"/>
                </a:lnTo>
                <a:lnTo>
                  <a:pt x="0" y="1908416"/>
                </a:lnTo>
                <a:close/>
              </a:path>
            </a:pathLst>
          </a:custGeom>
          <a:ln w="1145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" y="1219200"/>
            <a:ext cx="335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Druk op een toets </a:t>
            </a:r>
            <a:b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om een trommel geluid te laten maken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3352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 smtClean="0"/>
              <a:t>Speel een trommel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7100"/>
          </a:xfrm>
          <a:custGeom>
            <a:avLst/>
            <a:gdLst/>
            <a:ahLst/>
            <a:cxnLst/>
            <a:rect l="l" t="t" r="r" b="b"/>
            <a:pathLst>
              <a:path w="4572000" h="927100">
                <a:moveTo>
                  <a:pt x="0" y="927100"/>
                </a:moveTo>
                <a:lnTo>
                  <a:pt x="4572000" y="927100"/>
                </a:lnTo>
                <a:lnTo>
                  <a:pt x="4572000" y="0"/>
                </a:lnTo>
                <a:lnTo>
                  <a:pt x="0" y="0"/>
                </a:lnTo>
                <a:lnTo>
                  <a:pt x="0" y="927100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0884" y="0"/>
            <a:ext cx="1214755" cy="1040765"/>
          </a:xfrm>
          <a:custGeom>
            <a:avLst/>
            <a:gdLst/>
            <a:ahLst/>
            <a:cxnLst/>
            <a:rect l="l" t="t" r="r" b="b"/>
            <a:pathLst>
              <a:path w="1214754" h="1040765">
                <a:moveTo>
                  <a:pt x="1088377" y="232079"/>
                </a:moveTo>
                <a:lnTo>
                  <a:pt x="636397" y="947051"/>
                </a:lnTo>
                <a:lnTo>
                  <a:pt x="813422" y="1040485"/>
                </a:lnTo>
                <a:lnTo>
                  <a:pt x="988949" y="762774"/>
                </a:lnTo>
                <a:lnTo>
                  <a:pt x="941311" y="731227"/>
                </a:lnTo>
                <a:lnTo>
                  <a:pt x="1214729" y="298424"/>
                </a:lnTo>
                <a:lnTo>
                  <a:pt x="1088377" y="232079"/>
                </a:lnTo>
                <a:close/>
              </a:path>
              <a:path w="1214754" h="1040765">
                <a:moveTo>
                  <a:pt x="588568" y="594283"/>
                </a:moveTo>
                <a:lnTo>
                  <a:pt x="427253" y="849414"/>
                </a:lnTo>
                <a:lnTo>
                  <a:pt x="609892" y="933983"/>
                </a:lnTo>
                <a:lnTo>
                  <a:pt x="801523" y="630834"/>
                </a:lnTo>
                <a:lnTo>
                  <a:pt x="647687" y="630834"/>
                </a:lnTo>
                <a:lnTo>
                  <a:pt x="588568" y="594283"/>
                </a:lnTo>
                <a:close/>
              </a:path>
              <a:path w="1214754" h="1040765">
                <a:moveTo>
                  <a:pt x="387781" y="483476"/>
                </a:moveTo>
                <a:lnTo>
                  <a:pt x="213702" y="758761"/>
                </a:lnTo>
                <a:lnTo>
                  <a:pt x="399910" y="837755"/>
                </a:lnTo>
                <a:lnTo>
                  <a:pt x="563587" y="578535"/>
                </a:lnTo>
                <a:lnTo>
                  <a:pt x="515391" y="546963"/>
                </a:lnTo>
                <a:lnTo>
                  <a:pt x="534633" y="516508"/>
                </a:lnTo>
                <a:lnTo>
                  <a:pt x="441528" y="516508"/>
                </a:lnTo>
                <a:lnTo>
                  <a:pt x="387781" y="483476"/>
                </a:lnTo>
                <a:close/>
              </a:path>
              <a:path w="1214754" h="1040765">
                <a:moveTo>
                  <a:pt x="558768" y="0"/>
                </a:moveTo>
                <a:lnTo>
                  <a:pt x="422505" y="0"/>
                </a:lnTo>
                <a:lnTo>
                  <a:pt x="0" y="668362"/>
                </a:lnTo>
                <a:lnTo>
                  <a:pt x="185915" y="747610"/>
                </a:lnTo>
                <a:lnTo>
                  <a:pt x="362877" y="467779"/>
                </a:lnTo>
                <a:lnTo>
                  <a:pt x="309664" y="433031"/>
                </a:lnTo>
                <a:lnTo>
                  <a:pt x="578002" y="8191"/>
                </a:lnTo>
                <a:lnTo>
                  <a:pt x="558768" y="0"/>
                </a:lnTo>
                <a:close/>
              </a:path>
              <a:path w="1214754" h="1040765">
                <a:moveTo>
                  <a:pt x="944410" y="163385"/>
                </a:moveTo>
                <a:lnTo>
                  <a:pt x="647687" y="630834"/>
                </a:lnTo>
                <a:lnTo>
                  <a:pt x="801523" y="630834"/>
                </a:lnTo>
                <a:lnTo>
                  <a:pt x="1061948" y="218859"/>
                </a:lnTo>
                <a:lnTo>
                  <a:pt x="944410" y="163385"/>
                </a:lnTo>
                <a:close/>
              </a:path>
              <a:path w="1214754" h="1040765">
                <a:moveTo>
                  <a:pt x="737937" y="74160"/>
                </a:moveTo>
                <a:lnTo>
                  <a:pt x="728218" y="74647"/>
                </a:lnTo>
                <a:lnTo>
                  <a:pt x="719841" y="80225"/>
                </a:lnTo>
                <a:lnTo>
                  <a:pt x="711873" y="90741"/>
                </a:lnTo>
                <a:lnTo>
                  <a:pt x="655583" y="180592"/>
                </a:lnTo>
                <a:lnTo>
                  <a:pt x="457301" y="494283"/>
                </a:lnTo>
                <a:lnTo>
                  <a:pt x="453576" y="499883"/>
                </a:lnTo>
                <a:lnTo>
                  <a:pt x="449643" y="505391"/>
                </a:lnTo>
                <a:lnTo>
                  <a:pt x="445596" y="510902"/>
                </a:lnTo>
                <a:lnTo>
                  <a:pt x="441528" y="516508"/>
                </a:lnTo>
                <a:lnTo>
                  <a:pt x="534633" y="516508"/>
                </a:lnTo>
                <a:lnTo>
                  <a:pt x="797864" y="99885"/>
                </a:lnTo>
                <a:lnTo>
                  <a:pt x="772999" y="89696"/>
                </a:lnTo>
                <a:lnTo>
                  <a:pt x="761219" y="84590"/>
                </a:lnTo>
                <a:lnTo>
                  <a:pt x="749935" y="78917"/>
                </a:lnTo>
                <a:lnTo>
                  <a:pt x="737937" y="7416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1614" y="0"/>
            <a:ext cx="597535" cy="650875"/>
          </a:xfrm>
          <a:custGeom>
            <a:avLst/>
            <a:gdLst/>
            <a:ahLst/>
            <a:cxnLst/>
            <a:rect l="l" t="t" r="r" b="b"/>
            <a:pathLst>
              <a:path w="597535" h="650875">
                <a:moveTo>
                  <a:pt x="174993" y="294182"/>
                </a:moveTo>
                <a:lnTo>
                  <a:pt x="0" y="570902"/>
                </a:lnTo>
                <a:lnTo>
                  <a:pt x="119588" y="627079"/>
                </a:lnTo>
                <a:lnTo>
                  <a:pt x="158597" y="646048"/>
                </a:lnTo>
                <a:lnTo>
                  <a:pt x="170738" y="650510"/>
                </a:lnTo>
                <a:lnTo>
                  <a:pt x="180373" y="650139"/>
                </a:lnTo>
                <a:lnTo>
                  <a:pt x="188638" y="644760"/>
                </a:lnTo>
                <a:lnTo>
                  <a:pt x="196672" y="634199"/>
                </a:lnTo>
                <a:lnTo>
                  <a:pt x="390157" y="327126"/>
                </a:lnTo>
                <a:lnTo>
                  <a:pt x="229438" y="327126"/>
                </a:lnTo>
                <a:lnTo>
                  <a:pt x="174993" y="294182"/>
                </a:lnTo>
                <a:close/>
              </a:path>
              <a:path w="597535" h="650875">
                <a:moveTo>
                  <a:pt x="597059" y="0"/>
                </a:moveTo>
                <a:lnTo>
                  <a:pt x="435903" y="0"/>
                </a:lnTo>
                <a:lnTo>
                  <a:pt x="249923" y="295528"/>
                </a:lnTo>
                <a:lnTo>
                  <a:pt x="244913" y="303383"/>
                </a:lnTo>
                <a:lnTo>
                  <a:pt x="229438" y="327126"/>
                </a:lnTo>
                <a:lnTo>
                  <a:pt x="390157" y="327126"/>
                </a:lnTo>
                <a:lnTo>
                  <a:pt x="597059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9808" y="457045"/>
            <a:ext cx="462280" cy="701040"/>
          </a:xfrm>
          <a:custGeom>
            <a:avLst/>
            <a:gdLst/>
            <a:ahLst/>
            <a:cxnLst/>
            <a:rect l="l" t="t" r="r" b="b"/>
            <a:pathLst>
              <a:path w="462279" h="701040">
                <a:moveTo>
                  <a:pt x="175094" y="321210"/>
                </a:moveTo>
                <a:lnTo>
                  <a:pt x="0" y="598121"/>
                </a:lnTo>
                <a:lnTo>
                  <a:pt x="171297" y="700635"/>
                </a:lnTo>
                <a:lnTo>
                  <a:pt x="343433" y="428157"/>
                </a:lnTo>
                <a:lnTo>
                  <a:pt x="300977" y="399315"/>
                </a:lnTo>
                <a:lnTo>
                  <a:pt x="326735" y="358561"/>
                </a:lnTo>
                <a:lnTo>
                  <a:pt x="235330" y="358561"/>
                </a:lnTo>
                <a:lnTo>
                  <a:pt x="175094" y="321210"/>
                </a:lnTo>
                <a:close/>
              </a:path>
              <a:path w="462279" h="701040">
                <a:moveTo>
                  <a:pt x="462191" y="0"/>
                </a:moveTo>
                <a:lnTo>
                  <a:pt x="235330" y="358561"/>
                </a:lnTo>
                <a:lnTo>
                  <a:pt x="326735" y="358561"/>
                </a:lnTo>
                <a:lnTo>
                  <a:pt x="462191" y="144337"/>
                </a:lnTo>
                <a:lnTo>
                  <a:pt x="46219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977" y="0"/>
            <a:ext cx="408305" cy="448309"/>
          </a:xfrm>
          <a:custGeom>
            <a:avLst/>
            <a:gdLst/>
            <a:ahLst/>
            <a:cxnLst/>
            <a:rect l="l" t="t" r="r" b="b"/>
            <a:pathLst>
              <a:path w="408305" h="448309">
                <a:moveTo>
                  <a:pt x="185585" y="49415"/>
                </a:moveTo>
                <a:lnTo>
                  <a:pt x="0" y="343077"/>
                </a:lnTo>
                <a:lnTo>
                  <a:pt x="169926" y="447712"/>
                </a:lnTo>
                <a:lnTo>
                  <a:pt x="346379" y="168363"/>
                </a:lnTo>
                <a:lnTo>
                  <a:pt x="316674" y="147052"/>
                </a:lnTo>
                <a:lnTo>
                  <a:pt x="343792" y="103856"/>
                </a:lnTo>
                <a:lnTo>
                  <a:pt x="349842" y="94144"/>
                </a:lnTo>
                <a:lnTo>
                  <a:pt x="258406" y="94144"/>
                </a:lnTo>
                <a:lnTo>
                  <a:pt x="185585" y="49415"/>
                </a:lnTo>
                <a:close/>
              </a:path>
              <a:path w="408305" h="448309">
                <a:moveTo>
                  <a:pt x="408247" y="0"/>
                </a:moveTo>
                <a:lnTo>
                  <a:pt x="317662" y="0"/>
                </a:lnTo>
                <a:lnTo>
                  <a:pt x="309067" y="14122"/>
                </a:lnTo>
                <a:lnTo>
                  <a:pt x="296658" y="34103"/>
                </a:lnTo>
                <a:lnTo>
                  <a:pt x="284032" y="54023"/>
                </a:lnTo>
                <a:lnTo>
                  <a:pt x="258406" y="94144"/>
                </a:lnTo>
                <a:lnTo>
                  <a:pt x="349842" y="94144"/>
                </a:lnTo>
                <a:lnTo>
                  <a:pt x="40824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9239" y="0"/>
            <a:ext cx="453390" cy="558165"/>
          </a:xfrm>
          <a:custGeom>
            <a:avLst/>
            <a:gdLst/>
            <a:ahLst/>
            <a:cxnLst/>
            <a:rect l="l" t="t" r="r" b="b"/>
            <a:pathLst>
              <a:path w="453389" h="558165">
                <a:moveTo>
                  <a:pt x="176212" y="183743"/>
                </a:moveTo>
                <a:lnTo>
                  <a:pt x="0" y="462736"/>
                </a:lnTo>
                <a:lnTo>
                  <a:pt x="176034" y="557542"/>
                </a:lnTo>
                <a:lnTo>
                  <a:pt x="352488" y="278459"/>
                </a:lnTo>
                <a:lnTo>
                  <a:pt x="298907" y="243128"/>
                </a:lnTo>
                <a:lnTo>
                  <a:pt x="306236" y="231558"/>
                </a:lnTo>
                <a:lnTo>
                  <a:pt x="253644" y="231558"/>
                </a:lnTo>
                <a:lnTo>
                  <a:pt x="176212" y="183743"/>
                </a:lnTo>
                <a:close/>
              </a:path>
              <a:path w="453389" h="558165">
                <a:moveTo>
                  <a:pt x="452918" y="0"/>
                </a:moveTo>
                <a:lnTo>
                  <a:pt x="401169" y="0"/>
                </a:lnTo>
                <a:lnTo>
                  <a:pt x="253644" y="231558"/>
                </a:lnTo>
                <a:lnTo>
                  <a:pt x="306236" y="231558"/>
                </a:lnTo>
                <a:lnTo>
                  <a:pt x="45291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5877" y="0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320522" y="0"/>
                </a:moveTo>
                <a:lnTo>
                  <a:pt x="133435" y="0"/>
                </a:lnTo>
                <a:lnTo>
                  <a:pt x="0" y="213118"/>
                </a:lnTo>
                <a:lnTo>
                  <a:pt x="163525" y="326846"/>
                </a:lnTo>
                <a:lnTo>
                  <a:pt x="348551" y="34061"/>
                </a:lnTo>
                <a:lnTo>
                  <a:pt x="314528" y="9892"/>
                </a:lnTo>
                <a:lnTo>
                  <a:pt x="32052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5693" y="895646"/>
            <a:ext cx="266700" cy="389890"/>
          </a:xfrm>
          <a:custGeom>
            <a:avLst/>
            <a:gdLst/>
            <a:ahLst/>
            <a:cxnLst/>
            <a:rect l="l" t="t" r="r" b="b"/>
            <a:pathLst>
              <a:path w="266700" h="389890">
                <a:moveTo>
                  <a:pt x="172427" y="5380"/>
                </a:moveTo>
                <a:lnTo>
                  <a:pt x="0" y="278176"/>
                </a:lnTo>
                <a:lnTo>
                  <a:pt x="165696" y="389542"/>
                </a:lnTo>
                <a:lnTo>
                  <a:pt x="266306" y="230261"/>
                </a:lnTo>
                <a:lnTo>
                  <a:pt x="266306" y="44597"/>
                </a:lnTo>
                <a:lnTo>
                  <a:pt x="237375" y="44597"/>
                </a:lnTo>
                <a:lnTo>
                  <a:pt x="172427" y="5380"/>
                </a:lnTo>
                <a:close/>
              </a:path>
              <a:path w="266700" h="389890">
                <a:moveTo>
                  <a:pt x="266306" y="0"/>
                </a:moveTo>
                <a:lnTo>
                  <a:pt x="237375" y="44597"/>
                </a:lnTo>
                <a:lnTo>
                  <a:pt x="266306" y="44597"/>
                </a:lnTo>
                <a:lnTo>
                  <a:pt x="26630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4280" y="0"/>
            <a:ext cx="280035" cy="195580"/>
          </a:xfrm>
          <a:custGeom>
            <a:avLst/>
            <a:gdLst/>
            <a:ahLst/>
            <a:cxnLst/>
            <a:rect l="l" t="t" r="r" b="b"/>
            <a:pathLst>
              <a:path w="280035" h="195580">
                <a:moveTo>
                  <a:pt x="279877" y="0"/>
                </a:moveTo>
                <a:lnTo>
                  <a:pt x="44579" y="0"/>
                </a:lnTo>
                <a:lnTo>
                  <a:pt x="0" y="73100"/>
                </a:lnTo>
                <a:lnTo>
                  <a:pt x="157327" y="195160"/>
                </a:lnTo>
                <a:lnTo>
                  <a:pt x="208975" y="113934"/>
                </a:lnTo>
                <a:lnTo>
                  <a:pt x="225336" y="87870"/>
                </a:lnTo>
                <a:lnTo>
                  <a:pt x="27987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253" y="118094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76746" y="0"/>
                </a:moveTo>
                <a:lnTo>
                  <a:pt x="0" y="121388"/>
                </a:lnTo>
                <a:lnTo>
                  <a:pt x="76746" y="178901"/>
                </a:lnTo>
                <a:lnTo>
                  <a:pt x="7674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8636" y="0"/>
            <a:ext cx="95885" cy="53340"/>
          </a:xfrm>
          <a:custGeom>
            <a:avLst/>
            <a:gdLst/>
            <a:ahLst/>
            <a:cxnLst/>
            <a:rect l="l" t="t" r="r" b="b"/>
            <a:pathLst>
              <a:path w="95885" h="53340">
                <a:moveTo>
                  <a:pt x="95583" y="0"/>
                </a:moveTo>
                <a:lnTo>
                  <a:pt x="0" y="0"/>
                </a:lnTo>
                <a:lnTo>
                  <a:pt x="61843" y="53301"/>
                </a:lnTo>
                <a:lnTo>
                  <a:pt x="79447" y="25817"/>
                </a:lnTo>
                <a:lnTo>
                  <a:pt x="87498" y="13126"/>
                </a:lnTo>
                <a:lnTo>
                  <a:pt x="9558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282" y="232079"/>
            <a:ext cx="578485" cy="808990"/>
          </a:xfrm>
          <a:custGeom>
            <a:avLst/>
            <a:gdLst/>
            <a:ahLst/>
            <a:cxnLst/>
            <a:rect l="l" t="t" r="r" b="b"/>
            <a:pathLst>
              <a:path w="578485" h="808990">
                <a:moveTo>
                  <a:pt x="451980" y="0"/>
                </a:moveTo>
                <a:lnTo>
                  <a:pt x="0" y="714971"/>
                </a:lnTo>
                <a:lnTo>
                  <a:pt x="177025" y="808405"/>
                </a:lnTo>
                <a:lnTo>
                  <a:pt x="352552" y="530694"/>
                </a:lnTo>
                <a:lnTo>
                  <a:pt x="304914" y="499148"/>
                </a:lnTo>
                <a:lnTo>
                  <a:pt x="578332" y="66344"/>
                </a:lnTo>
                <a:lnTo>
                  <a:pt x="4519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0884" y="0"/>
            <a:ext cx="578485" cy="748030"/>
          </a:xfrm>
          <a:custGeom>
            <a:avLst/>
            <a:gdLst/>
            <a:ahLst/>
            <a:cxnLst/>
            <a:rect l="l" t="t" r="r" b="b"/>
            <a:pathLst>
              <a:path w="578485" h="748030">
                <a:moveTo>
                  <a:pt x="558767" y="0"/>
                </a:moveTo>
                <a:lnTo>
                  <a:pt x="422507" y="0"/>
                </a:lnTo>
                <a:lnTo>
                  <a:pt x="0" y="668362"/>
                </a:lnTo>
                <a:lnTo>
                  <a:pt x="185927" y="747623"/>
                </a:lnTo>
                <a:lnTo>
                  <a:pt x="362889" y="467791"/>
                </a:lnTo>
                <a:lnTo>
                  <a:pt x="309664" y="433044"/>
                </a:lnTo>
                <a:lnTo>
                  <a:pt x="578002" y="8191"/>
                </a:lnTo>
                <a:lnTo>
                  <a:pt x="55876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8138" y="163385"/>
            <a:ext cx="635000" cy="770890"/>
          </a:xfrm>
          <a:custGeom>
            <a:avLst/>
            <a:gdLst/>
            <a:ahLst/>
            <a:cxnLst/>
            <a:rect l="l" t="t" r="r" b="b"/>
            <a:pathLst>
              <a:path w="635000" h="770890">
                <a:moveTo>
                  <a:pt x="161315" y="430898"/>
                </a:moveTo>
                <a:lnTo>
                  <a:pt x="0" y="686028"/>
                </a:lnTo>
                <a:lnTo>
                  <a:pt x="182638" y="770597"/>
                </a:lnTo>
                <a:lnTo>
                  <a:pt x="374270" y="467448"/>
                </a:lnTo>
                <a:lnTo>
                  <a:pt x="220433" y="467448"/>
                </a:lnTo>
                <a:lnTo>
                  <a:pt x="161315" y="430898"/>
                </a:lnTo>
                <a:close/>
              </a:path>
              <a:path w="635000" h="770890">
                <a:moveTo>
                  <a:pt x="517144" y="0"/>
                </a:moveTo>
                <a:lnTo>
                  <a:pt x="220433" y="467448"/>
                </a:lnTo>
                <a:lnTo>
                  <a:pt x="374270" y="467448"/>
                </a:lnTo>
                <a:lnTo>
                  <a:pt x="634695" y="55473"/>
                </a:lnTo>
                <a:lnTo>
                  <a:pt x="51714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4600" y="74153"/>
            <a:ext cx="584200" cy="763905"/>
          </a:xfrm>
          <a:custGeom>
            <a:avLst/>
            <a:gdLst/>
            <a:ahLst/>
            <a:cxnLst/>
            <a:rect l="l" t="t" r="r" b="b"/>
            <a:pathLst>
              <a:path w="584200" h="763905">
                <a:moveTo>
                  <a:pt x="174066" y="409322"/>
                </a:moveTo>
                <a:lnTo>
                  <a:pt x="0" y="684607"/>
                </a:lnTo>
                <a:lnTo>
                  <a:pt x="186207" y="763601"/>
                </a:lnTo>
                <a:lnTo>
                  <a:pt x="349872" y="504369"/>
                </a:lnTo>
                <a:lnTo>
                  <a:pt x="301675" y="472809"/>
                </a:lnTo>
                <a:lnTo>
                  <a:pt x="320917" y="442355"/>
                </a:lnTo>
                <a:lnTo>
                  <a:pt x="227812" y="442355"/>
                </a:lnTo>
                <a:lnTo>
                  <a:pt x="174066" y="409322"/>
                </a:lnTo>
                <a:close/>
              </a:path>
              <a:path w="584200" h="763905">
                <a:moveTo>
                  <a:pt x="524221" y="0"/>
                </a:moveTo>
                <a:lnTo>
                  <a:pt x="514502" y="484"/>
                </a:lnTo>
                <a:lnTo>
                  <a:pt x="506126" y="6064"/>
                </a:lnTo>
                <a:lnTo>
                  <a:pt x="498157" y="16587"/>
                </a:lnTo>
                <a:lnTo>
                  <a:pt x="441867" y="106438"/>
                </a:lnTo>
                <a:lnTo>
                  <a:pt x="243585" y="420130"/>
                </a:lnTo>
                <a:lnTo>
                  <a:pt x="239860" y="425729"/>
                </a:lnTo>
                <a:lnTo>
                  <a:pt x="235927" y="431238"/>
                </a:lnTo>
                <a:lnTo>
                  <a:pt x="231880" y="436748"/>
                </a:lnTo>
                <a:lnTo>
                  <a:pt x="227812" y="442355"/>
                </a:lnTo>
                <a:lnTo>
                  <a:pt x="320917" y="442355"/>
                </a:lnTo>
                <a:lnTo>
                  <a:pt x="584149" y="25731"/>
                </a:lnTo>
                <a:lnTo>
                  <a:pt x="559288" y="15538"/>
                </a:lnTo>
                <a:lnTo>
                  <a:pt x="547505" y="10431"/>
                </a:lnTo>
                <a:lnTo>
                  <a:pt x="536219" y="4764"/>
                </a:lnTo>
                <a:lnTo>
                  <a:pt x="52422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927100"/>
            <a:ext cx="4572000" cy="2781300"/>
          </a:xfrm>
          <a:custGeom>
            <a:avLst/>
            <a:gdLst/>
            <a:ahLst/>
            <a:cxnLst/>
            <a:rect l="l" t="t" r="r" b="b"/>
            <a:pathLst>
              <a:path w="4572000" h="2781300">
                <a:moveTo>
                  <a:pt x="0" y="2781287"/>
                </a:moveTo>
                <a:lnTo>
                  <a:pt x="4572000" y="2781287"/>
                </a:lnTo>
                <a:lnTo>
                  <a:pt x="4572000" y="0"/>
                </a:lnTo>
                <a:lnTo>
                  <a:pt x="0" y="0"/>
                </a:lnTo>
                <a:lnTo>
                  <a:pt x="0" y="278128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1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708387"/>
            <a:ext cx="4572000" cy="1575435"/>
          </a:xfrm>
          <a:custGeom>
            <a:avLst/>
            <a:gdLst/>
            <a:ahLst/>
            <a:cxnLst/>
            <a:rect l="l" t="t" r="r" b="b"/>
            <a:pathLst>
              <a:path w="4572000" h="1575435">
                <a:moveTo>
                  <a:pt x="0" y="1574812"/>
                </a:moveTo>
                <a:lnTo>
                  <a:pt x="4572000" y="1574812"/>
                </a:lnTo>
                <a:lnTo>
                  <a:pt x="4572000" y="0"/>
                </a:lnTo>
                <a:lnTo>
                  <a:pt x="0" y="0"/>
                </a:lnTo>
                <a:lnTo>
                  <a:pt x="0" y="157481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6957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283200"/>
            <a:ext cx="4572000" cy="1117600"/>
          </a:xfrm>
          <a:custGeom>
            <a:avLst/>
            <a:gdLst/>
            <a:ahLst/>
            <a:cxnLst/>
            <a:rect l="l" t="t" r="r" b="b"/>
            <a:pathLst>
              <a:path w="4572000" h="1117600">
                <a:moveTo>
                  <a:pt x="0" y="1117600"/>
                </a:moveTo>
                <a:lnTo>
                  <a:pt x="4572000" y="1117600"/>
                </a:lnTo>
                <a:lnTo>
                  <a:pt x="4572000" y="0"/>
                </a:lnTo>
                <a:lnTo>
                  <a:pt x="0" y="0"/>
                </a:lnTo>
                <a:lnTo>
                  <a:pt x="0" y="11176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52705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75661" y="145178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5724" y="1451787"/>
            <a:ext cx="712355" cy="530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75661" y="145178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2663" y="24193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0838" y="3185795"/>
            <a:ext cx="982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trommel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75661" y="267779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97543" y="2694313"/>
            <a:ext cx="519506" cy="532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75661" y="267779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7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43529" y="4688357"/>
            <a:ext cx="1299871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Selecteer het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dat je wilt uit het menu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3085" y="1981200"/>
            <a:ext cx="119953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12176" y="1452765"/>
            <a:ext cx="412394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12176" y="145276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4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2176" y="2672194"/>
            <a:ext cx="412394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12176" y="267219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4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215900" y="252171"/>
            <a:ext cx="3746500" cy="67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smtClean="0"/>
              <a:t>Speel een trommel</a:t>
            </a:r>
            <a:endParaRPr sz="2400" dirty="0"/>
          </a:p>
          <a:p>
            <a:pPr marL="12700">
              <a:lnSpc>
                <a:spcPts val="1155"/>
              </a:lnSpc>
            </a:pPr>
            <a:r>
              <a:rPr lang="nl-NL" sz="1000" dirty="0" smtClean="0">
                <a:latin typeface="Trebuchet MS"/>
                <a:cs typeface="Trebuchet MS"/>
              </a:rPr>
              <a:t/>
            </a:r>
            <a:br>
              <a:rPr lang="nl-NL" sz="1000" dirty="0" smtClean="0">
                <a:latin typeface="Trebuchet MS"/>
                <a:cs typeface="Trebuchet MS"/>
              </a:rPr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0276" y="1992566"/>
            <a:ext cx="50872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Theater 2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8085" y="3200400"/>
            <a:ext cx="4572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800" dirty="0" smtClean="0">
                <a:solidFill>
                  <a:srgbClr val="231F20"/>
                </a:solidFill>
                <a:latin typeface="Trebuchet MS"/>
                <a:cs typeface="Trebuchet MS"/>
              </a:rPr>
              <a:t>Drum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90432" y="5729977"/>
            <a:ext cx="18980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spatiebalk van je toetsenbord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8431" y="5970832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4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5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8431" y="5940140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4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5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22502" y="57089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22502" y="56909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81"/>
                </a:lnTo>
                <a:lnTo>
                  <a:pt x="3767" y="174643"/>
                </a:lnTo>
                <a:lnTo>
                  <a:pt x="14041" y="189882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2"/>
                </a:lnTo>
                <a:lnTo>
                  <a:pt x="200816" y="174643"/>
                </a:lnTo>
                <a:lnTo>
                  <a:pt x="204584" y="155981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0216" y="57089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60216" y="56909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1356" y="57089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91356" y="56909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9076" y="57089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9076" y="56909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53641" y="57089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53641" y="56909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3321" y="5760412"/>
            <a:ext cx="57785" cy="78105"/>
          </a:xfrm>
          <a:custGeom>
            <a:avLst/>
            <a:gdLst/>
            <a:ahLst/>
            <a:cxnLst/>
            <a:rect l="l" t="t" r="r" b="b"/>
            <a:pathLst>
              <a:path w="57784" h="78104">
                <a:moveTo>
                  <a:pt x="39090" y="0"/>
                </a:moveTo>
                <a:lnTo>
                  <a:pt x="29718" y="0"/>
                </a:lnTo>
                <a:lnTo>
                  <a:pt x="25222" y="876"/>
                </a:lnTo>
                <a:lnTo>
                  <a:pt x="0" y="32880"/>
                </a:lnTo>
                <a:lnTo>
                  <a:pt x="0" y="45148"/>
                </a:lnTo>
                <a:lnTo>
                  <a:pt x="24688" y="76657"/>
                </a:lnTo>
                <a:lnTo>
                  <a:pt x="29146" y="77495"/>
                </a:lnTo>
                <a:lnTo>
                  <a:pt x="38671" y="77495"/>
                </a:lnTo>
                <a:lnTo>
                  <a:pt x="42976" y="76555"/>
                </a:lnTo>
                <a:lnTo>
                  <a:pt x="50749" y="72834"/>
                </a:lnTo>
                <a:lnTo>
                  <a:pt x="54216" y="70142"/>
                </a:lnTo>
                <a:lnTo>
                  <a:pt x="57264" y="66636"/>
                </a:lnTo>
                <a:lnTo>
                  <a:pt x="56636" y="65951"/>
                </a:lnTo>
                <a:lnTo>
                  <a:pt x="27851" y="65951"/>
                </a:lnTo>
                <a:lnTo>
                  <a:pt x="22834" y="63538"/>
                </a:lnTo>
                <a:lnTo>
                  <a:pt x="15443" y="53860"/>
                </a:lnTo>
                <a:lnTo>
                  <a:pt x="13601" y="47167"/>
                </a:lnTo>
                <a:lnTo>
                  <a:pt x="13601" y="34442"/>
                </a:lnTo>
                <a:lnTo>
                  <a:pt x="31508" y="11544"/>
                </a:lnTo>
                <a:lnTo>
                  <a:pt x="53921" y="11544"/>
                </a:lnTo>
                <a:lnTo>
                  <a:pt x="55778" y="9486"/>
                </a:lnTo>
                <a:lnTo>
                  <a:pt x="53364" y="6934"/>
                </a:lnTo>
                <a:lnTo>
                  <a:pt x="50419" y="4762"/>
                </a:lnTo>
                <a:lnTo>
                  <a:pt x="43180" y="952"/>
                </a:lnTo>
                <a:lnTo>
                  <a:pt x="39090" y="0"/>
                </a:lnTo>
                <a:close/>
              </a:path>
              <a:path w="57784" h="78104">
                <a:moveTo>
                  <a:pt x="49834" y="58521"/>
                </a:moveTo>
                <a:lnTo>
                  <a:pt x="47701" y="60883"/>
                </a:lnTo>
                <a:lnTo>
                  <a:pt x="45389" y="62712"/>
                </a:lnTo>
                <a:lnTo>
                  <a:pt x="40436" y="65303"/>
                </a:lnTo>
                <a:lnTo>
                  <a:pt x="37528" y="65951"/>
                </a:lnTo>
                <a:lnTo>
                  <a:pt x="56636" y="65951"/>
                </a:lnTo>
                <a:lnTo>
                  <a:pt x="49834" y="58521"/>
                </a:lnTo>
                <a:close/>
              </a:path>
              <a:path w="57784" h="78104">
                <a:moveTo>
                  <a:pt x="53921" y="11544"/>
                </a:moveTo>
                <a:lnTo>
                  <a:pt x="37528" y="11544"/>
                </a:lnTo>
                <a:lnTo>
                  <a:pt x="40068" y="12103"/>
                </a:lnTo>
                <a:lnTo>
                  <a:pt x="44411" y="14312"/>
                </a:lnTo>
                <a:lnTo>
                  <a:pt x="46443" y="15811"/>
                </a:lnTo>
                <a:lnTo>
                  <a:pt x="48348" y="17716"/>
                </a:lnTo>
                <a:lnTo>
                  <a:pt x="53921" y="11544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1197" y="5761782"/>
            <a:ext cx="62230" cy="74930"/>
          </a:xfrm>
          <a:custGeom>
            <a:avLst/>
            <a:gdLst/>
            <a:ahLst/>
            <a:cxnLst/>
            <a:rect l="l" t="t" r="r" b="b"/>
            <a:pathLst>
              <a:path w="62230" h="74929">
                <a:moveTo>
                  <a:pt x="14058" y="0"/>
                </a:moveTo>
                <a:lnTo>
                  <a:pt x="0" y="0"/>
                </a:lnTo>
                <a:lnTo>
                  <a:pt x="23317" y="74752"/>
                </a:lnTo>
                <a:lnTo>
                  <a:pt x="38976" y="74752"/>
                </a:lnTo>
                <a:lnTo>
                  <a:pt x="42949" y="61950"/>
                </a:lnTo>
                <a:lnTo>
                  <a:pt x="31203" y="61950"/>
                </a:lnTo>
                <a:lnTo>
                  <a:pt x="29908" y="57607"/>
                </a:lnTo>
                <a:lnTo>
                  <a:pt x="28778" y="53530"/>
                </a:lnTo>
                <a:lnTo>
                  <a:pt x="26873" y="45910"/>
                </a:lnTo>
                <a:lnTo>
                  <a:pt x="25793" y="41871"/>
                </a:lnTo>
                <a:lnTo>
                  <a:pt x="24574" y="37604"/>
                </a:lnTo>
                <a:lnTo>
                  <a:pt x="14058" y="0"/>
                </a:lnTo>
                <a:close/>
              </a:path>
              <a:path w="62230" h="74929">
                <a:moveTo>
                  <a:pt x="62179" y="0"/>
                </a:moveTo>
                <a:lnTo>
                  <a:pt x="48577" y="0"/>
                </a:lnTo>
                <a:lnTo>
                  <a:pt x="38176" y="37604"/>
                </a:lnTo>
                <a:lnTo>
                  <a:pt x="37033" y="41871"/>
                </a:lnTo>
                <a:lnTo>
                  <a:pt x="35979" y="45910"/>
                </a:lnTo>
                <a:lnTo>
                  <a:pt x="34074" y="53530"/>
                </a:lnTo>
                <a:lnTo>
                  <a:pt x="32956" y="57607"/>
                </a:lnTo>
                <a:lnTo>
                  <a:pt x="31661" y="61950"/>
                </a:lnTo>
                <a:lnTo>
                  <a:pt x="42949" y="61950"/>
                </a:lnTo>
                <a:lnTo>
                  <a:pt x="62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522615" y="5761782"/>
            <a:ext cx="66675" cy="74930"/>
          </a:xfrm>
          <a:custGeom>
            <a:avLst/>
            <a:gdLst/>
            <a:ahLst/>
            <a:cxnLst/>
            <a:rect l="l" t="t" r="r" b="b"/>
            <a:pathLst>
              <a:path w="66675" h="74929">
                <a:moveTo>
                  <a:pt x="14630" y="0"/>
                </a:moveTo>
                <a:lnTo>
                  <a:pt x="0" y="0"/>
                </a:lnTo>
                <a:lnTo>
                  <a:pt x="0" y="74752"/>
                </a:lnTo>
                <a:lnTo>
                  <a:pt x="12230" y="74752"/>
                </a:lnTo>
                <a:lnTo>
                  <a:pt x="12172" y="36804"/>
                </a:lnTo>
                <a:lnTo>
                  <a:pt x="11950" y="32804"/>
                </a:lnTo>
                <a:lnTo>
                  <a:pt x="11607" y="28625"/>
                </a:lnTo>
                <a:lnTo>
                  <a:pt x="10515" y="16802"/>
                </a:lnTo>
                <a:lnTo>
                  <a:pt x="20787" y="16802"/>
                </a:lnTo>
                <a:lnTo>
                  <a:pt x="14630" y="0"/>
                </a:lnTo>
                <a:close/>
              </a:path>
              <a:path w="66675" h="74929">
                <a:moveTo>
                  <a:pt x="66179" y="16802"/>
                </a:moveTo>
                <a:lnTo>
                  <a:pt x="55435" y="16802"/>
                </a:lnTo>
                <a:lnTo>
                  <a:pt x="55092" y="20447"/>
                </a:lnTo>
                <a:lnTo>
                  <a:pt x="54635" y="24485"/>
                </a:lnTo>
                <a:lnTo>
                  <a:pt x="53721" y="74752"/>
                </a:lnTo>
                <a:lnTo>
                  <a:pt x="66179" y="74752"/>
                </a:lnTo>
                <a:lnTo>
                  <a:pt x="66179" y="16802"/>
                </a:lnTo>
                <a:close/>
              </a:path>
              <a:path w="66675" h="74929">
                <a:moveTo>
                  <a:pt x="20787" y="16802"/>
                </a:moveTo>
                <a:lnTo>
                  <a:pt x="10972" y="16802"/>
                </a:lnTo>
                <a:lnTo>
                  <a:pt x="16916" y="33832"/>
                </a:lnTo>
                <a:lnTo>
                  <a:pt x="29832" y="67779"/>
                </a:lnTo>
                <a:lnTo>
                  <a:pt x="36004" y="67779"/>
                </a:lnTo>
                <a:lnTo>
                  <a:pt x="42397" y="50977"/>
                </a:lnTo>
                <a:lnTo>
                  <a:pt x="33032" y="50977"/>
                </a:lnTo>
                <a:lnTo>
                  <a:pt x="28117" y="36804"/>
                </a:lnTo>
                <a:lnTo>
                  <a:pt x="20787" y="16802"/>
                </a:lnTo>
                <a:close/>
              </a:path>
              <a:path w="66675" h="74929">
                <a:moveTo>
                  <a:pt x="66179" y="0"/>
                </a:moveTo>
                <a:lnTo>
                  <a:pt x="51549" y="0"/>
                </a:lnTo>
                <a:lnTo>
                  <a:pt x="38251" y="36918"/>
                </a:lnTo>
                <a:lnTo>
                  <a:pt x="33489" y="50977"/>
                </a:lnTo>
                <a:lnTo>
                  <a:pt x="42397" y="50977"/>
                </a:lnTo>
                <a:lnTo>
                  <a:pt x="48920" y="33832"/>
                </a:lnTo>
                <a:lnTo>
                  <a:pt x="54978" y="16802"/>
                </a:lnTo>
                <a:lnTo>
                  <a:pt x="66179" y="16802"/>
                </a:lnTo>
                <a:lnTo>
                  <a:pt x="66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97241" y="5761782"/>
            <a:ext cx="56515" cy="74930"/>
          </a:xfrm>
          <a:custGeom>
            <a:avLst/>
            <a:gdLst/>
            <a:ahLst/>
            <a:cxnLst/>
            <a:rect l="l" t="t" r="r" b="b"/>
            <a:pathLst>
              <a:path w="56515" h="74929">
                <a:moveTo>
                  <a:pt x="13601" y="0"/>
                </a:moveTo>
                <a:lnTo>
                  <a:pt x="0" y="0"/>
                </a:lnTo>
                <a:lnTo>
                  <a:pt x="0" y="74752"/>
                </a:lnTo>
                <a:lnTo>
                  <a:pt x="12687" y="74752"/>
                </a:lnTo>
                <a:lnTo>
                  <a:pt x="12625" y="36652"/>
                </a:lnTo>
                <a:lnTo>
                  <a:pt x="12471" y="33604"/>
                </a:lnTo>
                <a:lnTo>
                  <a:pt x="11633" y="24917"/>
                </a:lnTo>
                <a:lnTo>
                  <a:pt x="11277" y="20764"/>
                </a:lnTo>
                <a:lnTo>
                  <a:pt x="10972" y="16802"/>
                </a:lnTo>
                <a:lnTo>
                  <a:pt x="22915" y="16802"/>
                </a:lnTo>
                <a:lnTo>
                  <a:pt x="13601" y="0"/>
                </a:lnTo>
                <a:close/>
              </a:path>
              <a:path w="56515" h="74929">
                <a:moveTo>
                  <a:pt x="22915" y="16802"/>
                </a:moveTo>
                <a:lnTo>
                  <a:pt x="11430" y="16802"/>
                </a:lnTo>
                <a:lnTo>
                  <a:pt x="19088" y="32689"/>
                </a:lnTo>
                <a:lnTo>
                  <a:pt x="42405" y="74752"/>
                </a:lnTo>
                <a:lnTo>
                  <a:pt x="56007" y="74752"/>
                </a:lnTo>
                <a:lnTo>
                  <a:pt x="56007" y="57950"/>
                </a:lnTo>
                <a:lnTo>
                  <a:pt x="44577" y="57950"/>
                </a:lnTo>
                <a:lnTo>
                  <a:pt x="36918" y="42062"/>
                </a:lnTo>
                <a:lnTo>
                  <a:pt x="22915" y="16802"/>
                </a:lnTo>
                <a:close/>
              </a:path>
              <a:path w="56515" h="74929">
                <a:moveTo>
                  <a:pt x="56007" y="0"/>
                </a:moveTo>
                <a:lnTo>
                  <a:pt x="43319" y="0"/>
                </a:lnTo>
                <a:lnTo>
                  <a:pt x="43377" y="37871"/>
                </a:lnTo>
                <a:lnTo>
                  <a:pt x="43522" y="40970"/>
                </a:lnTo>
                <a:lnTo>
                  <a:pt x="44361" y="49885"/>
                </a:lnTo>
                <a:lnTo>
                  <a:pt x="44729" y="54063"/>
                </a:lnTo>
                <a:lnTo>
                  <a:pt x="45034" y="57950"/>
                </a:lnTo>
                <a:lnTo>
                  <a:pt x="56007" y="57950"/>
                </a:lnTo>
                <a:lnTo>
                  <a:pt x="56007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68974" y="5761782"/>
            <a:ext cx="54610" cy="74930"/>
          </a:xfrm>
          <a:custGeom>
            <a:avLst/>
            <a:gdLst/>
            <a:ahLst/>
            <a:cxnLst/>
            <a:rect l="l" t="t" r="r" b="b"/>
            <a:pathLst>
              <a:path w="54609" h="74929">
                <a:moveTo>
                  <a:pt x="27774" y="0"/>
                </a:moveTo>
                <a:lnTo>
                  <a:pt x="0" y="0"/>
                </a:lnTo>
                <a:lnTo>
                  <a:pt x="0" y="74752"/>
                </a:lnTo>
                <a:lnTo>
                  <a:pt x="29946" y="74752"/>
                </a:lnTo>
                <a:lnTo>
                  <a:pt x="33756" y="74320"/>
                </a:lnTo>
                <a:lnTo>
                  <a:pt x="51323" y="64465"/>
                </a:lnTo>
                <a:lnTo>
                  <a:pt x="13258" y="64465"/>
                </a:lnTo>
                <a:lnTo>
                  <a:pt x="13258" y="40462"/>
                </a:lnTo>
                <a:lnTo>
                  <a:pt x="49832" y="40462"/>
                </a:lnTo>
                <a:lnTo>
                  <a:pt x="47371" y="37934"/>
                </a:lnTo>
                <a:lnTo>
                  <a:pt x="43243" y="36004"/>
                </a:lnTo>
                <a:lnTo>
                  <a:pt x="37833" y="35090"/>
                </a:lnTo>
                <a:lnTo>
                  <a:pt x="37833" y="34632"/>
                </a:lnTo>
                <a:lnTo>
                  <a:pt x="42176" y="33489"/>
                </a:lnTo>
                <a:lnTo>
                  <a:pt x="45389" y="31394"/>
                </a:lnTo>
                <a:lnTo>
                  <a:pt x="45677" y="30975"/>
                </a:lnTo>
                <a:lnTo>
                  <a:pt x="13258" y="30975"/>
                </a:lnTo>
                <a:lnTo>
                  <a:pt x="13258" y="10287"/>
                </a:lnTo>
                <a:lnTo>
                  <a:pt x="48950" y="10287"/>
                </a:lnTo>
                <a:lnTo>
                  <a:pt x="47294" y="7353"/>
                </a:lnTo>
                <a:lnTo>
                  <a:pt x="45427" y="5473"/>
                </a:lnTo>
                <a:lnTo>
                  <a:pt x="40627" y="2654"/>
                </a:lnTo>
                <a:lnTo>
                  <a:pt x="37807" y="1625"/>
                </a:lnTo>
                <a:lnTo>
                  <a:pt x="31330" y="330"/>
                </a:lnTo>
                <a:lnTo>
                  <a:pt x="27774" y="0"/>
                </a:lnTo>
                <a:close/>
              </a:path>
              <a:path w="54609" h="74929">
                <a:moveTo>
                  <a:pt x="49832" y="40462"/>
                </a:moveTo>
                <a:lnTo>
                  <a:pt x="30099" y="40462"/>
                </a:lnTo>
                <a:lnTo>
                  <a:pt x="34366" y="41402"/>
                </a:lnTo>
                <a:lnTo>
                  <a:pt x="40157" y="45135"/>
                </a:lnTo>
                <a:lnTo>
                  <a:pt x="41489" y="47777"/>
                </a:lnTo>
                <a:lnTo>
                  <a:pt x="41605" y="56159"/>
                </a:lnTo>
                <a:lnTo>
                  <a:pt x="40119" y="59321"/>
                </a:lnTo>
                <a:lnTo>
                  <a:pt x="34175" y="63436"/>
                </a:lnTo>
                <a:lnTo>
                  <a:pt x="29946" y="64465"/>
                </a:lnTo>
                <a:lnTo>
                  <a:pt x="51323" y="64465"/>
                </a:lnTo>
                <a:lnTo>
                  <a:pt x="53797" y="59778"/>
                </a:lnTo>
                <a:lnTo>
                  <a:pt x="54521" y="56540"/>
                </a:lnTo>
                <a:lnTo>
                  <a:pt x="54521" y="47777"/>
                </a:lnTo>
                <a:lnTo>
                  <a:pt x="53086" y="43802"/>
                </a:lnTo>
                <a:lnTo>
                  <a:pt x="49832" y="40462"/>
                </a:lnTo>
                <a:close/>
              </a:path>
              <a:path w="54609" h="74929">
                <a:moveTo>
                  <a:pt x="48950" y="10287"/>
                </a:moveTo>
                <a:lnTo>
                  <a:pt x="27851" y="10287"/>
                </a:lnTo>
                <a:lnTo>
                  <a:pt x="31508" y="11049"/>
                </a:lnTo>
                <a:lnTo>
                  <a:pt x="36385" y="14097"/>
                </a:lnTo>
                <a:lnTo>
                  <a:pt x="37604" y="16573"/>
                </a:lnTo>
                <a:lnTo>
                  <a:pt x="37604" y="23507"/>
                </a:lnTo>
                <a:lnTo>
                  <a:pt x="36436" y="26212"/>
                </a:lnTo>
                <a:lnTo>
                  <a:pt x="31788" y="30022"/>
                </a:lnTo>
                <a:lnTo>
                  <a:pt x="28003" y="30975"/>
                </a:lnTo>
                <a:lnTo>
                  <a:pt x="45677" y="30975"/>
                </a:lnTo>
                <a:lnTo>
                  <a:pt x="49580" y="25298"/>
                </a:lnTo>
                <a:lnTo>
                  <a:pt x="50634" y="21983"/>
                </a:lnTo>
                <a:lnTo>
                  <a:pt x="50634" y="14973"/>
                </a:lnTo>
                <a:lnTo>
                  <a:pt x="49961" y="12077"/>
                </a:lnTo>
                <a:lnTo>
                  <a:pt x="48950" y="10287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96389" y="5918200"/>
            <a:ext cx="350520" cy="127000"/>
          </a:xfrm>
          <a:custGeom>
            <a:avLst/>
            <a:gdLst/>
            <a:ahLst/>
            <a:cxnLst/>
            <a:rect l="l" t="t" r="r" b="b"/>
            <a:pathLst>
              <a:path w="350519" h="127000">
                <a:moveTo>
                  <a:pt x="350519" y="0"/>
                </a:moveTo>
                <a:lnTo>
                  <a:pt x="181736" y="127000"/>
                </a:lnTo>
                <a:lnTo>
                  <a:pt x="0" y="1270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pic>
        <p:nvPicPr>
          <p:cNvPr id="65" name="Afbeelding 6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1087" b="100000" l="0" r="99638">
                        <a14:foregroundMark x1="5314" y1="37772" x2="10507" y2="37772"/>
                        <a14:foregroundMark x1="15217" y1="35054" x2="21739" y2="36685"/>
                        <a14:foregroundMark x1="30797" y1="36141" x2="53140" y2="36685"/>
                        <a14:foregroundMark x1="57609" y1="35598" x2="58575" y2="35598"/>
                        <a14:foregroundMark x1="68237" y1="36685" x2="69807" y2="37772"/>
                        <a14:foregroundMark x1="76570" y1="35054" x2="93116" y2="36685"/>
                        <a14:foregroundMark x1="36836" y1="69565" x2="60990" y2="69293"/>
                        <a14:foregroundMark x1="28019" y1="68750" x2="29469" y2="70109"/>
                        <a14:foregroundMark x1="5676" y1="69565" x2="23068" y2="71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1" y="4114800"/>
            <a:ext cx="2057399" cy="91440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5" name="object 35"/>
          <p:cNvSpPr/>
          <p:nvPr/>
        </p:nvSpPr>
        <p:spPr>
          <a:xfrm>
            <a:off x="2697708" y="4800434"/>
            <a:ext cx="325120" cy="0"/>
          </a:xfrm>
          <a:custGeom>
            <a:avLst/>
            <a:gdLst/>
            <a:ahLst/>
            <a:cxnLst/>
            <a:rect l="l" t="t" r="r" b="b"/>
            <a:pathLst>
              <a:path w="325119">
                <a:moveTo>
                  <a:pt x="324865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4" name="Tekstvak 63"/>
          <p:cNvSpPr txBox="1"/>
          <p:nvPr/>
        </p:nvSpPr>
        <p:spPr>
          <a:xfrm>
            <a:off x="0" y="3730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66" name="Tekstvak 65"/>
          <p:cNvSpPr txBox="1"/>
          <p:nvPr/>
        </p:nvSpPr>
        <p:spPr>
          <a:xfrm>
            <a:off x="0" y="53310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67" name="Tekstvak 66"/>
          <p:cNvSpPr txBox="1"/>
          <p:nvPr/>
        </p:nvSpPr>
        <p:spPr>
          <a:xfrm>
            <a:off x="1" y="9114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6944" y="3044063"/>
            <a:ext cx="1658099" cy="1231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3044063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5727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6944" y="4335284"/>
            <a:ext cx="1658099" cy="1234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4335284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40"/>
                </a:moveTo>
                <a:lnTo>
                  <a:pt x="1658112" y="1234440"/>
                </a:lnTo>
                <a:lnTo>
                  <a:pt x="1658112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ln w="5727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9434" y="2292464"/>
            <a:ext cx="88392" cy="140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7870" y="2292464"/>
            <a:ext cx="65130" cy="1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9434" y="3584524"/>
            <a:ext cx="88392" cy="140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7870" y="3584524"/>
            <a:ext cx="65130" cy="1411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9434" y="4882273"/>
            <a:ext cx="88392" cy="140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77870" y="4882273"/>
            <a:ext cx="65130" cy="1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00" y="1263650"/>
            <a:ext cx="3047999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dirty="0" smtClean="0">
                <a:solidFill>
                  <a:srgbClr val="FFFFFF"/>
                </a:solidFill>
                <a:latin typeface="Trebuchet MS"/>
                <a:cs typeface="Trebuchet MS"/>
              </a:rPr>
              <a:t>Speel een lus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dirty="0" smtClean="0">
                <a:solidFill>
                  <a:srgbClr val="FFFFFF"/>
                </a:solidFill>
                <a:latin typeface="Trebuchet MS"/>
                <a:cs typeface="Trebuchet MS"/>
              </a:rPr>
              <a:t>van herhalende trommelgeluiden</a:t>
            </a:r>
            <a:r>
              <a:rPr sz="1200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9600" y="355600"/>
            <a:ext cx="3276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Ma</a:t>
            </a:r>
            <a:r>
              <a:rPr lang="nl-NL" dirty="0" smtClean="0"/>
              <a:t>a</a:t>
            </a:r>
            <a:r>
              <a:rPr dirty="0" smtClean="0"/>
              <a:t>k </a:t>
            </a:r>
            <a:r>
              <a:rPr lang="nl-NL" dirty="0" smtClean="0"/>
              <a:t>een</a:t>
            </a:r>
            <a:r>
              <a:rPr dirty="0" smtClean="0"/>
              <a:t> </a:t>
            </a:r>
            <a:r>
              <a:rPr lang="nl-NL" dirty="0" smtClean="0"/>
              <a:t>ritme</a:t>
            </a:r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56944" y="1735950"/>
            <a:ext cx="1658099" cy="1234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56944" y="1735963"/>
            <a:ext cx="1658620" cy="1234440"/>
          </a:xfrm>
          <a:custGeom>
            <a:avLst/>
            <a:gdLst/>
            <a:ahLst/>
            <a:cxnLst/>
            <a:rect l="l" t="t" r="r" b="b"/>
            <a:pathLst>
              <a:path w="1658620" h="1234439">
                <a:moveTo>
                  <a:pt x="0" y="1234439"/>
                </a:moveTo>
                <a:lnTo>
                  <a:pt x="1658112" y="1234439"/>
                </a:lnTo>
                <a:lnTo>
                  <a:pt x="1658112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5727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19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0884" y="0"/>
            <a:ext cx="1214755" cy="1040765"/>
          </a:xfrm>
          <a:custGeom>
            <a:avLst/>
            <a:gdLst/>
            <a:ahLst/>
            <a:cxnLst/>
            <a:rect l="l" t="t" r="r" b="b"/>
            <a:pathLst>
              <a:path w="1214754" h="1040765">
                <a:moveTo>
                  <a:pt x="1088377" y="232079"/>
                </a:moveTo>
                <a:lnTo>
                  <a:pt x="636397" y="947051"/>
                </a:lnTo>
                <a:lnTo>
                  <a:pt x="813422" y="1040485"/>
                </a:lnTo>
                <a:lnTo>
                  <a:pt x="988949" y="762774"/>
                </a:lnTo>
                <a:lnTo>
                  <a:pt x="941311" y="731227"/>
                </a:lnTo>
                <a:lnTo>
                  <a:pt x="1214729" y="298424"/>
                </a:lnTo>
                <a:lnTo>
                  <a:pt x="1088377" y="232079"/>
                </a:lnTo>
                <a:close/>
              </a:path>
              <a:path w="1214754" h="1040765">
                <a:moveTo>
                  <a:pt x="588568" y="594283"/>
                </a:moveTo>
                <a:lnTo>
                  <a:pt x="427253" y="849414"/>
                </a:lnTo>
                <a:lnTo>
                  <a:pt x="609892" y="933983"/>
                </a:lnTo>
                <a:lnTo>
                  <a:pt x="801523" y="630834"/>
                </a:lnTo>
                <a:lnTo>
                  <a:pt x="647687" y="630834"/>
                </a:lnTo>
                <a:lnTo>
                  <a:pt x="588568" y="594283"/>
                </a:lnTo>
                <a:close/>
              </a:path>
              <a:path w="1214754" h="1040765">
                <a:moveTo>
                  <a:pt x="387781" y="483476"/>
                </a:moveTo>
                <a:lnTo>
                  <a:pt x="213702" y="758761"/>
                </a:lnTo>
                <a:lnTo>
                  <a:pt x="399910" y="837755"/>
                </a:lnTo>
                <a:lnTo>
                  <a:pt x="563587" y="578535"/>
                </a:lnTo>
                <a:lnTo>
                  <a:pt x="515391" y="546963"/>
                </a:lnTo>
                <a:lnTo>
                  <a:pt x="534633" y="516508"/>
                </a:lnTo>
                <a:lnTo>
                  <a:pt x="441528" y="516508"/>
                </a:lnTo>
                <a:lnTo>
                  <a:pt x="387781" y="483476"/>
                </a:lnTo>
                <a:close/>
              </a:path>
              <a:path w="1214754" h="1040765">
                <a:moveTo>
                  <a:pt x="558768" y="0"/>
                </a:moveTo>
                <a:lnTo>
                  <a:pt x="422505" y="0"/>
                </a:lnTo>
                <a:lnTo>
                  <a:pt x="0" y="668362"/>
                </a:lnTo>
                <a:lnTo>
                  <a:pt x="185915" y="747610"/>
                </a:lnTo>
                <a:lnTo>
                  <a:pt x="362877" y="467779"/>
                </a:lnTo>
                <a:lnTo>
                  <a:pt x="309664" y="433031"/>
                </a:lnTo>
                <a:lnTo>
                  <a:pt x="578002" y="8191"/>
                </a:lnTo>
                <a:lnTo>
                  <a:pt x="558768" y="0"/>
                </a:lnTo>
                <a:close/>
              </a:path>
              <a:path w="1214754" h="1040765">
                <a:moveTo>
                  <a:pt x="944410" y="163385"/>
                </a:moveTo>
                <a:lnTo>
                  <a:pt x="647687" y="630834"/>
                </a:lnTo>
                <a:lnTo>
                  <a:pt x="801523" y="630834"/>
                </a:lnTo>
                <a:lnTo>
                  <a:pt x="1061948" y="218859"/>
                </a:lnTo>
                <a:lnTo>
                  <a:pt x="944410" y="163385"/>
                </a:lnTo>
                <a:close/>
              </a:path>
              <a:path w="1214754" h="1040765">
                <a:moveTo>
                  <a:pt x="737937" y="74160"/>
                </a:moveTo>
                <a:lnTo>
                  <a:pt x="728218" y="74647"/>
                </a:lnTo>
                <a:lnTo>
                  <a:pt x="719841" y="80225"/>
                </a:lnTo>
                <a:lnTo>
                  <a:pt x="711873" y="90741"/>
                </a:lnTo>
                <a:lnTo>
                  <a:pt x="655583" y="180592"/>
                </a:lnTo>
                <a:lnTo>
                  <a:pt x="457301" y="494283"/>
                </a:lnTo>
                <a:lnTo>
                  <a:pt x="453576" y="499883"/>
                </a:lnTo>
                <a:lnTo>
                  <a:pt x="449643" y="505391"/>
                </a:lnTo>
                <a:lnTo>
                  <a:pt x="445596" y="510902"/>
                </a:lnTo>
                <a:lnTo>
                  <a:pt x="441528" y="516508"/>
                </a:lnTo>
                <a:lnTo>
                  <a:pt x="534633" y="516508"/>
                </a:lnTo>
                <a:lnTo>
                  <a:pt x="797864" y="99885"/>
                </a:lnTo>
                <a:lnTo>
                  <a:pt x="772999" y="89696"/>
                </a:lnTo>
                <a:lnTo>
                  <a:pt x="761219" y="84590"/>
                </a:lnTo>
                <a:lnTo>
                  <a:pt x="749935" y="78917"/>
                </a:lnTo>
                <a:lnTo>
                  <a:pt x="737937" y="7416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1614" y="0"/>
            <a:ext cx="597535" cy="650875"/>
          </a:xfrm>
          <a:custGeom>
            <a:avLst/>
            <a:gdLst/>
            <a:ahLst/>
            <a:cxnLst/>
            <a:rect l="l" t="t" r="r" b="b"/>
            <a:pathLst>
              <a:path w="597535" h="650875">
                <a:moveTo>
                  <a:pt x="174993" y="294182"/>
                </a:moveTo>
                <a:lnTo>
                  <a:pt x="0" y="570902"/>
                </a:lnTo>
                <a:lnTo>
                  <a:pt x="119588" y="627079"/>
                </a:lnTo>
                <a:lnTo>
                  <a:pt x="158597" y="646048"/>
                </a:lnTo>
                <a:lnTo>
                  <a:pt x="170738" y="650510"/>
                </a:lnTo>
                <a:lnTo>
                  <a:pt x="180373" y="650139"/>
                </a:lnTo>
                <a:lnTo>
                  <a:pt x="188638" y="644760"/>
                </a:lnTo>
                <a:lnTo>
                  <a:pt x="196672" y="634199"/>
                </a:lnTo>
                <a:lnTo>
                  <a:pt x="390157" y="327126"/>
                </a:lnTo>
                <a:lnTo>
                  <a:pt x="229438" y="327126"/>
                </a:lnTo>
                <a:lnTo>
                  <a:pt x="174993" y="294182"/>
                </a:lnTo>
                <a:close/>
              </a:path>
              <a:path w="597535" h="650875">
                <a:moveTo>
                  <a:pt x="597059" y="0"/>
                </a:moveTo>
                <a:lnTo>
                  <a:pt x="435903" y="0"/>
                </a:lnTo>
                <a:lnTo>
                  <a:pt x="249923" y="295528"/>
                </a:lnTo>
                <a:lnTo>
                  <a:pt x="244913" y="303383"/>
                </a:lnTo>
                <a:lnTo>
                  <a:pt x="229438" y="327126"/>
                </a:lnTo>
                <a:lnTo>
                  <a:pt x="390157" y="327126"/>
                </a:lnTo>
                <a:lnTo>
                  <a:pt x="597059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9808" y="457045"/>
            <a:ext cx="462280" cy="701040"/>
          </a:xfrm>
          <a:custGeom>
            <a:avLst/>
            <a:gdLst/>
            <a:ahLst/>
            <a:cxnLst/>
            <a:rect l="l" t="t" r="r" b="b"/>
            <a:pathLst>
              <a:path w="462279" h="701040">
                <a:moveTo>
                  <a:pt x="175094" y="321210"/>
                </a:moveTo>
                <a:lnTo>
                  <a:pt x="0" y="598121"/>
                </a:lnTo>
                <a:lnTo>
                  <a:pt x="171297" y="700635"/>
                </a:lnTo>
                <a:lnTo>
                  <a:pt x="343433" y="428157"/>
                </a:lnTo>
                <a:lnTo>
                  <a:pt x="300977" y="399315"/>
                </a:lnTo>
                <a:lnTo>
                  <a:pt x="326735" y="358561"/>
                </a:lnTo>
                <a:lnTo>
                  <a:pt x="235330" y="358561"/>
                </a:lnTo>
                <a:lnTo>
                  <a:pt x="175094" y="321210"/>
                </a:lnTo>
                <a:close/>
              </a:path>
              <a:path w="462279" h="701040">
                <a:moveTo>
                  <a:pt x="462191" y="0"/>
                </a:moveTo>
                <a:lnTo>
                  <a:pt x="235330" y="358561"/>
                </a:lnTo>
                <a:lnTo>
                  <a:pt x="326735" y="358561"/>
                </a:lnTo>
                <a:lnTo>
                  <a:pt x="462191" y="144337"/>
                </a:lnTo>
                <a:lnTo>
                  <a:pt x="46219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3977" y="0"/>
            <a:ext cx="408305" cy="448309"/>
          </a:xfrm>
          <a:custGeom>
            <a:avLst/>
            <a:gdLst/>
            <a:ahLst/>
            <a:cxnLst/>
            <a:rect l="l" t="t" r="r" b="b"/>
            <a:pathLst>
              <a:path w="408305" h="448309">
                <a:moveTo>
                  <a:pt x="185585" y="49415"/>
                </a:moveTo>
                <a:lnTo>
                  <a:pt x="0" y="343077"/>
                </a:lnTo>
                <a:lnTo>
                  <a:pt x="169926" y="447712"/>
                </a:lnTo>
                <a:lnTo>
                  <a:pt x="346379" y="168363"/>
                </a:lnTo>
                <a:lnTo>
                  <a:pt x="316674" y="147052"/>
                </a:lnTo>
                <a:lnTo>
                  <a:pt x="343792" y="103856"/>
                </a:lnTo>
                <a:lnTo>
                  <a:pt x="349842" y="94144"/>
                </a:lnTo>
                <a:lnTo>
                  <a:pt x="258406" y="94144"/>
                </a:lnTo>
                <a:lnTo>
                  <a:pt x="185585" y="49415"/>
                </a:lnTo>
                <a:close/>
              </a:path>
              <a:path w="408305" h="448309">
                <a:moveTo>
                  <a:pt x="408247" y="0"/>
                </a:moveTo>
                <a:lnTo>
                  <a:pt x="317662" y="0"/>
                </a:lnTo>
                <a:lnTo>
                  <a:pt x="309067" y="14122"/>
                </a:lnTo>
                <a:lnTo>
                  <a:pt x="296658" y="34103"/>
                </a:lnTo>
                <a:lnTo>
                  <a:pt x="284032" y="54023"/>
                </a:lnTo>
                <a:lnTo>
                  <a:pt x="258406" y="94144"/>
                </a:lnTo>
                <a:lnTo>
                  <a:pt x="349842" y="94144"/>
                </a:lnTo>
                <a:lnTo>
                  <a:pt x="40824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9239" y="0"/>
            <a:ext cx="453390" cy="558165"/>
          </a:xfrm>
          <a:custGeom>
            <a:avLst/>
            <a:gdLst/>
            <a:ahLst/>
            <a:cxnLst/>
            <a:rect l="l" t="t" r="r" b="b"/>
            <a:pathLst>
              <a:path w="453389" h="558165">
                <a:moveTo>
                  <a:pt x="176212" y="183743"/>
                </a:moveTo>
                <a:lnTo>
                  <a:pt x="0" y="462736"/>
                </a:lnTo>
                <a:lnTo>
                  <a:pt x="176034" y="557542"/>
                </a:lnTo>
                <a:lnTo>
                  <a:pt x="352488" y="278459"/>
                </a:lnTo>
                <a:lnTo>
                  <a:pt x="298907" y="243128"/>
                </a:lnTo>
                <a:lnTo>
                  <a:pt x="306236" y="231558"/>
                </a:lnTo>
                <a:lnTo>
                  <a:pt x="253644" y="231558"/>
                </a:lnTo>
                <a:lnTo>
                  <a:pt x="176212" y="183743"/>
                </a:lnTo>
                <a:close/>
              </a:path>
              <a:path w="453389" h="558165">
                <a:moveTo>
                  <a:pt x="452918" y="0"/>
                </a:moveTo>
                <a:lnTo>
                  <a:pt x="401169" y="0"/>
                </a:lnTo>
                <a:lnTo>
                  <a:pt x="253644" y="231558"/>
                </a:lnTo>
                <a:lnTo>
                  <a:pt x="306236" y="231558"/>
                </a:lnTo>
                <a:lnTo>
                  <a:pt x="452918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5877" y="0"/>
            <a:ext cx="348615" cy="327025"/>
          </a:xfrm>
          <a:custGeom>
            <a:avLst/>
            <a:gdLst/>
            <a:ahLst/>
            <a:cxnLst/>
            <a:rect l="l" t="t" r="r" b="b"/>
            <a:pathLst>
              <a:path w="348614" h="327025">
                <a:moveTo>
                  <a:pt x="320522" y="0"/>
                </a:moveTo>
                <a:lnTo>
                  <a:pt x="133435" y="0"/>
                </a:lnTo>
                <a:lnTo>
                  <a:pt x="0" y="213118"/>
                </a:lnTo>
                <a:lnTo>
                  <a:pt x="163525" y="326846"/>
                </a:lnTo>
                <a:lnTo>
                  <a:pt x="348551" y="34061"/>
                </a:lnTo>
                <a:lnTo>
                  <a:pt x="314528" y="9892"/>
                </a:lnTo>
                <a:lnTo>
                  <a:pt x="32052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5693" y="895646"/>
            <a:ext cx="266700" cy="389890"/>
          </a:xfrm>
          <a:custGeom>
            <a:avLst/>
            <a:gdLst/>
            <a:ahLst/>
            <a:cxnLst/>
            <a:rect l="l" t="t" r="r" b="b"/>
            <a:pathLst>
              <a:path w="266700" h="389890">
                <a:moveTo>
                  <a:pt x="172427" y="5380"/>
                </a:moveTo>
                <a:lnTo>
                  <a:pt x="0" y="278176"/>
                </a:lnTo>
                <a:lnTo>
                  <a:pt x="165696" y="389542"/>
                </a:lnTo>
                <a:lnTo>
                  <a:pt x="266306" y="230261"/>
                </a:lnTo>
                <a:lnTo>
                  <a:pt x="266306" y="44597"/>
                </a:lnTo>
                <a:lnTo>
                  <a:pt x="237375" y="44597"/>
                </a:lnTo>
                <a:lnTo>
                  <a:pt x="172427" y="5380"/>
                </a:lnTo>
                <a:close/>
              </a:path>
              <a:path w="266700" h="389890">
                <a:moveTo>
                  <a:pt x="266306" y="0"/>
                </a:moveTo>
                <a:lnTo>
                  <a:pt x="237375" y="44597"/>
                </a:lnTo>
                <a:lnTo>
                  <a:pt x="266306" y="44597"/>
                </a:lnTo>
                <a:lnTo>
                  <a:pt x="26630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4280" y="0"/>
            <a:ext cx="280035" cy="195580"/>
          </a:xfrm>
          <a:custGeom>
            <a:avLst/>
            <a:gdLst/>
            <a:ahLst/>
            <a:cxnLst/>
            <a:rect l="l" t="t" r="r" b="b"/>
            <a:pathLst>
              <a:path w="280035" h="195580">
                <a:moveTo>
                  <a:pt x="279877" y="0"/>
                </a:moveTo>
                <a:lnTo>
                  <a:pt x="44579" y="0"/>
                </a:lnTo>
                <a:lnTo>
                  <a:pt x="0" y="73100"/>
                </a:lnTo>
                <a:lnTo>
                  <a:pt x="157327" y="195160"/>
                </a:lnTo>
                <a:lnTo>
                  <a:pt x="208975" y="113934"/>
                </a:lnTo>
                <a:lnTo>
                  <a:pt x="225336" y="87870"/>
                </a:lnTo>
                <a:lnTo>
                  <a:pt x="27987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253" y="118094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76746" y="0"/>
                </a:moveTo>
                <a:lnTo>
                  <a:pt x="0" y="121388"/>
                </a:lnTo>
                <a:lnTo>
                  <a:pt x="76746" y="178901"/>
                </a:lnTo>
                <a:lnTo>
                  <a:pt x="76746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8636" y="0"/>
            <a:ext cx="95885" cy="53340"/>
          </a:xfrm>
          <a:custGeom>
            <a:avLst/>
            <a:gdLst/>
            <a:ahLst/>
            <a:cxnLst/>
            <a:rect l="l" t="t" r="r" b="b"/>
            <a:pathLst>
              <a:path w="95885" h="53340">
                <a:moveTo>
                  <a:pt x="95583" y="0"/>
                </a:moveTo>
                <a:lnTo>
                  <a:pt x="0" y="0"/>
                </a:lnTo>
                <a:lnTo>
                  <a:pt x="61843" y="53301"/>
                </a:lnTo>
                <a:lnTo>
                  <a:pt x="79447" y="25817"/>
                </a:lnTo>
                <a:lnTo>
                  <a:pt x="87498" y="13126"/>
                </a:lnTo>
                <a:lnTo>
                  <a:pt x="95583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7282" y="232079"/>
            <a:ext cx="578485" cy="808990"/>
          </a:xfrm>
          <a:custGeom>
            <a:avLst/>
            <a:gdLst/>
            <a:ahLst/>
            <a:cxnLst/>
            <a:rect l="l" t="t" r="r" b="b"/>
            <a:pathLst>
              <a:path w="578485" h="808990">
                <a:moveTo>
                  <a:pt x="451980" y="0"/>
                </a:moveTo>
                <a:lnTo>
                  <a:pt x="0" y="714971"/>
                </a:lnTo>
                <a:lnTo>
                  <a:pt x="177025" y="808405"/>
                </a:lnTo>
                <a:lnTo>
                  <a:pt x="352552" y="530694"/>
                </a:lnTo>
                <a:lnTo>
                  <a:pt x="304914" y="499148"/>
                </a:lnTo>
                <a:lnTo>
                  <a:pt x="578332" y="66344"/>
                </a:lnTo>
                <a:lnTo>
                  <a:pt x="45198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0884" y="0"/>
            <a:ext cx="578485" cy="748030"/>
          </a:xfrm>
          <a:custGeom>
            <a:avLst/>
            <a:gdLst/>
            <a:ahLst/>
            <a:cxnLst/>
            <a:rect l="l" t="t" r="r" b="b"/>
            <a:pathLst>
              <a:path w="578485" h="748030">
                <a:moveTo>
                  <a:pt x="558767" y="0"/>
                </a:moveTo>
                <a:lnTo>
                  <a:pt x="422507" y="0"/>
                </a:lnTo>
                <a:lnTo>
                  <a:pt x="0" y="668362"/>
                </a:lnTo>
                <a:lnTo>
                  <a:pt x="185927" y="747623"/>
                </a:lnTo>
                <a:lnTo>
                  <a:pt x="362889" y="467791"/>
                </a:lnTo>
                <a:lnTo>
                  <a:pt x="309664" y="433044"/>
                </a:lnTo>
                <a:lnTo>
                  <a:pt x="578002" y="8191"/>
                </a:lnTo>
                <a:lnTo>
                  <a:pt x="558767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8138" y="163385"/>
            <a:ext cx="635000" cy="770890"/>
          </a:xfrm>
          <a:custGeom>
            <a:avLst/>
            <a:gdLst/>
            <a:ahLst/>
            <a:cxnLst/>
            <a:rect l="l" t="t" r="r" b="b"/>
            <a:pathLst>
              <a:path w="635000" h="770890">
                <a:moveTo>
                  <a:pt x="161315" y="430898"/>
                </a:moveTo>
                <a:lnTo>
                  <a:pt x="0" y="686028"/>
                </a:lnTo>
                <a:lnTo>
                  <a:pt x="182638" y="770597"/>
                </a:lnTo>
                <a:lnTo>
                  <a:pt x="374270" y="467448"/>
                </a:lnTo>
                <a:lnTo>
                  <a:pt x="220433" y="467448"/>
                </a:lnTo>
                <a:lnTo>
                  <a:pt x="161315" y="430898"/>
                </a:lnTo>
                <a:close/>
              </a:path>
              <a:path w="635000" h="770890">
                <a:moveTo>
                  <a:pt x="517144" y="0"/>
                </a:moveTo>
                <a:lnTo>
                  <a:pt x="220433" y="467448"/>
                </a:lnTo>
                <a:lnTo>
                  <a:pt x="374270" y="467448"/>
                </a:lnTo>
                <a:lnTo>
                  <a:pt x="634695" y="55473"/>
                </a:lnTo>
                <a:lnTo>
                  <a:pt x="517144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84600" y="74153"/>
            <a:ext cx="584200" cy="763905"/>
          </a:xfrm>
          <a:custGeom>
            <a:avLst/>
            <a:gdLst/>
            <a:ahLst/>
            <a:cxnLst/>
            <a:rect l="l" t="t" r="r" b="b"/>
            <a:pathLst>
              <a:path w="584200" h="763905">
                <a:moveTo>
                  <a:pt x="174066" y="409322"/>
                </a:moveTo>
                <a:lnTo>
                  <a:pt x="0" y="684607"/>
                </a:lnTo>
                <a:lnTo>
                  <a:pt x="186207" y="763601"/>
                </a:lnTo>
                <a:lnTo>
                  <a:pt x="349872" y="504369"/>
                </a:lnTo>
                <a:lnTo>
                  <a:pt x="301675" y="472809"/>
                </a:lnTo>
                <a:lnTo>
                  <a:pt x="320917" y="442355"/>
                </a:lnTo>
                <a:lnTo>
                  <a:pt x="227812" y="442355"/>
                </a:lnTo>
                <a:lnTo>
                  <a:pt x="174066" y="409322"/>
                </a:lnTo>
                <a:close/>
              </a:path>
              <a:path w="584200" h="763905">
                <a:moveTo>
                  <a:pt x="524221" y="0"/>
                </a:moveTo>
                <a:lnTo>
                  <a:pt x="514502" y="484"/>
                </a:lnTo>
                <a:lnTo>
                  <a:pt x="506126" y="6064"/>
                </a:lnTo>
                <a:lnTo>
                  <a:pt x="498157" y="16587"/>
                </a:lnTo>
                <a:lnTo>
                  <a:pt x="441867" y="106438"/>
                </a:lnTo>
                <a:lnTo>
                  <a:pt x="243585" y="420130"/>
                </a:lnTo>
                <a:lnTo>
                  <a:pt x="239860" y="425729"/>
                </a:lnTo>
                <a:lnTo>
                  <a:pt x="235927" y="431238"/>
                </a:lnTo>
                <a:lnTo>
                  <a:pt x="231880" y="436748"/>
                </a:lnTo>
                <a:lnTo>
                  <a:pt x="227812" y="442355"/>
                </a:lnTo>
                <a:lnTo>
                  <a:pt x="320917" y="442355"/>
                </a:lnTo>
                <a:lnTo>
                  <a:pt x="584149" y="25731"/>
                </a:lnTo>
                <a:lnTo>
                  <a:pt x="559288" y="15538"/>
                </a:lnTo>
                <a:lnTo>
                  <a:pt x="547505" y="10431"/>
                </a:lnTo>
                <a:lnTo>
                  <a:pt x="536219" y="4764"/>
                </a:lnTo>
                <a:lnTo>
                  <a:pt x="524221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929132"/>
            <a:ext cx="4572000" cy="2080895"/>
          </a:xfrm>
          <a:custGeom>
            <a:avLst/>
            <a:gdLst/>
            <a:ahLst/>
            <a:cxnLst/>
            <a:rect l="l" t="t" r="r" b="b"/>
            <a:pathLst>
              <a:path w="4572000" h="2080895">
                <a:moveTo>
                  <a:pt x="0" y="2080768"/>
                </a:moveTo>
                <a:lnTo>
                  <a:pt x="4572000" y="2080768"/>
                </a:lnTo>
                <a:lnTo>
                  <a:pt x="4572000" y="0"/>
                </a:lnTo>
                <a:lnTo>
                  <a:pt x="0" y="0"/>
                </a:lnTo>
                <a:lnTo>
                  <a:pt x="0" y="20807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009900"/>
            <a:ext cx="4572000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2997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1313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61325" y="1559090"/>
            <a:ext cx="712457" cy="5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1313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200" y="2044192"/>
            <a:ext cx="1208190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 algn="ctr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trommel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Mu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ziek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categor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ie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21404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9235" y="1617935"/>
            <a:ext cx="576812" cy="52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21404" y="155892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1412239"/>
            <a:ext cx="0" cy="988060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5898" y="3786822"/>
            <a:ext cx="1231302" cy="108196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2325" algn="l"/>
              </a:tabLst>
            </a:pP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Typ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hoeveel keer je het wilt herhalen.</a:t>
            </a: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2325" algn="l"/>
              </a:tabLst>
            </a:pPr>
            <a:endParaRPr lang="nl-NL" sz="900" dirty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2325" algn="l"/>
              </a:tabLst>
            </a:pPr>
            <a:endParaRPr lang="nl-NL" sz="900" dirty="0" smtClean="0">
              <a:solidFill>
                <a:srgbClr val="636466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2325" algn="l"/>
              </a:tabLst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Probeer andere nummers</a:t>
            </a:r>
            <a:r>
              <a:rPr lang="nl-NL" sz="900" dirty="0"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het ritme te veranderen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500" y="2057400"/>
            <a:ext cx="1066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achtergrond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10476" y="1557972"/>
            <a:ext cx="412394" cy="412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0476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53791" y="1557972"/>
            <a:ext cx="412394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53791" y="155797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57600" y="2102230"/>
            <a:ext cx="623012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800" dirty="0" smtClean="0">
                <a:solidFill>
                  <a:srgbClr val="231F20"/>
                </a:solidFill>
                <a:latin typeface="Trebuchet MS"/>
                <a:cs typeface="Trebuchet MS"/>
              </a:rPr>
              <a:t>Drums </a:t>
            </a:r>
            <a:r>
              <a:rPr sz="800" dirty="0" err="1" smtClean="0">
                <a:solidFill>
                  <a:srgbClr val="231F20"/>
                </a:solidFill>
                <a:latin typeface="Trebuchet MS"/>
                <a:cs typeface="Trebuchet MS"/>
              </a:rPr>
              <a:t>Tabla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5100" y="2086565"/>
            <a:ext cx="56061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Trebuchet MS"/>
                <a:cs typeface="Trebuchet MS"/>
              </a:rPr>
              <a:t>Theater 2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11032" y="5806177"/>
            <a:ext cx="18980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spatiebalk van je toetsenbord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74431" y="5958132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5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5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4431" y="5927440"/>
            <a:ext cx="1129665" cy="206375"/>
          </a:xfrm>
          <a:custGeom>
            <a:avLst/>
            <a:gdLst/>
            <a:ahLst/>
            <a:cxnLst/>
            <a:rect l="l" t="t" r="r" b="b"/>
            <a:pathLst>
              <a:path w="1129665" h="206375">
                <a:moveTo>
                  <a:pt x="1081214" y="0"/>
                </a:moveTo>
                <a:lnTo>
                  <a:pt x="47942" y="2222"/>
                </a:lnTo>
                <a:lnTo>
                  <a:pt x="3767" y="31502"/>
                </a:lnTo>
                <a:lnTo>
                  <a:pt x="0" y="50165"/>
                </a:lnTo>
                <a:lnTo>
                  <a:pt x="0" y="158216"/>
                </a:lnTo>
                <a:lnTo>
                  <a:pt x="3767" y="176871"/>
                </a:lnTo>
                <a:lnTo>
                  <a:pt x="14041" y="192106"/>
                </a:lnTo>
                <a:lnTo>
                  <a:pt x="29280" y="202379"/>
                </a:lnTo>
                <a:lnTo>
                  <a:pt x="47942" y="206146"/>
                </a:lnTo>
                <a:lnTo>
                  <a:pt x="1081214" y="203923"/>
                </a:lnTo>
                <a:lnTo>
                  <a:pt x="1099876" y="200156"/>
                </a:lnTo>
                <a:lnTo>
                  <a:pt x="1115115" y="189882"/>
                </a:lnTo>
                <a:lnTo>
                  <a:pt x="1125389" y="174643"/>
                </a:lnTo>
                <a:lnTo>
                  <a:pt x="1129157" y="155981"/>
                </a:lnTo>
                <a:lnTo>
                  <a:pt x="1129157" y="47929"/>
                </a:lnTo>
                <a:lnTo>
                  <a:pt x="1125389" y="29275"/>
                </a:lnTo>
                <a:lnTo>
                  <a:pt x="1115115" y="14039"/>
                </a:lnTo>
                <a:lnTo>
                  <a:pt x="1099876" y="3767"/>
                </a:lnTo>
                <a:lnTo>
                  <a:pt x="1081214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8496" y="56962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68496" y="5678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81"/>
                </a:lnTo>
                <a:lnTo>
                  <a:pt x="3767" y="174643"/>
                </a:lnTo>
                <a:lnTo>
                  <a:pt x="14041" y="189882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2"/>
                </a:lnTo>
                <a:lnTo>
                  <a:pt x="200816" y="174643"/>
                </a:lnTo>
                <a:lnTo>
                  <a:pt x="204584" y="155981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6216" y="56962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6216" y="5678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7356" y="56962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7356" y="5678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5076" y="56962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75076" y="5678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4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99636" y="5696274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99636" y="5678280"/>
            <a:ext cx="205104" cy="204470"/>
          </a:xfrm>
          <a:custGeom>
            <a:avLst/>
            <a:gdLst/>
            <a:ahLst/>
            <a:cxnLst/>
            <a:rect l="l" t="t" r="r" b="b"/>
            <a:pathLst>
              <a:path w="205105" h="204470">
                <a:moveTo>
                  <a:pt x="156641" y="0"/>
                </a:moveTo>
                <a:lnTo>
                  <a:pt x="47942" y="0"/>
                </a:lnTo>
                <a:lnTo>
                  <a:pt x="29280" y="3767"/>
                </a:lnTo>
                <a:lnTo>
                  <a:pt x="14041" y="14041"/>
                </a:lnTo>
                <a:lnTo>
                  <a:pt x="3767" y="29280"/>
                </a:lnTo>
                <a:lnTo>
                  <a:pt x="0" y="47942"/>
                </a:lnTo>
                <a:lnTo>
                  <a:pt x="0" y="155994"/>
                </a:lnTo>
                <a:lnTo>
                  <a:pt x="3767" y="174648"/>
                </a:lnTo>
                <a:lnTo>
                  <a:pt x="14041" y="189884"/>
                </a:lnTo>
                <a:lnTo>
                  <a:pt x="29280" y="200156"/>
                </a:lnTo>
                <a:lnTo>
                  <a:pt x="47942" y="203923"/>
                </a:lnTo>
                <a:lnTo>
                  <a:pt x="156641" y="203923"/>
                </a:lnTo>
                <a:lnTo>
                  <a:pt x="175303" y="200156"/>
                </a:lnTo>
                <a:lnTo>
                  <a:pt x="190542" y="189884"/>
                </a:lnTo>
                <a:lnTo>
                  <a:pt x="200816" y="174648"/>
                </a:lnTo>
                <a:lnTo>
                  <a:pt x="204584" y="155994"/>
                </a:lnTo>
                <a:lnTo>
                  <a:pt x="204584" y="47942"/>
                </a:lnTo>
                <a:lnTo>
                  <a:pt x="200816" y="29280"/>
                </a:lnTo>
                <a:lnTo>
                  <a:pt x="190542" y="14041"/>
                </a:lnTo>
                <a:lnTo>
                  <a:pt x="175303" y="3767"/>
                </a:lnTo>
                <a:lnTo>
                  <a:pt x="156641" y="0"/>
                </a:lnTo>
                <a:close/>
              </a:path>
            </a:pathLst>
          </a:custGeom>
          <a:solidFill>
            <a:srgbClr val="B0B2B5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9321" y="5747712"/>
            <a:ext cx="57785" cy="78105"/>
          </a:xfrm>
          <a:custGeom>
            <a:avLst/>
            <a:gdLst/>
            <a:ahLst/>
            <a:cxnLst/>
            <a:rect l="l" t="t" r="r" b="b"/>
            <a:pathLst>
              <a:path w="57784" h="78104">
                <a:moveTo>
                  <a:pt x="39090" y="0"/>
                </a:moveTo>
                <a:lnTo>
                  <a:pt x="29718" y="0"/>
                </a:lnTo>
                <a:lnTo>
                  <a:pt x="25222" y="876"/>
                </a:lnTo>
                <a:lnTo>
                  <a:pt x="0" y="32880"/>
                </a:lnTo>
                <a:lnTo>
                  <a:pt x="0" y="45148"/>
                </a:lnTo>
                <a:lnTo>
                  <a:pt x="24688" y="76657"/>
                </a:lnTo>
                <a:lnTo>
                  <a:pt x="29146" y="77495"/>
                </a:lnTo>
                <a:lnTo>
                  <a:pt x="38671" y="77495"/>
                </a:lnTo>
                <a:lnTo>
                  <a:pt x="42976" y="76555"/>
                </a:lnTo>
                <a:lnTo>
                  <a:pt x="50749" y="72834"/>
                </a:lnTo>
                <a:lnTo>
                  <a:pt x="54216" y="70142"/>
                </a:lnTo>
                <a:lnTo>
                  <a:pt x="57264" y="66636"/>
                </a:lnTo>
                <a:lnTo>
                  <a:pt x="56636" y="65951"/>
                </a:lnTo>
                <a:lnTo>
                  <a:pt x="27851" y="65951"/>
                </a:lnTo>
                <a:lnTo>
                  <a:pt x="22834" y="63538"/>
                </a:lnTo>
                <a:lnTo>
                  <a:pt x="15443" y="53860"/>
                </a:lnTo>
                <a:lnTo>
                  <a:pt x="13601" y="47167"/>
                </a:lnTo>
                <a:lnTo>
                  <a:pt x="13601" y="34442"/>
                </a:lnTo>
                <a:lnTo>
                  <a:pt x="31508" y="11544"/>
                </a:lnTo>
                <a:lnTo>
                  <a:pt x="53921" y="11544"/>
                </a:lnTo>
                <a:lnTo>
                  <a:pt x="55778" y="9486"/>
                </a:lnTo>
                <a:lnTo>
                  <a:pt x="53364" y="6934"/>
                </a:lnTo>
                <a:lnTo>
                  <a:pt x="50419" y="4762"/>
                </a:lnTo>
                <a:lnTo>
                  <a:pt x="43180" y="952"/>
                </a:lnTo>
                <a:lnTo>
                  <a:pt x="39090" y="0"/>
                </a:lnTo>
                <a:close/>
              </a:path>
              <a:path w="57784" h="78104">
                <a:moveTo>
                  <a:pt x="49834" y="58521"/>
                </a:moveTo>
                <a:lnTo>
                  <a:pt x="47701" y="60883"/>
                </a:lnTo>
                <a:lnTo>
                  <a:pt x="45389" y="62712"/>
                </a:lnTo>
                <a:lnTo>
                  <a:pt x="40436" y="65303"/>
                </a:lnTo>
                <a:lnTo>
                  <a:pt x="37528" y="65951"/>
                </a:lnTo>
                <a:lnTo>
                  <a:pt x="56636" y="65951"/>
                </a:lnTo>
                <a:lnTo>
                  <a:pt x="49834" y="58521"/>
                </a:lnTo>
                <a:close/>
              </a:path>
              <a:path w="57784" h="78104">
                <a:moveTo>
                  <a:pt x="53921" y="11544"/>
                </a:moveTo>
                <a:lnTo>
                  <a:pt x="37528" y="11544"/>
                </a:lnTo>
                <a:lnTo>
                  <a:pt x="40068" y="12103"/>
                </a:lnTo>
                <a:lnTo>
                  <a:pt x="44411" y="14312"/>
                </a:lnTo>
                <a:lnTo>
                  <a:pt x="46443" y="15811"/>
                </a:lnTo>
                <a:lnTo>
                  <a:pt x="48348" y="17716"/>
                </a:lnTo>
                <a:lnTo>
                  <a:pt x="53921" y="11544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7197" y="5749082"/>
            <a:ext cx="62230" cy="74930"/>
          </a:xfrm>
          <a:custGeom>
            <a:avLst/>
            <a:gdLst/>
            <a:ahLst/>
            <a:cxnLst/>
            <a:rect l="l" t="t" r="r" b="b"/>
            <a:pathLst>
              <a:path w="62229" h="74929">
                <a:moveTo>
                  <a:pt x="14058" y="0"/>
                </a:moveTo>
                <a:lnTo>
                  <a:pt x="0" y="0"/>
                </a:lnTo>
                <a:lnTo>
                  <a:pt x="23317" y="74752"/>
                </a:lnTo>
                <a:lnTo>
                  <a:pt x="38976" y="74752"/>
                </a:lnTo>
                <a:lnTo>
                  <a:pt x="42949" y="61950"/>
                </a:lnTo>
                <a:lnTo>
                  <a:pt x="31203" y="61950"/>
                </a:lnTo>
                <a:lnTo>
                  <a:pt x="29908" y="57607"/>
                </a:lnTo>
                <a:lnTo>
                  <a:pt x="28778" y="53530"/>
                </a:lnTo>
                <a:lnTo>
                  <a:pt x="26873" y="45910"/>
                </a:lnTo>
                <a:lnTo>
                  <a:pt x="25793" y="41871"/>
                </a:lnTo>
                <a:lnTo>
                  <a:pt x="24574" y="37604"/>
                </a:lnTo>
                <a:lnTo>
                  <a:pt x="14058" y="0"/>
                </a:lnTo>
                <a:close/>
              </a:path>
              <a:path w="62229" h="74929">
                <a:moveTo>
                  <a:pt x="62179" y="0"/>
                </a:moveTo>
                <a:lnTo>
                  <a:pt x="48577" y="0"/>
                </a:lnTo>
                <a:lnTo>
                  <a:pt x="38176" y="37604"/>
                </a:lnTo>
                <a:lnTo>
                  <a:pt x="37033" y="41871"/>
                </a:lnTo>
                <a:lnTo>
                  <a:pt x="35979" y="45910"/>
                </a:lnTo>
                <a:lnTo>
                  <a:pt x="34074" y="53530"/>
                </a:lnTo>
                <a:lnTo>
                  <a:pt x="32956" y="57607"/>
                </a:lnTo>
                <a:lnTo>
                  <a:pt x="31661" y="61950"/>
                </a:lnTo>
                <a:lnTo>
                  <a:pt x="42949" y="61950"/>
                </a:lnTo>
                <a:lnTo>
                  <a:pt x="62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68616" y="5749082"/>
            <a:ext cx="66675" cy="74930"/>
          </a:xfrm>
          <a:custGeom>
            <a:avLst/>
            <a:gdLst/>
            <a:ahLst/>
            <a:cxnLst/>
            <a:rect l="l" t="t" r="r" b="b"/>
            <a:pathLst>
              <a:path w="66675" h="74929">
                <a:moveTo>
                  <a:pt x="14630" y="0"/>
                </a:moveTo>
                <a:lnTo>
                  <a:pt x="0" y="0"/>
                </a:lnTo>
                <a:lnTo>
                  <a:pt x="0" y="74752"/>
                </a:lnTo>
                <a:lnTo>
                  <a:pt x="12230" y="74752"/>
                </a:lnTo>
                <a:lnTo>
                  <a:pt x="12172" y="36804"/>
                </a:lnTo>
                <a:lnTo>
                  <a:pt x="11950" y="32804"/>
                </a:lnTo>
                <a:lnTo>
                  <a:pt x="11607" y="28625"/>
                </a:lnTo>
                <a:lnTo>
                  <a:pt x="10515" y="16802"/>
                </a:lnTo>
                <a:lnTo>
                  <a:pt x="20787" y="16802"/>
                </a:lnTo>
                <a:lnTo>
                  <a:pt x="14630" y="0"/>
                </a:lnTo>
                <a:close/>
              </a:path>
              <a:path w="66675" h="74929">
                <a:moveTo>
                  <a:pt x="66179" y="16802"/>
                </a:moveTo>
                <a:lnTo>
                  <a:pt x="55435" y="16802"/>
                </a:lnTo>
                <a:lnTo>
                  <a:pt x="55092" y="20447"/>
                </a:lnTo>
                <a:lnTo>
                  <a:pt x="54635" y="24485"/>
                </a:lnTo>
                <a:lnTo>
                  <a:pt x="53721" y="74752"/>
                </a:lnTo>
                <a:lnTo>
                  <a:pt x="66179" y="74752"/>
                </a:lnTo>
                <a:lnTo>
                  <a:pt x="66179" y="16802"/>
                </a:lnTo>
                <a:close/>
              </a:path>
              <a:path w="66675" h="74929">
                <a:moveTo>
                  <a:pt x="20787" y="16802"/>
                </a:moveTo>
                <a:lnTo>
                  <a:pt x="10972" y="16802"/>
                </a:lnTo>
                <a:lnTo>
                  <a:pt x="16916" y="33832"/>
                </a:lnTo>
                <a:lnTo>
                  <a:pt x="29832" y="67779"/>
                </a:lnTo>
                <a:lnTo>
                  <a:pt x="36004" y="67779"/>
                </a:lnTo>
                <a:lnTo>
                  <a:pt x="42397" y="50977"/>
                </a:lnTo>
                <a:lnTo>
                  <a:pt x="33032" y="50977"/>
                </a:lnTo>
                <a:lnTo>
                  <a:pt x="28117" y="36804"/>
                </a:lnTo>
                <a:lnTo>
                  <a:pt x="20787" y="16802"/>
                </a:lnTo>
                <a:close/>
              </a:path>
              <a:path w="66675" h="74929">
                <a:moveTo>
                  <a:pt x="66179" y="0"/>
                </a:moveTo>
                <a:lnTo>
                  <a:pt x="51549" y="0"/>
                </a:lnTo>
                <a:lnTo>
                  <a:pt x="38251" y="36918"/>
                </a:lnTo>
                <a:lnTo>
                  <a:pt x="33489" y="50977"/>
                </a:lnTo>
                <a:lnTo>
                  <a:pt x="42397" y="50977"/>
                </a:lnTo>
                <a:lnTo>
                  <a:pt x="48920" y="33832"/>
                </a:lnTo>
                <a:lnTo>
                  <a:pt x="54978" y="16802"/>
                </a:lnTo>
                <a:lnTo>
                  <a:pt x="66179" y="16802"/>
                </a:lnTo>
                <a:lnTo>
                  <a:pt x="66179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43245" y="5749082"/>
            <a:ext cx="56515" cy="74930"/>
          </a:xfrm>
          <a:custGeom>
            <a:avLst/>
            <a:gdLst/>
            <a:ahLst/>
            <a:cxnLst/>
            <a:rect l="l" t="t" r="r" b="b"/>
            <a:pathLst>
              <a:path w="56515" h="74929">
                <a:moveTo>
                  <a:pt x="13601" y="0"/>
                </a:moveTo>
                <a:lnTo>
                  <a:pt x="0" y="0"/>
                </a:lnTo>
                <a:lnTo>
                  <a:pt x="0" y="74752"/>
                </a:lnTo>
                <a:lnTo>
                  <a:pt x="12687" y="74752"/>
                </a:lnTo>
                <a:lnTo>
                  <a:pt x="12625" y="36652"/>
                </a:lnTo>
                <a:lnTo>
                  <a:pt x="12471" y="33604"/>
                </a:lnTo>
                <a:lnTo>
                  <a:pt x="11633" y="24917"/>
                </a:lnTo>
                <a:lnTo>
                  <a:pt x="11277" y="20764"/>
                </a:lnTo>
                <a:lnTo>
                  <a:pt x="10972" y="16802"/>
                </a:lnTo>
                <a:lnTo>
                  <a:pt x="22915" y="16802"/>
                </a:lnTo>
                <a:lnTo>
                  <a:pt x="13601" y="0"/>
                </a:lnTo>
                <a:close/>
              </a:path>
              <a:path w="56515" h="74929">
                <a:moveTo>
                  <a:pt x="22915" y="16802"/>
                </a:moveTo>
                <a:lnTo>
                  <a:pt x="11430" y="16802"/>
                </a:lnTo>
                <a:lnTo>
                  <a:pt x="19088" y="32689"/>
                </a:lnTo>
                <a:lnTo>
                  <a:pt x="42405" y="74752"/>
                </a:lnTo>
                <a:lnTo>
                  <a:pt x="56007" y="74752"/>
                </a:lnTo>
                <a:lnTo>
                  <a:pt x="56007" y="57950"/>
                </a:lnTo>
                <a:lnTo>
                  <a:pt x="44577" y="57950"/>
                </a:lnTo>
                <a:lnTo>
                  <a:pt x="36918" y="42062"/>
                </a:lnTo>
                <a:lnTo>
                  <a:pt x="22915" y="16802"/>
                </a:lnTo>
                <a:close/>
              </a:path>
              <a:path w="56515" h="74929">
                <a:moveTo>
                  <a:pt x="56007" y="0"/>
                </a:moveTo>
                <a:lnTo>
                  <a:pt x="43319" y="0"/>
                </a:lnTo>
                <a:lnTo>
                  <a:pt x="43377" y="37871"/>
                </a:lnTo>
                <a:lnTo>
                  <a:pt x="43522" y="40970"/>
                </a:lnTo>
                <a:lnTo>
                  <a:pt x="44361" y="49885"/>
                </a:lnTo>
                <a:lnTo>
                  <a:pt x="44729" y="54063"/>
                </a:lnTo>
                <a:lnTo>
                  <a:pt x="45034" y="57950"/>
                </a:lnTo>
                <a:lnTo>
                  <a:pt x="56007" y="57950"/>
                </a:lnTo>
                <a:lnTo>
                  <a:pt x="56007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14974" y="5749082"/>
            <a:ext cx="54610" cy="74930"/>
          </a:xfrm>
          <a:custGeom>
            <a:avLst/>
            <a:gdLst/>
            <a:ahLst/>
            <a:cxnLst/>
            <a:rect l="l" t="t" r="r" b="b"/>
            <a:pathLst>
              <a:path w="54609" h="74929">
                <a:moveTo>
                  <a:pt x="27774" y="0"/>
                </a:moveTo>
                <a:lnTo>
                  <a:pt x="0" y="0"/>
                </a:lnTo>
                <a:lnTo>
                  <a:pt x="0" y="74752"/>
                </a:lnTo>
                <a:lnTo>
                  <a:pt x="29946" y="74752"/>
                </a:lnTo>
                <a:lnTo>
                  <a:pt x="33756" y="74320"/>
                </a:lnTo>
                <a:lnTo>
                  <a:pt x="51323" y="64465"/>
                </a:lnTo>
                <a:lnTo>
                  <a:pt x="13258" y="64465"/>
                </a:lnTo>
                <a:lnTo>
                  <a:pt x="13258" y="40462"/>
                </a:lnTo>
                <a:lnTo>
                  <a:pt x="49832" y="40462"/>
                </a:lnTo>
                <a:lnTo>
                  <a:pt x="47371" y="37934"/>
                </a:lnTo>
                <a:lnTo>
                  <a:pt x="43243" y="36004"/>
                </a:lnTo>
                <a:lnTo>
                  <a:pt x="37833" y="35090"/>
                </a:lnTo>
                <a:lnTo>
                  <a:pt x="37833" y="34632"/>
                </a:lnTo>
                <a:lnTo>
                  <a:pt x="42176" y="33489"/>
                </a:lnTo>
                <a:lnTo>
                  <a:pt x="45389" y="31394"/>
                </a:lnTo>
                <a:lnTo>
                  <a:pt x="45677" y="30975"/>
                </a:lnTo>
                <a:lnTo>
                  <a:pt x="13258" y="30975"/>
                </a:lnTo>
                <a:lnTo>
                  <a:pt x="13258" y="10287"/>
                </a:lnTo>
                <a:lnTo>
                  <a:pt x="48950" y="10287"/>
                </a:lnTo>
                <a:lnTo>
                  <a:pt x="47294" y="7353"/>
                </a:lnTo>
                <a:lnTo>
                  <a:pt x="45427" y="5473"/>
                </a:lnTo>
                <a:lnTo>
                  <a:pt x="40627" y="2654"/>
                </a:lnTo>
                <a:lnTo>
                  <a:pt x="37807" y="1625"/>
                </a:lnTo>
                <a:lnTo>
                  <a:pt x="31330" y="330"/>
                </a:lnTo>
                <a:lnTo>
                  <a:pt x="27774" y="0"/>
                </a:lnTo>
                <a:close/>
              </a:path>
              <a:path w="54609" h="74929">
                <a:moveTo>
                  <a:pt x="49832" y="40462"/>
                </a:moveTo>
                <a:lnTo>
                  <a:pt x="30099" y="40462"/>
                </a:lnTo>
                <a:lnTo>
                  <a:pt x="34366" y="41402"/>
                </a:lnTo>
                <a:lnTo>
                  <a:pt x="40157" y="45135"/>
                </a:lnTo>
                <a:lnTo>
                  <a:pt x="41489" y="47777"/>
                </a:lnTo>
                <a:lnTo>
                  <a:pt x="41605" y="56159"/>
                </a:lnTo>
                <a:lnTo>
                  <a:pt x="40119" y="59321"/>
                </a:lnTo>
                <a:lnTo>
                  <a:pt x="34175" y="63436"/>
                </a:lnTo>
                <a:lnTo>
                  <a:pt x="29946" y="64465"/>
                </a:lnTo>
                <a:lnTo>
                  <a:pt x="51323" y="64465"/>
                </a:lnTo>
                <a:lnTo>
                  <a:pt x="53797" y="59778"/>
                </a:lnTo>
                <a:lnTo>
                  <a:pt x="54521" y="56540"/>
                </a:lnTo>
                <a:lnTo>
                  <a:pt x="54521" y="47777"/>
                </a:lnTo>
                <a:lnTo>
                  <a:pt x="53086" y="43802"/>
                </a:lnTo>
                <a:lnTo>
                  <a:pt x="49832" y="40462"/>
                </a:lnTo>
                <a:close/>
              </a:path>
              <a:path w="54609" h="74929">
                <a:moveTo>
                  <a:pt x="48950" y="10287"/>
                </a:moveTo>
                <a:lnTo>
                  <a:pt x="27851" y="10287"/>
                </a:lnTo>
                <a:lnTo>
                  <a:pt x="31508" y="11049"/>
                </a:lnTo>
                <a:lnTo>
                  <a:pt x="36385" y="14097"/>
                </a:lnTo>
                <a:lnTo>
                  <a:pt x="37604" y="16573"/>
                </a:lnTo>
                <a:lnTo>
                  <a:pt x="37604" y="23507"/>
                </a:lnTo>
                <a:lnTo>
                  <a:pt x="36436" y="26212"/>
                </a:lnTo>
                <a:lnTo>
                  <a:pt x="31788" y="30022"/>
                </a:lnTo>
                <a:lnTo>
                  <a:pt x="28003" y="30975"/>
                </a:lnTo>
                <a:lnTo>
                  <a:pt x="45677" y="30975"/>
                </a:lnTo>
                <a:lnTo>
                  <a:pt x="49580" y="25298"/>
                </a:lnTo>
                <a:lnTo>
                  <a:pt x="50634" y="21983"/>
                </a:lnTo>
                <a:lnTo>
                  <a:pt x="50634" y="14973"/>
                </a:lnTo>
                <a:lnTo>
                  <a:pt x="49961" y="12077"/>
                </a:lnTo>
                <a:lnTo>
                  <a:pt x="48950" y="10287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42389" y="5981700"/>
            <a:ext cx="350520" cy="50800"/>
          </a:xfrm>
          <a:custGeom>
            <a:avLst/>
            <a:gdLst/>
            <a:ahLst/>
            <a:cxnLst/>
            <a:rect l="l" t="t" r="r" b="b"/>
            <a:pathLst>
              <a:path w="350519" h="50800">
                <a:moveTo>
                  <a:pt x="350519" y="0"/>
                </a:moveTo>
                <a:lnTo>
                  <a:pt x="181736" y="50800"/>
                </a:lnTo>
                <a:lnTo>
                  <a:pt x="0" y="5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971039" y="2499920"/>
            <a:ext cx="2169160" cy="4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Om alleen de 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m</a:t>
            </a: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uziek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sprites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te zien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kli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je op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de Muziek categorie bovenaan in de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Sprite</a:t>
            </a:r>
            <a:r>
              <a:rPr lang="nl-NL" sz="900" dirty="0" err="1" smtClean="0">
                <a:solidFill>
                  <a:srgbClr val="636466"/>
                </a:solidFill>
                <a:latin typeface="Trebuchet MS"/>
                <a:cs typeface="Trebuchet MS"/>
              </a:rPr>
              <a:t>sbibliotheek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44475" y="2538806"/>
            <a:ext cx="1652270" cy="363855"/>
          </a:xfrm>
          <a:custGeom>
            <a:avLst/>
            <a:gdLst/>
            <a:ahLst/>
            <a:cxnLst/>
            <a:rect l="l" t="t" r="r" b="b"/>
            <a:pathLst>
              <a:path w="1652270" h="363855">
                <a:moveTo>
                  <a:pt x="51435" y="0"/>
                </a:moveTo>
                <a:lnTo>
                  <a:pt x="35891" y="2314"/>
                </a:lnTo>
                <a:lnTo>
                  <a:pt x="19045" y="10458"/>
                </a:lnTo>
                <a:lnTo>
                  <a:pt x="5534" y="26231"/>
                </a:lnTo>
                <a:lnTo>
                  <a:pt x="0" y="51435"/>
                </a:lnTo>
                <a:lnTo>
                  <a:pt x="0" y="312013"/>
                </a:lnTo>
                <a:lnTo>
                  <a:pt x="2314" y="327551"/>
                </a:lnTo>
                <a:lnTo>
                  <a:pt x="10458" y="344398"/>
                </a:lnTo>
                <a:lnTo>
                  <a:pt x="26231" y="357912"/>
                </a:lnTo>
                <a:lnTo>
                  <a:pt x="51435" y="363448"/>
                </a:lnTo>
                <a:lnTo>
                  <a:pt x="1600835" y="363448"/>
                </a:lnTo>
                <a:lnTo>
                  <a:pt x="1616378" y="361132"/>
                </a:lnTo>
                <a:lnTo>
                  <a:pt x="1633224" y="352985"/>
                </a:lnTo>
                <a:lnTo>
                  <a:pt x="1646735" y="337211"/>
                </a:lnTo>
                <a:lnTo>
                  <a:pt x="1652270" y="312013"/>
                </a:lnTo>
                <a:lnTo>
                  <a:pt x="1652270" y="51435"/>
                </a:lnTo>
                <a:lnTo>
                  <a:pt x="1649955" y="35891"/>
                </a:lnTo>
                <a:lnTo>
                  <a:pt x="1641811" y="19045"/>
                </a:lnTo>
                <a:lnTo>
                  <a:pt x="1626038" y="5534"/>
                </a:lnTo>
                <a:lnTo>
                  <a:pt x="1600835" y="0"/>
                </a:lnTo>
                <a:lnTo>
                  <a:pt x="51435" y="0"/>
                </a:lnTo>
                <a:close/>
              </a:path>
            </a:pathLst>
          </a:custGeom>
          <a:ln w="11429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7" name="object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2983089" cy="67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smtClean="0"/>
              <a:t>Maak een ritme</a:t>
            </a:r>
            <a:endParaRPr sz="2400" dirty="0"/>
          </a:p>
          <a:p>
            <a:pPr marL="12700">
              <a:lnSpc>
                <a:spcPts val="1155"/>
              </a:lnSpc>
            </a:pPr>
            <a:r>
              <a:rPr lang="nl-NL" sz="1000" dirty="0" smtClean="0">
                <a:latin typeface="Trebuchet MS"/>
                <a:cs typeface="Trebuchet MS"/>
              </a:rPr>
              <a:t/>
            </a:r>
            <a:br>
              <a:rPr lang="nl-NL" sz="1000" dirty="0" smtClean="0">
                <a:latin typeface="Trebuchet MS"/>
                <a:cs typeface="Trebuchet MS"/>
              </a:rPr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cxnSp>
        <p:nvCxnSpPr>
          <p:cNvPr id="81" name="Rechte verbindingslijn 80"/>
          <p:cNvCxnSpPr/>
          <p:nvPr/>
        </p:nvCxnSpPr>
        <p:spPr>
          <a:xfrm>
            <a:off x="2895600" y="4419600"/>
            <a:ext cx="0" cy="533400"/>
          </a:xfrm>
          <a:prstGeom prst="line">
            <a:avLst/>
          </a:prstGeom>
          <a:ln w="63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Rechte verbindingslijn 83"/>
          <p:cNvCxnSpPr/>
          <p:nvPr/>
        </p:nvCxnSpPr>
        <p:spPr>
          <a:xfrm flipH="1">
            <a:off x="2895600" y="4648200"/>
            <a:ext cx="76200" cy="0"/>
          </a:xfrm>
          <a:prstGeom prst="line">
            <a:avLst/>
          </a:prstGeom>
          <a:ln w="63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Afbeelding 8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3807" b="99280" l="115" r="94725">
                        <a14:foregroundMark x1="24541" y1="26955" x2="32913" y2="30556"/>
                        <a14:foregroundMark x1="27982" y1="52160" x2="37615" y2="55041"/>
                        <a14:foregroundMark x1="28784" y1="77675" x2="37844" y2="816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3429000"/>
            <a:ext cx="1690282" cy="188412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cxnSp>
        <p:nvCxnSpPr>
          <p:cNvPr id="70" name="Rechte verbindingslijn 69"/>
          <p:cNvCxnSpPr/>
          <p:nvPr/>
        </p:nvCxnSpPr>
        <p:spPr>
          <a:xfrm flipH="1">
            <a:off x="2057400" y="3962400"/>
            <a:ext cx="914400" cy="0"/>
          </a:xfrm>
          <a:prstGeom prst="line">
            <a:avLst/>
          </a:prstGeom>
          <a:ln w="63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Rechte verbindingslijn 71"/>
          <p:cNvCxnSpPr/>
          <p:nvPr/>
        </p:nvCxnSpPr>
        <p:spPr>
          <a:xfrm flipH="1">
            <a:off x="2438400" y="4419600"/>
            <a:ext cx="457200" cy="0"/>
          </a:xfrm>
          <a:prstGeom prst="line">
            <a:avLst/>
          </a:prstGeom>
          <a:ln w="63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/>
          <p:nvPr/>
        </p:nvCxnSpPr>
        <p:spPr>
          <a:xfrm flipH="1">
            <a:off x="2438400" y="4953000"/>
            <a:ext cx="457200" cy="0"/>
          </a:xfrm>
          <a:prstGeom prst="line">
            <a:avLst/>
          </a:prstGeom>
          <a:ln w="63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Afbeelding 91"/>
          <p:cNvPicPr>
            <a:picLocks noChangeAspect="1"/>
          </p:cNvPicPr>
          <p:nvPr/>
        </p:nvPicPr>
        <p:blipFill rotWithShape="1">
          <a:blip r:embed="rId8" cstate="print"/>
          <a:srcRect t="10009"/>
          <a:stretch/>
        </p:blipFill>
        <p:spPr>
          <a:xfrm>
            <a:off x="304800" y="2551089"/>
            <a:ext cx="1524000" cy="328106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219200" y="2743200"/>
            <a:ext cx="102552" cy="1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1" name="Tekstvak 70"/>
          <p:cNvSpPr txBox="1"/>
          <p:nvPr/>
        </p:nvSpPr>
        <p:spPr>
          <a:xfrm>
            <a:off x="0" y="30450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73" name="Tekstvak 72"/>
          <p:cNvSpPr txBox="1"/>
          <p:nvPr/>
        </p:nvSpPr>
        <p:spPr>
          <a:xfrm>
            <a:off x="0" y="54072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74" name="Tekstvak 73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5806" y="3735895"/>
            <a:ext cx="2280399" cy="1714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5794" y="37315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764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7034" y="4417377"/>
            <a:ext cx="88392" cy="140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470" y="4417377"/>
            <a:ext cx="65130" cy="1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800" y="1263650"/>
            <a:ext cx="32004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Schakel tussen uiterlijken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om te animeren</a:t>
            </a:r>
            <a:r>
              <a:rPr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8600" y="355600"/>
            <a:ext cx="4038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Animeer een trommel</a:t>
            </a:r>
            <a:endParaRPr dirty="0"/>
          </a:p>
        </p:txBody>
      </p:sp>
      <p:sp>
        <p:nvSpPr>
          <p:cNvPr id="19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0750"/>
            <a:ext cx="4572000" cy="2000885"/>
          </a:xfrm>
          <a:custGeom>
            <a:avLst/>
            <a:gdLst/>
            <a:ahLst/>
            <a:cxnLst/>
            <a:rect l="l" t="t" r="r" b="b"/>
            <a:pathLst>
              <a:path w="4572000" h="2000885">
                <a:moveTo>
                  <a:pt x="0" y="2000262"/>
                </a:moveTo>
                <a:lnTo>
                  <a:pt x="4572000" y="2000262"/>
                </a:lnTo>
                <a:lnTo>
                  <a:pt x="4572000" y="0"/>
                </a:lnTo>
                <a:lnTo>
                  <a:pt x="0" y="0"/>
                </a:lnTo>
                <a:lnTo>
                  <a:pt x="0" y="20002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21012"/>
            <a:ext cx="4572000" cy="2717800"/>
          </a:xfrm>
          <a:custGeom>
            <a:avLst/>
            <a:gdLst/>
            <a:ahLst/>
            <a:cxnLst/>
            <a:rect l="l" t="t" r="r" b="b"/>
            <a:pathLst>
              <a:path w="4572000" h="2717800">
                <a:moveTo>
                  <a:pt x="0" y="2717787"/>
                </a:moveTo>
                <a:lnTo>
                  <a:pt x="4572000" y="2717787"/>
                </a:lnTo>
                <a:lnTo>
                  <a:pt x="4572000" y="0"/>
                </a:lnTo>
                <a:lnTo>
                  <a:pt x="0" y="0"/>
                </a:lnTo>
                <a:lnTo>
                  <a:pt x="0" y="27177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083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638800"/>
            <a:ext cx="4572000" cy="762000"/>
          </a:xfrm>
          <a:custGeom>
            <a:avLst/>
            <a:gdLst/>
            <a:ahLst/>
            <a:cxnLst/>
            <a:rect l="l" t="t" r="r" b="b"/>
            <a:pathLst>
              <a:path w="4572000" h="762000">
                <a:moveTo>
                  <a:pt x="0" y="762000"/>
                </a:moveTo>
                <a:lnTo>
                  <a:pt x="4572000" y="762000"/>
                </a:lnTo>
                <a:lnTo>
                  <a:pt x="4572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626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350" y="2438400"/>
            <a:ext cx="10054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trommel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6636" y="1352550"/>
            <a:ext cx="0" cy="1365250"/>
          </a:xfrm>
          <a:custGeom>
            <a:avLst/>
            <a:gdLst/>
            <a:ahLst/>
            <a:cxnLst/>
            <a:rect l="l" t="t" r="r" b="b"/>
            <a:pathLst>
              <a:path h="1365250">
                <a:moveTo>
                  <a:pt x="0" y="0"/>
                </a:moveTo>
                <a:lnTo>
                  <a:pt x="0" y="136525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4733" y="1635579"/>
            <a:ext cx="1116520" cy="114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4720" y="1632534"/>
            <a:ext cx="1116965" cy="1150620"/>
          </a:xfrm>
          <a:custGeom>
            <a:avLst/>
            <a:gdLst/>
            <a:ahLst/>
            <a:cxnLst/>
            <a:rect l="l" t="t" r="r" b="b"/>
            <a:pathLst>
              <a:path w="1116964" h="1150620">
                <a:moveTo>
                  <a:pt x="65150" y="0"/>
                </a:moveTo>
                <a:lnTo>
                  <a:pt x="27485" y="1017"/>
                </a:lnTo>
                <a:lnTo>
                  <a:pt x="8143" y="8143"/>
                </a:lnTo>
                <a:lnTo>
                  <a:pt x="1017" y="27485"/>
                </a:lnTo>
                <a:lnTo>
                  <a:pt x="0" y="65151"/>
                </a:lnTo>
                <a:lnTo>
                  <a:pt x="0" y="1084999"/>
                </a:lnTo>
                <a:lnTo>
                  <a:pt x="1017" y="1122664"/>
                </a:lnTo>
                <a:lnTo>
                  <a:pt x="8143" y="1142006"/>
                </a:lnTo>
                <a:lnTo>
                  <a:pt x="27485" y="1149132"/>
                </a:lnTo>
                <a:lnTo>
                  <a:pt x="65150" y="1150150"/>
                </a:lnTo>
                <a:lnTo>
                  <a:pt x="1051382" y="1150150"/>
                </a:lnTo>
                <a:lnTo>
                  <a:pt x="1089047" y="1149132"/>
                </a:lnTo>
                <a:lnTo>
                  <a:pt x="1108389" y="1142006"/>
                </a:lnTo>
                <a:lnTo>
                  <a:pt x="1115515" y="1122664"/>
                </a:lnTo>
                <a:lnTo>
                  <a:pt x="1116533" y="1084999"/>
                </a:lnTo>
                <a:lnTo>
                  <a:pt x="1116533" y="65151"/>
                </a:lnTo>
                <a:lnTo>
                  <a:pt x="1115515" y="27485"/>
                </a:lnTo>
                <a:lnTo>
                  <a:pt x="1108389" y="8143"/>
                </a:lnTo>
                <a:lnTo>
                  <a:pt x="1089047" y="1017"/>
                </a:lnTo>
                <a:lnTo>
                  <a:pt x="1051382" y="0"/>
                </a:lnTo>
                <a:lnTo>
                  <a:pt x="65150" y="0"/>
                </a:lnTo>
                <a:close/>
              </a:path>
            </a:pathLst>
          </a:custGeom>
          <a:ln w="16294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0201" y="3353877"/>
            <a:ext cx="25907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95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e Code tab</a:t>
            </a:r>
            <a:r>
              <a:rPr sz="900" b="1" spc="-45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600" y="1644065"/>
            <a:ext cx="1371600" cy="308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Klik op de Uiterlijken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tab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om de uiterlijken te zien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2600" y="2209800"/>
            <a:ext cx="1383970" cy="625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Je kunt de tekengereedschappen gebruiken om ze te veranderen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1802" y="1408582"/>
            <a:ext cx="674458" cy="20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21802" y="1408595"/>
            <a:ext cx="675005" cy="205740"/>
          </a:xfrm>
          <a:custGeom>
            <a:avLst/>
            <a:gdLst/>
            <a:ahLst/>
            <a:cxnLst/>
            <a:rect l="l" t="t" r="r" b="b"/>
            <a:pathLst>
              <a:path w="675005" h="205740">
                <a:moveTo>
                  <a:pt x="674458" y="205219"/>
                </a:moveTo>
                <a:lnTo>
                  <a:pt x="674458" y="86791"/>
                </a:lnTo>
                <a:lnTo>
                  <a:pt x="667839" y="53220"/>
                </a:lnTo>
                <a:lnTo>
                  <a:pt x="649774" y="25746"/>
                </a:lnTo>
                <a:lnTo>
                  <a:pt x="622954" y="7096"/>
                </a:lnTo>
                <a:lnTo>
                  <a:pt x="5900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6744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04696" y="3340760"/>
            <a:ext cx="560171" cy="20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4696" y="3340760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069" y="1632953"/>
            <a:ext cx="412388" cy="412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069" y="163295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6605" y="163390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8898" y="1692687"/>
            <a:ext cx="487883" cy="523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6605" y="163390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450" y="2168525"/>
            <a:ext cx="650648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800" dirty="0" smtClean="0">
                <a:solidFill>
                  <a:srgbClr val="231F20"/>
                </a:solidFill>
                <a:latin typeface="Trebuchet MS"/>
                <a:cs typeface="Trebuchet MS"/>
              </a:rPr>
              <a:t>Drums </a:t>
            </a:r>
            <a:r>
              <a:rPr sz="800" dirty="0" smtClean="0">
                <a:solidFill>
                  <a:srgbClr val="231F20"/>
                </a:solidFill>
                <a:latin typeface="Trebuchet MS"/>
                <a:cs typeface="Trebuchet MS"/>
              </a:rPr>
              <a:t>Conga</a:t>
            </a:r>
            <a:endParaRPr sz="8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3554" y="4339526"/>
            <a:ext cx="897446" cy="318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Kies een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geluid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uit het menu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12325" y="451510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5">
                <a:moveTo>
                  <a:pt x="134899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0174" y="5890816"/>
            <a:ext cx="2286026" cy="20518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Druk op de </a:t>
            </a:r>
            <a:r>
              <a:rPr lang="nl-NL" sz="900" b="1" dirty="0" smtClean="0">
                <a:solidFill>
                  <a:srgbClr val="636466"/>
                </a:solidFill>
                <a:latin typeface="Trebuchet MS"/>
                <a:cs typeface="Trebuchet MS"/>
              </a:rPr>
              <a:t>linker</a:t>
            </a:r>
            <a:r>
              <a:rPr lang="nl-NL"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 pijltoets</a:t>
            </a:r>
            <a:r>
              <a:rPr sz="900" dirty="0" smtClean="0">
                <a:solidFill>
                  <a:srgbClr val="636466"/>
                </a:solidFill>
                <a:latin typeface="Trebuchet MS"/>
                <a:cs typeface="Trebuchet MS"/>
              </a:rPr>
              <a:t>.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10182" y="5943088"/>
            <a:ext cx="204584" cy="221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3" name="object 4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886200" cy="67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5"/>
              </a:lnSpc>
              <a:spcBef>
                <a:spcPts val="100"/>
              </a:spcBef>
            </a:pPr>
            <a:r>
              <a:rPr lang="nl-NL" sz="2400" dirty="0" smtClean="0"/>
              <a:t>Animeer een trommel</a:t>
            </a:r>
            <a:endParaRPr sz="2400" dirty="0"/>
          </a:p>
          <a:p>
            <a:pPr marL="12700">
              <a:lnSpc>
                <a:spcPts val="1155"/>
              </a:lnSpc>
            </a:pPr>
            <a:r>
              <a:rPr lang="nl-NL" sz="1000" dirty="0" smtClean="0">
                <a:latin typeface="Trebuchet MS"/>
                <a:cs typeface="Trebuchet MS"/>
              </a:rPr>
              <a:t/>
            </a:r>
            <a:br>
              <a:rPr lang="nl-NL" sz="1000" dirty="0" smtClean="0">
                <a:latin typeface="Trebuchet MS"/>
                <a:cs typeface="Trebuchet MS"/>
              </a:rPr>
            </a:br>
            <a:r>
              <a:rPr sz="1000" dirty="0" smtClean="0">
                <a:latin typeface="Trebuchet MS"/>
                <a:cs typeface="Trebuchet MS"/>
              </a:rPr>
              <a:t>scratch.mit.edu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35" name="Afbeelding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8800" y="1436414"/>
            <a:ext cx="647700" cy="163786"/>
          </a:xfrm>
          <a:prstGeom prst="rect">
            <a:avLst/>
          </a:prstGeom>
        </p:spPr>
      </p:pic>
      <p:pic>
        <p:nvPicPr>
          <p:cNvPr id="36" name="Afbeelding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576" b="98109" l="0" r="95992">
                        <a14:foregroundMark x1="23945" y1="19819" x2="29325" y2="24013"/>
                        <a14:foregroundMark x1="26477" y1="53536" x2="35654" y2="50329"/>
                        <a14:foregroundMark x1="25211" y1="81579" x2="35338" y2="84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3581400"/>
            <a:ext cx="1625182" cy="208462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32" name="object 32"/>
          <p:cNvSpPr/>
          <p:nvPr/>
        </p:nvSpPr>
        <p:spPr>
          <a:xfrm>
            <a:off x="2976879" y="4222991"/>
            <a:ext cx="133985" cy="620395"/>
          </a:xfrm>
          <a:custGeom>
            <a:avLst/>
            <a:gdLst/>
            <a:ahLst/>
            <a:cxnLst/>
            <a:rect l="l" t="t" r="r" b="b"/>
            <a:pathLst>
              <a:path w="133985" h="620395">
                <a:moveTo>
                  <a:pt x="12700" y="0"/>
                </a:moveTo>
                <a:lnTo>
                  <a:pt x="133591" y="0"/>
                </a:lnTo>
                <a:lnTo>
                  <a:pt x="133591" y="620077"/>
                </a:lnTo>
                <a:lnTo>
                  <a:pt x="0" y="62007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0" y="2968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818386"/>
                </a:solidFill>
                <a:latin typeface="Trebuchet MS"/>
                <a:cs typeface="Trebuchet MS"/>
              </a:rPr>
              <a:t>VOEG DEZE CODE TOE</a:t>
            </a:r>
            <a:endParaRPr lang="nl-NL" sz="1400" b="1" dirty="0">
              <a:solidFill>
                <a:srgbClr val="818386"/>
              </a:solidFill>
              <a:latin typeface="Trebuchet MS"/>
              <a:cs typeface="Trebuchet MS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0" y="563582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5A9A70"/>
                </a:solidFill>
                <a:latin typeface="Trebuchet MS"/>
                <a:cs typeface="Trebuchet MS"/>
              </a:rPr>
              <a:t>PROBEER HET</a:t>
            </a:r>
            <a:endParaRPr lang="nl-NL" sz="1400" b="1" dirty="0">
              <a:solidFill>
                <a:srgbClr val="5A9A70"/>
              </a:solidFill>
              <a:latin typeface="Trebuchet MS"/>
              <a:cs typeface="Trebuchet MS"/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0" y="911423"/>
            <a:ext cx="457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 smtClean="0">
                <a:solidFill>
                  <a:srgbClr val="128FBF"/>
                </a:solidFill>
                <a:latin typeface="Trebuchet MS"/>
                <a:cs typeface="Trebuchet MS"/>
              </a:rPr>
              <a:t>BEGIN</a:t>
            </a:r>
            <a:endParaRPr lang="nl-NL" b="1" dirty="0">
              <a:solidFill>
                <a:srgbClr val="128FB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E54C00"/>
          </a:solid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E54C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7357" y="5890085"/>
            <a:ext cx="694902" cy="25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586" y="3885323"/>
            <a:ext cx="101917" cy="11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7739" y="59246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3497" y="2703398"/>
            <a:ext cx="2532887" cy="1908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3485" y="2703398"/>
            <a:ext cx="2533015" cy="1908810"/>
          </a:xfrm>
          <a:custGeom>
            <a:avLst/>
            <a:gdLst/>
            <a:ahLst/>
            <a:cxnLst/>
            <a:rect l="l" t="t" r="r" b="b"/>
            <a:pathLst>
              <a:path w="2533015" h="1908810">
                <a:moveTo>
                  <a:pt x="0" y="1908416"/>
                </a:moveTo>
                <a:lnTo>
                  <a:pt x="2532888" y="1908416"/>
                </a:lnTo>
                <a:lnTo>
                  <a:pt x="2532888" y="0"/>
                </a:lnTo>
                <a:lnTo>
                  <a:pt x="0" y="0"/>
                </a:lnTo>
                <a:lnTo>
                  <a:pt x="0" y="1908416"/>
                </a:lnTo>
                <a:close/>
              </a:path>
            </a:pathLst>
          </a:custGeom>
          <a:ln w="7645">
            <a:solidFill>
              <a:srgbClr val="FF661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1263650"/>
            <a:ext cx="3352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12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Speel een reeks noten af.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4572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dirty="0"/>
              <a:t>Maak een melodie</a:t>
            </a:r>
            <a:endParaRPr spc="55" dirty="0"/>
          </a:p>
        </p:txBody>
      </p:sp>
      <p:sp>
        <p:nvSpPr>
          <p:cNvPr id="15" name="object 15"/>
          <p:cNvSpPr/>
          <p:nvPr/>
        </p:nvSpPr>
        <p:spPr>
          <a:xfrm>
            <a:off x="850224" y="3587369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660" y="3587369"/>
            <a:ext cx="65130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596900" y="5927725"/>
            <a:ext cx="8509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0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Maak muziek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700</Words>
  <Application>Microsoft Office PowerPoint</Application>
  <PresentationFormat>Aangepast</PresentationFormat>
  <Paragraphs>184</Paragraphs>
  <Slides>20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 Theme</vt:lpstr>
      <vt:lpstr>Maak muziek  Kaarten</vt:lpstr>
      <vt:lpstr>Maak muziek Kaarten</vt:lpstr>
      <vt:lpstr>Speel een trommel</vt:lpstr>
      <vt:lpstr>Speel een trommel  scratch.mit.edu</vt:lpstr>
      <vt:lpstr>Maak een ritme</vt:lpstr>
      <vt:lpstr>Maak een ritme  scratch.mit.edu</vt:lpstr>
      <vt:lpstr>Animeer een trommel</vt:lpstr>
      <vt:lpstr>Animeer een trommel  scratch.mit.edu</vt:lpstr>
      <vt:lpstr>Maak een melodie</vt:lpstr>
      <vt:lpstr>Maak een melodie  scratch.mit.edu</vt:lpstr>
      <vt:lpstr>Speel een akkoord</vt:lpstr>
      <vt:lpstr>Speel een akkoord scratch.mit.edu</vt:lpstr>
      <vt:lpstr>Verrassingslied</vt:lpstr>
      <vt:lpstr>Verrassingslied scratch.mit.edu</vt:lpstr>
      <vt:lpstr>Beatbox Geluiden</vt:lpstr>
      <vt:lpstr>Beatbox Geluiden scratch.mit.edu</vt:lpstr>
      <vt:lpstr>Neem geluiden op</vt:lpstr>
      <vt:lpstr>Neem geluiden op scratch.mit.edu</vt:lpstr>
      <vt:lpstr>Speel een liedje</vt:lpstr>
      <vt:lpstr>Speel een liedje scratch.mit.edu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Maak muziek  Kaarten</dc:title>
  <dc:creator>Hans</dc:creator>
  <cp:lastModifiedBy>Hans de Jong</cp:lastModifiedBy>
  <cp:revision>32</cp:revision>
  <dcterms:created xsi:type="dcterms:W3CDTF">2018-12-08T19:13:07Z</dcterms:created>
  <dcterms:modified xsi:type="dcterms:W3CDTF">2019-01-19T20:49:44Z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2018-11-27T00:00:00Z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2018-12-08T00:00:00Z</vt:filetime>
  </property>
</Properties>
</file>