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572000" cy="6400800"/>
  <p:notesSz cx="4572000" cy="6400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7"/>
  </p:normalViewPr>
  <p:slideViewPr>
    <p:cSldViewPr>
      <p:cViewPr>
        <p:scale>
          <a:sx n="180" d="100"/>
          <a:sy n="180" d="100"/>
        </p:scale>
        <p:origin x="424" y="-2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589213" y="0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A8EFF-759D-104F-87FE-F45EEEF4B6E3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14475" y="800100"/>
            <a:ext cx="1543050" cy="2160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079750"/>
            <a:ext cx="3657600" cy="25209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080125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589213" y="6080125"/>
            <a:ext cx="1981200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D2BC-195B-1D48-A435-DE4EA8BB1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D2BC-195B-1D48-A435-DE4EA8BB1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984248"/>
            <a:ext cx="3886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latin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3584448"/>
            <a:ext cx="32004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 Black" pitchFamily="2" charset="77"/>
                <a:cs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 Black" pitchFamily="2" charset="77"/>
                <a:cs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1472184"/>
            <a:ext cx="19888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Montserrat Black" pitchFamily="2" charset="77"/>
                <a:cs typeface="Montserrat Black" pitchFamily="2" charset="7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907" y="355600"/>
            <a:ext cx="254018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Burbank Big Regular"/>
                <a:cs typeface="Burbank Big Regular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994" y="1847850"/>
            <a:ext cx="2742011" cy="295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5952744"/>
            <a:ext cx="146304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5952744"/>
            <a:ext cx="1051560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 b="1" i="0">
          <a:latin typeface="Montserrat Black" pitchFamily="2" charset="77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g"/><Relationship Id="rId3" Type="http://schemas.openxmlformats.org/officeDocument/2006/relationships/image" Target="../media/image61.png"/><Relationship Id="rId7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11" Type="http://schemas.openxmlformats.org/officeDocument/2006/relationships/image" Target="../media/image68.jp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73.jpg"/><Relationship Id="rId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78.jpg"/><Relationship Id="rId10" Type="http://schemas.openxmlformats.org/officeDocument/2006/relationships/image" Target="../media/image82.png"/><Relationship Id="rId4" Type="http://schemas.openxmlformats.org/officeDocument/2006/relationships/image" Target="../media/image77.jpg"/><Relationship Id="rId9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jpg"/><Relationship Id="rId13" Type="http://schemas.openxmlformats.org/officeDocument/2006/relationships/image" Target="../media/image92.png"/><Relationship Id="rId3" Type="http://schemas.openxmlformats.org/officeDocument/2006/relationships/image" Target="../media/image83.jpg"/><Relationship Id="rId7" Type="http://schemas.openxmlformats.org/officeDocument/2006/relationships/image" Target="../media/image86.jpg"/><Relationship Id="rId12" Type="http://schemas.openxmlformats.org/officeDocument/2006/relationships/image" Target="../media/image9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90.png"/><Relationship Id="rId5" Type="http://schemas.openxmlformats.org/officeDocument/2006/relationships/image" Target="../media/image85.jpg"/><Relationship Id="rId15" Type="http://schemas.openxmlformats.org/officeDocument/2006/relationships/image" Target="../media/image94.jpg"/><Relationship Id="rId10" Type="http://schemas.openxmlformats.org/officeDocument/2006/relationships/image" Target="../media/image89.jpg"/><Relationship Id="rId4" Type="http://schemas.openxmlformats.org/officeDocument/2006/relationships/image" Target="../media/image84.jpg"/><Relationship Id="rId9" Type="http://schemas.openxmlformats.org/officeDocument/2006/relationships/image" Target="../media/image88.jpg"/><Relationship Id="rId14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g"/><Relationship Id="rId3" Type="http://schemas.openxmlformats.org/officeDocument/2006/relationships/image" Target="../media/image27.png"/><Relationship Id="rId7" Type="http://schemas.openxmlformats.org/officeDocument/2006/relationships/image" Target="../media/image31.jpg"/><Relationship Id="rId12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9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jpg"/><Relationship Id="rId4" Type="http://schemas.openxmlformats.org/officeDocument/2006/relationships/image" Target="../media/image42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3.png"/><Relationship Id="rId7" Type="http://schemas.openxmlformats.org/officeDocument/2006/relationships/image" Target="../media/image5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55.jpg"/><Relationship Id="rId4" Type="http://schemas.openxmlformats.org/officeDocument/2006/relationships/image" Target="../media/image54.png"/><Relationship Id="rId9" Type="http://schemas.openxmlformats.org/officeDocument/2006/relationships/image" Target="../media/image5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6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9185" y="4622348"/>
            <a:ext cx="1803400" cy="1778635"/>
          </a:xfrm>
          <a:custGeom>
            <a:avLst/>
            <a:gdLst/>
            <a:ahLst/>
            <a:cxnLst/>
            <a:rect l="l" t="t" r="r" b="b"/>
            <a:pathLst>
              <a:path w="1803400" h="1778635">
                <a:moveTo>
                  <a:pt x="9766" y="1624980"/>
                </a:moveTo>
                <a:lnTo>
                  <a:pt x="492" y="1678044"/>
                </a:lnTo>
                <a:lnTo>
                  <a:pt x="0" y="1713626"/>
                </a:lnTo>
                <a:lnTo>
                  <a:pt x="164" y="1733924"/>
                </a:lnTo>
                <a:lnTo>
                  <a:pt x="657" y="1754212"/>
                </a:lnTo>
                <a:lnTo>
                  <a:pt x="1478" y="1774420"/>
                </a:lnTo>
                <a:lnTo>
                  <a:pt x="1709" y="1778451"/>
                </a:lnTo>
                <a:lnTo>
                  <a:pt x="33505" y="1778451"/>
                </a:lnTo>
                <a:lnTo>
                  <a:pt x="33185" y="1772860"/>
                </a:lnTo>
                <a:lnTo>
                  <a:pt x="32388" y="1753174"/>
                </a:lnTo>
                <a:lnTo>
                  <a:pt x="31909" y="1733402"/>
                </a:lnTo>
                <a:lnTo>
                  <a:pt x="31750" y="1713626"/>
                </a:lnTo>
                <a:lnTo>
                  <a:pt x="31879" y="1695490"/>
                </a:lnTo>
                <a:lnTo>
                  <a:pt x="32280" y="1677166"/>
                </a:lnTo>
                <a:lnTo>
                  <a:pt x="32884" y="1660050"/>
                </a:lnTo>
                <a:lnTo>
                  <a:pt x="33869" y="1640220"/>
                </a:lnTo>
                <a:lnTo>
                  <a:pt x="34264" y="1633248"/>
                </a:lnTo>
                <a:lnTo>
                  <a:pt x="27571" y="1625755"/>
                </a:lnTo>
                <a:lnTo>
                  <a:pt x="18808" y="1625260"/>
                </a:lnTo>
                <a:lnTo>
                  <a:pt x="9766" y="1624980"/>
                </a:lnTo>
                <a:close/>
              </a:path>
              <a:path w="1803400" h="1778635">
                <a:moveTo>
                  <a:pt x="1131620" y="1628435"/>
                </a:moveTo>
                <a:lnTo>
                  <a:pt x="1124191" y="1635344"/>
                </a:lnTo>
                <a:lnTo>
                  <a:pt x="1123365" y="1652870"/>
                </a:lnTo>
                <a:lnTo>
                  <a:pt x="1130109" y="1660312"/>
                </a:lnTo>
                <a:lnTo>
                  <a:pt x="1146098" y="1661061"/>
                </a:lnTo>
                <a:lnTo>
                  <a:pt x="1153375" y="1661252"/>
                </a:lnTo>
                <a:lnTo>
                  <a:pt x="1160716" y="1661252"/>
                </a:lnTo>
                <a:lnTo>
                  <a:pt x="1227537" y="1656373"/>
                </a:lnTo>
                <a:lnTo>
                  <a:pt x="1294625" y="1641846"/>
                </a:lnTo>
                <a:lnTo>
                  <a:pt x="1307909" y="1630606"/>
                </a:lnTo>
                <a:lnTo>
                  <a:pt x="1307505" y="1629207"/>
                </a:lnTo>
                <a:lnTo>
                  <a:pt x="1176256" y="1629207"/>
                </a:lnTo>
                <a:lnTo>
                  <a:pt x="1140396" y="1629006"/>
                </a:lnTo>
                <a:lnTo>
                  <a:pt x="1131620" y="1628435"/>
                </a:lnTo>
                <a:close/>
              </a:path>
              <a:path w="1803400" h="1778635">
                <a:moveTo>
                  <a:pt x="1294257" y="1608928"/>
                </a:moveTo>
                <a:lnTo>
                  <a:pt x="1285824" y="1611328"/>
                </a:lnTo>
                <a:lnTo>
                  <a:pt x="1249235" y="1620350"/>
                </a:lnTo>
                <a:lnTo>
                  <a:pt x="1212624" y="1626315"/>
                </a:lnTo>
                <a:lnTo>
                  <a:pt x="1176256" y="1629207"/>
                </a:lnTo>
                <a:lnTo>
                  <a:pt x="1307505" y="1629207"/>
                </a:lnTo>
                <a:lnTo>
                  <a:pt x="1303045" y="1613754"/>
                </a:lnTo>
                <a:lnTo>
                  <a:pt x="1294257" y="1608928"/>
                </a:lnTo>
                <a:close/>
              </a:path>
              <a:path w="1803400" h="1778635">
                <a:moveTo>
                  <a:pt x="856816" y="1521948"/>
                </a:moveTo>
                <a:lnTo>
                  <a:pt x="851083" y="1523995"/>
                </a:lnTo>
                <a:lnTo>
                  <a:pt x="846416" y="1528232"/>
                </a:lnTo>
                <a:lnTo>
                  <a:pt x="843760" y="1533947"/>
                </a:lnTo>
                <a:lnTo>
                  <a:pt x="843510" y="1540027"/>
                </a:lnTo>
                <a:lnTo>
                  <a:pt x="845557" y="1545759"/>
                </a:lnTo>
                <a:lnTo>
                  <a:pt x="883243" y="1573583"/>
                </a:lnTo>
                <a:lnTo>
                  <a:pt x="917136" y="1594110"/>
                </a:lnTo>
                <a:lnTo>
                  <a:pt x="951354" y="1611946"/>
                </a:lnTo>
                <a:lnTo>
                  <a:pt x="987691" y="1627774"/>
                </a:lnTo>
                <a:lnTo>
                  <a:pt x="989685" y="1628130"/>
                </a:lnTo>
                <a:lnTo>
                  <a:pt x="997940" y="1628130"/>
                </a:lnTo>
                <a:lnTo>
                  <a:pt x="1003922" y="1624345"/>
                </a:lnTo>
                <a:lnTo>
                  <a:pt x="1006386" y="1618110"/>
                </a:lnTo>
                <a:lnTo>
                  <a:pt x="1007502" y="1611910"/>
                </a:lnTo>
                <a:lnTo>
                  <a:pt x="1006201" y="1605965"/>
                </a:lnTo>
                <a:lnTo>
                  <a:pt x="1002767" y="1600940"/>
                </a:lnTo>
                <a:lnTo>
                  <a:pt x="997483" y="1597498"/>
                </a:lnTo>
                <a:lnTo>
                  <a:pt x="964933" y="1583240"/>
                </a:lnTo>
                <a:lnTo>
                  <a:pt x="932530" y="1566340"/>
                </a:lnTo>
                <a:lnTo>
                  <a:pt x="900387" y="1546861"/>
                </a:lnTo>
                <a:lnTo>
                  <a:pt x="868616" y="1524866"/>
                </a:lnTo>
                <a:lnTo>
                  <a:pt x="862899" y="1522202"/>
                </a:lnTo>
                <a:lnTo>
                  <a:pt x="856816" y="1521948"/>
                </a:lnTo>
                <a:close/>
              </a:path>
              <a:path w="1803400" h="1778635">
                <a:moveTo>
                  <a:pt x="1534721" y="1443920"/>
                </a:moveTo>
                <a:lnTo>
                  <a:pt x="1529070" y="1446175"/>
                </a:lnTo>
                <a:lnTo>
                  <a:pt x="1524558" y="1450571"/>
                </a:lnTo>
                <a:lnTo>
                  <a:pt x="1502630" y="1479492"/>
                </a:lnTo>
                <a:lnTo>
                  <a:pt x="1477903" y="1505997"/>
                </a:lnTo>
                <a:lnTo>
                  <a:pt x="1450469" y="1530003"/>
                </a:lnTo>
                <a:lnTo>
                  <a:pt x="1420418" y="1551422"/>
                </a:lnTo>
                <a:lnTo>
                  <a:pt x="1415891" y="1555804"/>
                </a:lnTo>
                <a:lnTo>
                  <a:pt x="1413481" y="1561393"/>
                </a:lnTo>
                <a:lnTo>
                  <a:pt x="1413342" y="1567479"/>
                </a:lnTo>
                <a:lnTo>
                  <a:pt x="1415630" y="1573355"/>
                </a:lnTo>
                <a:lnTo>
                  <a:pt x="1418653" y="1578079"/>
                </a:lnTo>
                <a:lnTo>
                  <a:pt x="1423771" y="1580657"/>
                </a:lnTo>
                <a:lnTo>
                  <a:pt x="1431937" y="1580657"/>
                </a:lnTo>
                <a:lnTo>
                  <a:pt x="1470217" y="1554865"/>
                </a:lnTo>
                <a:lnTo>
                  <a:pt x="1500046" y="1528760"/>
                </a:lnTo>
                <a:lnTo>
                  <a:pt x="1526939" y="1499924"/>
                </a:lnTo>
                <a:lnTo>
                  <a:pt x="1550797" y="1468453"/>
                </a:lnTo>
                <a:lnTo>
                  <a:pt x="1553275" y="1456556"/>
                </a:lnTo>
                <a:lnTo>
                  <a:pt x="1551020" y="1450904"/>
                </a:lnTo>
                <a:lnTo>
                  <a:pt x="1546618" y="1446393"/>
                </a:lnTo>
                <a:lnTo>
                  <a:pt x="1540807" y="1443945"/>
                </a:lnTo>
                <a:lnTo>
                  <a:pt x="1534721" y="1443920"/>
                </a:lnTo>
                <a:close/>
              </a:path>
              <a:path w="1803400" h="1778635">
                <a:moveTo>
                  <a:pt x="62839" y="1323139"/>
                </a:moveTo>
                <a:lnTo>
                  <a:pt x="42220" y="1374316"/>
                </a:lnTo>
                <a:lnTo>
                  <a:pt x="33551" y="1412049"/>
                </a:lnTo>
                <a:lnTo>
                  <a:pt x="25861" y="1449682"/>
                </a:lnTo>
                <a:lnTo>
                  <a:pt x="17741" y="1495732"/>
                </a:lnTo>
                <a:lnTo>
                  <a:pt x="23583" y="1503899"/>
                </a:lnTo>
                <a:lnTo>
                  <a:pt x="33108" y="1505486"/>
                </a:lnTo>
                <a:lnTo>
                  <a:pt x="33997" y="1505550"/>
                </a:lnTo>
                <a:lnTo>
                  <a:pt x="42481" y="1505550"/>
                </a:lnTo>
                <a:lnTo>
                  <a:pt x="49212" y="1500050"/>
                </a:lnTo>
                <a:lnTo>
                  <a:pt x="50495" y="1492265"/>
                </a:lnTo>
                <a:lnTo>
                  <a:pt x="57047" y="1455625"/>
                </a:lnTo>
                <a:lnTo>
                  <a:pt x="64587" y="1418753"/>
                </a:lnTo>
                <a:lnTo>
                  <a:pt x="73081" y="1381778"/>
                </a:lnTo>
                <a:lnTo>
                  <a:pt x="82499" y="1344831"/>
                </a:lnTo>
                <a:lnTo>
                  <a:pt x="84772" y="1336360"/>
                </a:lnTo>
                <a:lnTo>
                  <a:pt x="79743" y="1327648"/>
                </a:lnTo>
                <a:lnTo>
                  <a:pt x="62839" y="1323139"/>
                </a:lnTo>
                <a:close/>
              </a:path>
              <a:path w="1803400" h="1778635">
                <a:moveTo>
                  <a:pt x="652821" y="1301594"/>
                </a:moveTo>
                <a:lnTo>
                  <a:pt x="646739" y="1301705"/>
                </a:lnTo>
                <a:lnTo>
                  <a:pt x="640956" y="1304229"/>
                </a:lnTo>
                <a:lnTo>
                  <a:pt x="636609" y="1308795"/>
                </a:lnTo>
                <a:lnTo>
                  <a:pt x="634431" y="1314475"/>
                </a:lnTo>
                <a:lnTo>
                  <a:pt x="634544" y="1320560"/>
                </a:lnTo>
                <a:lnTo>
                  <a:pt x="660363" y="1358397"/>
                </a:lnTo>
                <a:lnTo>
                  <a:pt x="684391" y="1389214"/>
                </a:lnTo>
                <a:lnTo>
                  <a:pt x="709070" y="1418684"/>
                </a:lnTo>
                <a:lnTo>
                  <a:pt x="737438" y="1450051"/>
                </a:lnTo>
                <a:lnTo>
                  <a:pt x="741667" y="1451740"/>
                </a:lnTo>
                <a:lnTo>
                  <a:pt x="749808" y="1451740"/>
                </a:lnTo>
                <a:lnTo>
                  <a:pt x="753706" y="1450317"/>
                </a:lnTo>
                <a:lnTo>
                  <a:pt x="756754" y="1447460"/>
                </a:lnTo>
                <a:lnTo>
                  <a:pt x="760420" y="1442325"/>
                </a:lnTo>
                <a:lnTo>
                  <a:pt x="761782" y="1436392"/>
                </a:lnTo>
                <a:lnTo>
                  <a:pt x="760817" y="1430383"/>
                </a:lnTo>
                <a:lnTo>
                  <a:pt x="757504" y="1425019"/>
                </a:lnTo>
                <a:lnTo>
                  <a:pt x="733007" y="1397828"/>
                </a:lnTo>
                <a:lnTo>
                  <a:pt x="709047" y="1369209"/>
                </a:lnTo>
                <a:lnTo>
                  <a:pt x="685705" y="1339265"/>
                </a:lnTo>
                <a:lnTo>
                  <a:pt x="663067" y="1308103"/>
                </a:lnTo>
                <a:lnTo>
                  <a:pt x="658497" y="1303768"/>
                </a:lnTo>
                <a:lnTo>
                  <a:pt x="652821" y="1301594"/>
                </a:lnTo>
                <a:close/>
              </a:path>
              <a:path w="1803400" h="1778635">
                <a:moveTo>
                  <a:pt x="1617776" y="1152832"/>
                </a:moveTo>
                <a:lnTo>
                  <a:pt x="1608785" y="1153163"/>
                </a:lnTo>
                <a:lnTo>
                  <a:pt x="1600034" y="1153658"/>
                </a:lnTo>
                <a:lnTo>
                  <a:pt x="1593342" y="1161164"/>
                </a:lnTo>
                <a:lnTo>
                  <a:pt x="1593837" y="1169914"/>
                </a:lnTo>
                <a:lnTo>
                  <a:pt x="1594246" y="1178167"/>
                </a:lnTo>
                <a:lnTo>
                  <a:pt x="1594540" y="1186429"/>
                </a:lnTo>
                <a:lnTo>
                  <a:pt x="1594708" y="1194219"/>
                </a:lnTo>
                <a:lnTo>
                  <a:pt x="1594777" y="1202858"/>
                </a:lnTo>
                <a:lnTo>
                  <a:pt x="1593983" y="1232347"/>
                </a:lnTo>
                <a:lnTo>
                  <a:pt x="1591608" y="1261235"/>
                </a:lnTo>
                <a:lnTo>
                  <a:pt x="1587661" y="1289420"/>
                </a:lnTo>
                <a:lnTo>
                  <a:pt x="1582153" y="1316802"/>
                </a:lnTo>
                <a:lnTo>
                  <a:pt x="1580172" y="1325349"/>
                </a:lnTo>
                <a:lnTo>
                  <a:pt x="1585480" y="1333884"/>
                </a:lnTo>
                <a:lnTo>
                  <a:pt x="1594015" y="1335878"/>
                </a:lnTo>
                <a:lnTo>
                  <a:pt x="1595221" y="1336144"/>
                </a:lnTo>
                <a:lnTo>
                  <a:pt x="1596440" y="1336284"/>
                </a:lnTo>
                <a:lnTo>
                  <a:pt x="1604848" y="1336284"/>
                </a:lnTo>
                <a:lnTo>
                  <a:pt x="1618945" y="1294853"/>
                </a:lnTo>
                <a:lnTo>
                  <a:pt x="1625681" y="1234171"/>
                </a:lnTo>
                <a:lnTo>
                  <a:pt x="1626527" y="1202858"/>
                </a:lnTo>
                <a:lnTo>
                  <a:pt x="1626465" y="1194219"/>
                </a:lnTo>
                <a:lnTo>
                  <a:pt x="1626279" y="1185527"/>
                </a:lnTo>
                <a:lnTo>
                  <a:pt x="1625969" y="1176813"/>
                </a:lnTo>
                <a:lnTo>
                  <a:pt x="1625536" y="1168111"/>
                </a:lnTo>
                <a:lnTo>
                  <a:pt x="1625041" y="1159360"/>
                </a:lnTo>
                <a:lnTo>
                  <a:pt x="1617776" y="1152832"/>
                </a:lnTo>
                <a:close/>
              </a:path>
              <a:path w="1803400" h="1778635">
                <a:moveTo>
                  <a:pt x="173539" y="1039106"/>
                </a:moveTo>
                <a:lnTo>
                  <a:pt x="146133" y="1073999"/>
                </a:lnTo>
                <a:lnTo>
                  <a:pt x="115475" y="1145426"/>
                </a:lnTo>
                <a:lnTo>
                  <a:pt x="98374" y="1189929"/>
                </a:lnTo>
                <a:lnTo>
                  <a:pt x="97412" y="1196154"/>
                </a:lnTo>
                <a:lnTo>
                  <a:pt x="98859" y="1202062"/>
                </a:lnTo>
                <a:lnTo>
                  <a:pt x="102417" y="1206997"/>
                </a:lnTo>
                <a:lnTo>
                  <a:pt x="107784" y="1210300"/>
                </a:lnTo>
                <a:lnTo>
                  <a:pt x="109601" y="1210973"/>
                </a:lnTo>
                <a:lnTo>
                  <a:pt x="111442" y="1211278"/>
                </a:lnTo>
                <a:lnTo>
                  <a:pt x="119735" y="1211278"/>
                </a:lnTo>
                <a:lnTo>
                  <a:pt x="125806" y="1207315"/>
                </a:lnTo>
                <a:lnTo>
                  <a:pt x="128168" y="1200889"/>
                </a:lnTo>
                <a:lnTo>
                  <a:pt x="144926" y="1157273"/>
                </a:lnTo>
                <a:lnTo>
                  <a:pt x="160728" y="1119271"/>
                </a:lnTo>
                <a:lnTo>
                  <a:pt x="174952" y="1087334"/>
                </a:lnTo>
                <a:lnTo>
                  <a:pt x="186982" y="1061913"/>
                </a:lnTo>
                <a:lnTo>
                  <a:pt x="188558" y="1055809"/>
                </a:lnTo>
                <a:lnTo>
                  <a:pt x="187707" y="1049783"/>
                </a:lnTo>
                <a:lnTo>
                  <a:pt x="184658" y="1044516"/>
                </a:lnTo>
                <a:lnTo>
                  <a:pt x="179641" y="1040691"/>
                </a:lnTo>
                <a:lnTo>
                  <a:pt x="173539" y="1039106"/>
                </a:lnTo>
                <a:close/>
              </a:path>
              <a:path w="1803400" h="1778635">
                <a:moveTo>
                  <a:pt x="570204" y="1017108"/>
                </a:moveTo>
                <a:lnTo>
                  <a:pt x="552919" y="1017628"/>
                </a:lnTo>
                <a:lnTo>
                  <a:pt x="546011" y="1024931"/>
                </a:lnTo>
                <a:lnTo>
                  <a:pt x="546252" y="1033694"/>
                </a:lnTo>
                <a:lnTo>
                  <a:pt x="550678" y="1109262"/>
                </a:lnTo>
                <a:lnTo>
                  <a:pt x="554667" y="1148022"/>
                </a:lnTo>
                <a:lnTo>
                  <a:pt x="559828" y="1187249"/>
                </a:lnTo>
                <a:lnTo>
                  <a:pt x="567766" y="1200826"/>
                </a:lnTo>
                <a:lnTo>
                  <a:pt x="576287" y="1200826"/>
                </a:lnTo>
                <a:lnTo>
                  <a:pt x="577049" y="1200775"/>
                </a:lnTo>
                <a:lnTo>
                  <a:pt x="586498" y="1199403"/>
                </a:lnTo>
                <a:lnTo>
                  <a:pt x="592518" y="1191339"/>
                </a:lnTo>
                <a:lnTo>
                  <a:pt x="591261" y="1182652"/>
                </a:lnTo>
                <a:lnTo>
                  <a:pt x="586217" y="1144356"/>
                </a:lnTo>
                <a:lnTo>
                  <a:pt x="582317" y="1106535"/>
                </a:lnTo>
                <a:lnTo>
                  <a:pt x="579574" y="1069313"/>
                </a:lnTo>
                <a:lnTo>
                  <a:pt x="578002" y="1032817"/>
                </a:lnTo>
                <a:lnTo>
                  <a:pt x="577748" y="1024054"/>
                </a:lnTo>
                <a:lnTo>
                  <a:pt x="570204" y="1017108"/>
                </a:lnTo>
                <a:close/>
              </a:path>
              <a:path w="1803400" h="1778635">
                <a:moveTo>
                  <a:pt x="1524208" y="862641"/>
                </a:moveTo>
                <a:lnTo>
                  <a:pt x="1518170" y="864454"/>
                </a:lnTo>
                <a:lnTo>
                  <a:pt x="1513299" y="868457"/>
                </a:lnTo>
                <a:lnTo>
                  <a:pt x="1510445" y="873834"/>
                </a:lnTo>
                <a:lnTo>
                  <a:pt x="1509816" y="879889"/>
                </a:lnTo>
                <a:lnTo>
                  <a:pt x="1511617" y="885929"/>
                </a:lnTo>
                <a:lnTo>
                  <a:pt x="1528418" y="919480"/>
                </a:lnTo>
                <a:lnTo>
                  <a:pt x="1543451" y="953717"/>
                </a:lnTo>
                <a:lnTo>
                  <a:pt x="1556667" y="988519"/>
                </a:lnTo>
                <a:lnTo>
                  <a:pt x="1568018" y="1023762"/>
                </a:lnTo>
                <a:lnTo>
                  <a:pt x="1570050" y="1030684"/>
                </a:lnTo>
                <a:lnTo>
                  <a:pt x="1576374" y="1035154"/>
                </a:lnTo>
                <a:lnTo>
                  <a:pt x="1584718" y="1035154"/>
                </a:lnTo>
                <a:lnTo>
                  <a:pt x="1586217" y="1034938"/>
                </a:lnTo>
                <a:lnTo>
                  <a:pt x="1596136" y="1032043"/>
                </a:lnTo>
                <a:lnTo>
                  <a:pt x="1600949" y="1023229"/>
                </a:lnTo>
                <a:lnTo>
                  <a:pt x="1598472" y="1014809"/>
                </a:lnTo>
                <a:lnTo>
                  <a:pt x="1586632" y="978032"/>
                </a:lnTo>
                <a:lnTo>
                  <a:pt x="1572845" y="941720"/>
                </a:lnTo>
                <a:lnTo>
                  <a:pt x="1557165" y="905999"/>
                </a:lnTo>
                <a:lnTo>
                  <a:pt x="1539646" y="870994"/>
                </a:lnTo>
                <a:lnTo>
                  <a:pt x="1530261" y="863271"/>
                </a:lnTo>
                <a:lnTo>
                  <a:pt x="1524208" y="862641"/>
                </a:lnTo>
                <a:close/>
              </a:path>
              <a:path w="1803400" h="1778635">
                <a:moveTo>
                  <a:pt x="358565" y="798931"/>
                </a:moveTo>
                <a:lnTo>
                  <a:pt x="321543" y="830641"/>
                </a:lnTo>
                <a:lnTo>
                  <a:pt x="295903" y="858942"/>
                </a:lnTo>
                <a:lnTo>
                  <a:pt x="270530" y="888471"/>
                </a:lnTo>
                <a:lnTo>
                  <a:pt x="245516" y="919127"/>
                </a:lnTo>
                <a:lnTo>
                  <a:pt x="242166" y="930808"/>
                </a:lnTo>
                <a:lnTo>
                  <a:pt x="243998" y="936615"/>
                </a:lnTo>
                <a:lnTo>
                  <a:pt x="248056" y="941441"/>
                </a:lnTo>
                <a:lnTo>
                  <a:pt x="250990" y="943765"/>
                </a:lnTo>
                <a:lnTo>
                  <a:pt x="254469" y="944895"/>
                </a:lnTo>
                <a:lnTo>
                  <a:pt x="262610" y="944895"/>
                </a:lnTo>
                <a:lnTo>
                  <a:pt x="267233" y="942851"/>
                </a:lnTo>
                <a:lnTo>
                  <a:pt x="270370" y="938901"/>
                </a:lnTo>
                <a:lnTo>
                  <a:pt x="294849" y="908891"/>
                </a:lnTo>
                <a:lnTo>
                  <a:pt x="319670" y="880000"/>
                </a:lnTo>
                <a:lnTo>
                  <a:pt x="344745" y="852321"/>
                </a:lnTo>
                <a:lnTo>
                  <a:pt x="369989" y="825947"/>
                </a:lnTo>
                <a:lnTo>
                  <a:pt x="373433" y="820674"/>
                </a:lnTo>
                <a:lnTo>
                  <a:pt x="374548" y="814693"/>
                </a:lnTo>
                <a:lnTo>
                  <a:pt x="373339" y="808729"/>
                </a:lnTo>
                <a:lnTo>
                  <a:pt x="369811" y="803506"/>
                </a:lnTo>
                <a:lnTo>
                  <a:pt x="364541" y="800049"/>
                </a:lnTo>
                <a:lnTo>
                  <a:pt x="358565" y="798931"/>
                </a:lnTo>
                <a:close/>
              </a:path>
              <a:path w="1803400" h="1778635">
                <a:moveTo>
                  <a:pt x="595071" y="714898"/>
                </a:moveTo>
                <a:lnTo>
                  <a:pt x="573654" y="764647"/>
                </a:lnTo>
                <a:lnTo>
                  <a:pt x="565161" y="802155"/>
                </a:lnTo>
                <a:lnTo>
                  <a:pt x="558198" y="840466"/>
                </a:lnTo>
                <a:lnTo>
                  <a:pt x="552792" y="879452"/>
                </a:lnTo>
                <a:lnTo>
                  <a:pt x="551764" y="888164"/>
                </a:lnTo>
                <a:lnTo>
                  <a:pt x="557987" y="896051"/>
                </a:lnTo>
                <a:lnTo>
                  <a:pt x="567334" y="897143"/>
                </a:lnTo>
                <a:lnTo>
                  <a:pt x="567969" y="897181"/>
                </a:lnTo>
                <a:lnTo>
                  <a:pt x="576516" y="897181"/>
                </a:lnTo>
                <a:lnTo>
                  <a:pt x="583374" y="891238"/>
                </a:lnTo>
                <a:lnTo>
                  <a:pt x="584327" y="883148"/>
                </a:lnTo>
                <a:lnTo>
                  <a:pt x="589538" y="845526"/>
                </a:lnTo>
                <a:lnTo>
                  <a:pt x="596257" y="808564"/>
                </a:lnTo>
                <a:lnTo>
                  <a:pt x="604449" y="772388"/>
                </a:lnTo>
                <a:lnTo>
                  <a:pt x="614083" y="737123"/>
                </a:lnTo>
                <a:lnTo>
                  <a:pt x="616597" y="728729"/>
                </a:lnTo>
                <a:lnTo>
                  <a:pt x="611809" y="719889"/>
                </a:lnTo>
                <a:lnTo>
                  <a:pt x="595071" y="714898"/>
                </a:lnTo>
                <a:close/>
              </a:path>
              <a:path w="1803400" h="1778635">
                <a:moveTo>
                  <a:pt x="598266" y="614564"/>
                </a:moveTo>
                <a:lnTo>
                  <a:pt x="559278" y="634968"/>
                </a:lnTo>
                <a:lnTo>
                  <a:pt x="526737" y="655231"/>
                </a:lnTo>
                <a:lnTo>
                  <a:pt x="494425" y="677267"/>
                </a:lnTo>
                <a:lnTo>
                  <a:pt x="462559" y="700941"/>
                </a:lnTo>
                <a:lnTo>
                  <a:pt x="456528" y="711493"/>
                </a:lnTo>
                <a:lnTo>
                  <a:pt x="456928" y="717566"/>
                </a:lnTo>
                <a:lnTo>
                  <a:pt x="459727" y="723217"/>
                </a:lnTo>
                <a:lnTo>
                  <a:pt x="462851" y="727243"/>
                </a:lnTo>
                <a:lnTo>
                  <a:pt x="467537" y="729364"/>
                </a:lnTo>
                <a:lnTo>
                  <a:pt x="475691" y="729364"/>
                </a:lnTo>
                <a:lnTo>
                  <a:pt x="479094" y="728284"/>
                </a:lnTo>
                <a:lnTo>
                  <a:pt x="482003" y="726036"/>
                </a:lnTo>
                <a:lnTo>
                  <a:pt x="512793" y="703159"/>
                </a:lnTo>
                <a:lnTo>
                  <a:pt x="543998" y="681877"/>
                </a:lnTo>
                <a:lnTo>
                  <a:pt x="575507" y="662259"/>
                </a:lnTo>
                <a:lnTo>
                  <a:pt x="607212" y="644375"/>
                </a:lnTo>
                <a:lnTo>
                  <a:pt x="612073" y="640351"/>
                </a:lnTo>
                <a:lnTo>
                  <a:pt x="614918" y="634968"/>
                </a:lnTo>
                <a:lnTo>
                  <a:pt x="615538" y="628913"/>
                </a:lnTo>
                <a:lnTo>
                  <a:pt x="613727" y="622874"/>
                </a:lnTo>
                <a:lnTo>
                  <a:pt x="609707" y="618018"/>
                </a:lnTo>
                <a:lnTo>
                  <a:pt x="604321" y="615183"/>
                </a:lnTo>
                <a:lnTo>
                  <a:pt x="598266" y="614564"/>
                </a:lnTo>
                <a:close/>
              </a:path>
              <a:path w="1803400" h="1778635">
                <a:moveTo>
                  <a:pt x="1329330" y="636196"/>
                </a:moveTo>
                <a:lnTo>
                  <a:pt x="1323255" y="636538"/>
                </a:lnTo>
                <a:lnTo>
                  <a:pt x="1317750" y="639135"/>
                </a:lnTo>
                <a:lnTo>
                  <a:pt x="1313522" y="643816"/>
                </a:lnTo>
                <a:lnTo>
                  <a:pt x="1311428" y="649762"/>
                </a:lnTo>
                <a:lnTo>
                  <a:pt x="1311770" y="655835"/>
                </a:lnTo>
                <a:lnTo>
                  <a:pt x="1314369" y="661335"/>
                </a:lnTo>
                <a:lnTo>
                  <a:pt x="1319047" y="665559"/>
                </a:lnTo>
                <a:lnTo>
                  <a:pt x="1338827" y="677790"/>
                </a:lnTo>
                <a:lnTo>
                  <a:pt x="1353459" y="687511"/>
                </a:lnTo>
                <a:lnTo>
                  <a:pt x="1398114" y="728005"/>
                </a:lnTo>
                <a:lnTo>
                  <a:pt x="1428673" y="762282"/>
                </a:lnTo>
                <a:lnTo>
                  <a:pt x="1431810" y="766054"/>
                </a:lnTo>
                <a:lnTo>
                  <a:pt x="1436331" y="767997"/>
                </a:lnTo>
                <a:lnTo>
                  <a:pt x="1444459" y="767997"/>
                </a:lnTo>
                <a:lnTo>
                  <a:pt x="1448054" y="766791"/>
                </a:lnTo>
                <a:lnTo>
                  <a:pt x="1451025" y="764314"/>
                </a:lnTo>
                <a:lnTo>
                  <a:pt x="1454972" y="759400"/>
                </a:lnTo>
                <a:lnTo>
                  <a:pt x="1456670" y="753557"/>
                </a:lnTo>
                <a:lnTo>
                  <a:pt x="1456055" y="747505"/>
                </a:lnTo>
                <a:lnTo>
                  <a:pt x="1420949" y="705977"/>
                </a:lnTo>
                <a:lnTo>
                  <a:pt x="1386192" y="672010"/>
                </a:lnTo>
                <a:lnTo>
                  <a:pt x="1335265" y="638279"/>
                </a:lnTo>
                <a:lnTo>
                  <a:pt x="1329330" y="636196"/>
                </a:lnTo>
                <a:close/>
              </a:path>
              <a:path w="1803400" h="1778635">
                <a:moveTo>
                  <a:pt x="737220" y="449049"/>
                </a:moveTo>
                <a:lnTo>
                  <a:pt x="702919" y="485896"/>
                </a:lnTo>
                <a:lnTo>
                  <a:pt x="680851" y="517913"/>
                </a:lnTo>
                <a:lnTo>
                  <a:pt x="660439" y="550834"/>
                </a:lnTo>
                <a:lnTo>
                  <a:pt x="641756" y="584546"/>
                </a:lnTo>
                <a:lnTo>
                  <a:pt x="639998" y="590600"/>
                </a:lnTo>
                <a:lnTo>
                  <a:pt x="640675" y="596647"/>
                </a:lnTo>
                <a:lnTo>
                  <a:pt x="643569" y="601996"/>
                </a:lnTo>
                <a:lnTo>
                  <a:pt x="648462" y="605958"/>
                </a:lnTo>
                <a:lnTo>
                  <a:pt x="650824" y="607190"/>
                </a:lnTo>
                <a:lnTo>
                  <a:pt x="653326" y="607774"/>
                </a:lnTo>
                <a:lnTo>
                  <a:pt x="661530" y="607774"/>
                </a:lnTo>
                <a:lnTo>
                  <a:pt x="667054" y="604675"/>
                </a:lnTo>
                <a:lnTo>
                  <a:pt x="669886" y="599252"/>
                </a:lnTo>
                <a:lnTo>
                  <a:pt x="687829" y="566885"/>
                </a:lnTo>
                <a:lnTo>
                  <a:pt x="707434" y="535274"/>
                </a:lnTo>
                <a:lnTo>
                  <a:pt x="728629" y="504528"/>
                </a:lnTo>
                <a:lnTo>
                  <a:pt x="751344" y="474754"/>
                </a:lnTo>
                <a:lnTo>
                  <a:pt x="754237" y="469149"/>
                </a:lnTo>
                <a:lnTo>
                  <a:pt x="754738" y="463081"/>
                </a:lnTo>
                <a:lnTo>
                  <a:pt x="752930" y="457268"/>
                </a:lnTo>
                <a:lnTo>
                  <a:pt x="748893" y="452427"/>
                </a:lnTo>
                <a:lnTo>
                  <a:pt x="743285" y="449548"/>
                </a:lnTo>
                <a:lnTo>
                  <a:pt x="737220" y="449049"/>
                </a:lnTo>
                <a:close/>
              </a:path>
              <a:path w="1803400" h="1778635">
                <a:moveTo>
                  <a:pt x="897216" y="528132"/>
                </a:moveTo>
                <a:lnTo>
                  <a:pt x="849998" y="532494"/>
                </a:lnTo>
                <a:lnTo>
                  <a:pt x="811553" y="538497"/>
                </a:lnTo>
                <a:lnTo>
                  <a:pt x="773382" y="546617"/>
                </a:lnTo>
                <a:lnTo>
                  <a:pt x="735622" y="556834"/>
                </a:lnTo>
                <a:lnTo>
                  <a:pt x="722464" y="568201"/>
                </a:lnTo>
                <a:lnTo>
                  <a:pt x="727036" y="583479"/>
                </a:lnTo>
                <a:lnTo>
                  <a:pt x="733348" y="587911"/>
                </a:lnTo>
                <a:lnTo>
                  <a:pt x="741680" y="587911"/>
                </a:lnTo>
                <a:lnTo>
                  <a:pt x="743216" y="587708"/>
                </a:lnTo>
                <a:lnTo>
                  <a:pt x="744753" y="587251"/>
                </a:lnTo>
                <a:lnTo>
                  <a:pt x="780829" y="577489"/>
                </a:lnTo>
                <a:lnTo>
                  <a:pt x="817289" y="569728"/>
                </a:lnTo>
                <a:lnTo>
                  <a:pt x="854006" y="563991"/>
                </a:lnTo>
                <a:lnTo>
                  <a:pt x="890854" y="560301"/>
                </a:lnTo>
                <a:lnTo>
                  <a:pt x="899604" y="559679"/>
                </a:lnTo>
                <a:lnTo>
                  <a:pt x="906183" y="552072"/>
                </a:lnTo>
                <a:lnTo>
                  <a:pt x="904925" y="534584"/>
                </a:lnTo>
                <a:lnTo>
                  <a:pt x="897216" y="528132"/>
                </a:lnTo>
                <a:close/>
              </a:path>
              <a:path w="1803400" h="1778635">
                <a:moveTo>
                  <a:pt x="1035329" y="533199"/>
                </a:moveTo>
                <a:lnTo>
                  <a:pt x="1027252" y="539181"/>
                </a:lnTo>
                <a:lnTo>
                  <a:pt x="1024712" y="556555"/>
                </a:lnTo>
                <a:lnTo>
                  <a:pt x="1030732" y="564607"/>
                </a:lnTo>
                <a:lnTo>
                  <a:pt x="1039406" y="565877"/>
                </a:lnTo>
                <a:lnTo>
                  <a:pt x="1075713" y="572130"/>
                </a:lnTo>
                <a:lnTo>
                  <a:pt x="1111991" y="580282"/>
                </a:lnTo>
                <a:lnTo>
                  <a:pt x="1148114" y="590305"/>
                </a:lnTo>
                <a:lnTo>
                  <a:pt x="1183957" y="602173"/>
                </a:lnTo>
                <a:lnTo>
                  <a:pt x="1185722" y="602808"/>
                </a:lnTo>
                <a:lnTo>
                  <a:pt x="1187538" y="603100"/>
                </a:lnTo>
                <a:lnTo>
                  <a:pt x="1195819" y="603100"/>
                </a:lnTo>
                <a:lnTo>
                  <a:pt x="1201940" y="599074"/>
                </a:lnTo>
                <a:lnTo>
                  <a:pt x="1204252" y="592585"/>
                </a:lnTo>
                <a:lnTo>
                  <a:pt x="1205163" y="586345"/>
                </a:lnTo>
                <a:lnTo>
                  <a:pt x="1203663" y="580447"/>
                </a:lnTo>
                <a:lnTo>
                  <a:pt x="1157326" y="559922"/>
                </a:lnTo>
                <a:lnTo>
                  <a:pt x="1119679" y="549471"/>
                </a:lnTo>
                <a:lnTo>
                  <a:pt x="1081856" y="540968"/>
                </a:lnTo>
                <a:lnTo>
                  <a:pt x="1043990" y="534444"/>
                </a:lnTo>
                <a:lnTo>
                  <a:pt x="1035329" y="533199"/>
                </a:lnTo>
                <a:close/>
              </a:path>
              <a:path w="1803400" h="1778635">
                <a:moveTo>
                  <a:pt x="963732" y="248729"/>
                </a:moveTo>
                <a:lnTo>
                  <a:pt x="924927" y="272820"/>
                </a:lnTo>
                <a:lnTo>
                  <a:pt x="893222" y="295540"/>
                </a:lnTo>
                <a:lnTo>
                  <a:pt x="862851" y="319071"/>
                </a:lnTo>
                <a:lnTo>
                  <a:pt x="830087" y="348340"/>
                </a:lnTo>
                <a:lnTo>
                  <a:pt x="828525" y="354226"/>
                </a:lnTo>
                <a:lnTo>
                  <a:pt x="829283" y="360267"/>
                </a:lnTo>
                <a:lnTo>
                  <a:pt x="832408" y="365737"/>
                </a:lnTo>
                <a:lnTo>
                  <a:pt x="835545" y="369331"/>
                </a:lnTo>
                <a:lnTo>
                  <a:pt x="839952" y="371173"/>
                </a:lnTo>
                <a:lnTo>
                  <a:pt x="848067" y="371173"/>
                </a:lnTo>
                <a:lnTo>
                  <a:pt x="851789" y="369877"/>
                </a:lnTo>
                <a:lnTo>
                  <a:pt x="854811" y="367249"/>
                </a:lnTo>
                <a:lnTo>
                  <a:pt x="882823" y="343751"/>
                </a:lnTo>
                <a:lnTo>
                  <a:pt x="912250" y="320952"/>
                </a:lnTo>
                <a:lnTo>
                  <a:pt x="942986" y="298928"/>
                </a:lnTo>
                <a:lnTo>
                  <a:pt x="974928" y="277752"/>
                </a:lnTo>
                <a:lnTo>
                  <a:pt x="979459" y="273380"/>
                </a:lnTo>
                <a:lnTo>
                  <a:pt x="981881" y="267803"/>
                </a:lnTo>
                <a:lnTo>
                  <a:pt x="982036" y="261723"/>
                </a:lnTo>
                <a:lnTo>
                  <a:pt x="979766" y="255844"/>
                </a:lnTo>
                <a:lnTo>
                  <a:pt x="975393" y="251307"/>
                </a:lnTo>
                <a:lnTo>
                  <a:pt x="969813" y="248885"/>
                </a:lnTo>
                <a:lnTo>
                  <a:pt x="963732" y="248729"/>
                </a:lnTo>
                <a:close/>
              </a:path>
              <a:path w="1803400" h="1778635">
                <a:moveTo>
                  <a:pt x="1241622" y="116732"/>
                </a:moveTo>
                <a:lnTo>
                  <a:pt x="1198406" y="131359"/>
                </a:lnTo>
                <a:lnTo>
                  <a:pt x="1162264" y="145783"/>
                </a:lnTo>
                <a:lnTo>
                  <a:pt x="1127091" y="160850"/>
                </a:lnTo>
                <a:lnTo>
                  <a:pt x="1087971" y="180290"/>
                </a:lnTo>
                <a:lnTo>
                  <a:pt x="1083970" y="191547"/>
                </a:lnTo>
                <a:lnTo>
                  <a:pt x="1085494" y="197665"/>
                </a:lnTo>
                <a:lnTo>
                  <a:pt x="1088212" y="203380"/>
                </a:lnTo>
                <a:lnTo>
                  <a:pt x="1093914" y="206721"/>
                </a:lnTo>
                <a:lnTo>
                  <a:pt x="1102131" y="206721"/>
                </a:lnTo>
                <a:lnTo>
                  <a:pt x="1104455" y="206225"/>
                </a:lnTo>
                <a:lnTo>
                  <a:pt x="1106665" y="205184"/>
                </a:lnTo>
                <a:lnTo>
                  <a:pt x="1140015" y="189860"/>
                </a:lnTo>
                <a:lnTo>
                  <a:pt x="1174451" y="175106"/>
                </a:lnTo>
                <a:lnTo>
                  <a:pt x="1209849" y="160973"/>
                </a:lnTo>
                <a:lnTo>
                  <a:pt x="1246085" y="147513"/>
                </a:lnTo>
                <a:lnTo>
                  <a:pt x="1251488" y="144260"/>
                </a:lnTo>
                <a:lnTo>
                  <a:pt x="1255091" y="139358"/>
                </a:lnTo>
                <a:lnTo>
                  <a:pt x="1256592" y="133463"/>
                </a:lnTo>
                <a:lnTo>
                  <a:pt x="1255687" y="127231"/>
                </a:lnTo>
                <a:lnTo>
                  <a:pt x="1252435" y="121836"/>
                </a:lnTo>
                <a:lnTo>
                  <a:pt x="1247525" y="118235"/>
                </a:lnTo>
                <a:lnTo>
                  <a:pt x="1241622" y="116732"/>
                </a:lnTo>
                <a:close/>
              </a:path>
              <a:path w="1803400" h="1778635">
                <a:moveTo>
                  <a:pt x="1540802" y="36007"/>
                </a:moveTo>
                <a:lnTo>
                  <a:pt x="1493676" y="45473"/>
                </a:lnTo>
                <a:lnTo>
                  <a:pt x="1455832" y="53808"/>
                </a:lnTo>
                <a:lnTo>
                  <a:pt x="1418655" y="62669"/>
                </a:lnTo>
                <a:lnTo>
                  <a:pt x="1373809" y="74298"/>
                </a:lnTo>
                <a:lnTo>
                  <a:pt x="1368767" y="82984"/>
                </a:lnTo>
                <a:lnTo>
                  <a:pt x="1372920" y="98567"/>
                </a:lnTo>
                <a:lnTo>
                  <a:pt x="1379347" y="103241"/>
                </a:lnTo>
                <a:lnTo>
                  <a:pt x="1387703" y="103241"/>
                </a:lnTo>
                <a:lnTo>
                  <a:pt x="1389100" y="103063"/>
                </a:lnTo>
                <a:lnTo>
                  <a:pt x="1426311" y="93485"/>
                </a:lnTo>
                <a:lnTo>
                  <a:pt x="1462954" y="84753"/>
                </a:lnTo>
                <a:lnTo>
                  <a:pt x="1500258" y="76540"/>
                </a:lnTo>
                <a:lnTo>
                  <a:pt x="1546707" y="67198"/>
                </a:lnTo>
                <a:lnTo>
                  <a:pt x="1552321" y="58867"/>
                </a:lnTo>
                <a:lnTo>
                  <a:pt x="1550670" y="50257"/>
                </a:lnTo>
                <a:lnTo>
                  <a:pt x="1548993" y="41671"/>
                </a:lnTo>
                <a:lnTo>
                  <a:pt x="1540802" y="36007"/>
                </a:lnTo>
                <a:close/>
              </a:path>
              <a:path w="1803400" h="1778635">
                <a:moveTo>
                  <a:pt x="1802814" y="0"/>
                </a:moveTo>
                <a:lnTo>
                  <a:pt x="1759367" y="4170"/>
                </a:lnTo>
                <a:lnTo>
                  <a:pt x="1721281" y="8404"/>
                </a:lnTo>
                <a:lnTo>
                  <a:pt x="1674952" y="14265"/>
                </a:lnTo>
                <a:lnTo>
                  <a:pt x="1668830" y="22240"/>
                </a:lnTo>
                <a:lnTo>
                  <a:pt x="1671040" y="38928"/>
                </a:lnTo>
                <a:lnTo>
                  <a:pt x="1677860" y="44732"/>
                </a:lnTo>
                <a:lnTo>
                  <a:pt x="1686394" y="44732"/>
                </a:lnTo>
                <a:lnTo>
                  <a:pt x="1687106" y="44681"/>
                </a:lnTo>
                <a:lnTo>
                  <a:pt x="1725018" y="39935"/>
                </a:lnTo>
                <a:lnTo>
                  <a:pt x="1762675" y="35745"/>
                </a:lnTo>
                <a:lnTo>
                  <a:pt x="1800645" y="32039"/>
                </a:lnTo>
                <a:lnTo>
                  <a:pt x="1802814" y="31857"/>
                </a:lnTo>
                <a:lnTo>
                  <a:pt x="1802814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1143" y="4705117"/>
            <a:ext cx="784274" cy="1695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7954" y="2231793"/>
            <a:ext cx="92786" cy="103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9043" y="2274925"/>
            <a:ext cx="92786" cy="103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492839"/>
            <a:ext cx="4528085" cy="2151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4010" y="4680482"/>
            <a:ext cx="105149" cy="106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4756" y="4489173"/>
            <a:ext cx="105149" cy="106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134" y="4113784"/>
            <a:ext cx="88887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0158" y="1602840"/>
            <a:ext cx="75768" cy="86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4200" y="1960393"/>
            <a:ext cx="75755" cy="86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1084" y="1964117"/>
            <a:ext cx="75768" cy="86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7843" y="2080821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47443" y="1843694"/>
            <a:ext cx="75768" cy="86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7309" y="1956671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0558" y="1839972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3666" y="1836248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41446" y="0"/>
            <a:ext cx="3030553" cy="19325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00951" y="2077097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54726" y="2084545"/>
            <a:ext cx="75768" cy="86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1500000">
            <a:off x="1732474" y="385162"/>
            <a:ext cx="43699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1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1447234" cy="2371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 rot="1500000">
            <a:off x="2595759" y="439187"/>
            <a:ext cx="44071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1566" y="2173962"/>
            <a:ext cx="46355" cy="1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1" name="object 31"/>
          <p:cNvSpPr txBox="1"/>
          <p:nvPr/>
        </p:nvSpPr>
        <p:spPr>
          <a:xfrm rot="19740000">
            <a:off x="114254" y="6101188"/>
            <a:ext cx="45622" cy="3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"/>
              </a:lnSpc>
            </a:pPr>
            <a:r>
              <a:rPr sz="300" spc="-1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30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4877445"/>
            <a:ext cx="1091922" cy="15233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5289" y="5003422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25" y="286722"/>
                </a:lnTo>
                <a:lnTo>
                  <a:pt x="147075" y="290412"/>
                </a:lnTo>
                <a:lnTo>
                  <a:pt x="151011" y="295495"/>
                </a:lnTo>
                <a:lnTo>
                  <a:pt x="153987" y="302158"/>
                </a:lnTo>
                <a:lnTo>
                  <a:pt x="165448" y="334309"/>
                </a:lnTo>
                <a:lnTo>
                  <a:pt x="177161" y="366645"/>
                </a:lnTo>
                <a:lnTo>
                  <a:pt x="201345" y="432942"/>
                </a:lnTo>
                <a:lnTo>
                  <a:pt x="205701" y="426465"/>
                </a:lnTo>
                <a:lnTo>
                  <a:pt x="208813" y="422046"/>
                </a:lnTo>
                <a:lnTo>
                  <a:pt x="244587" y="366218"/>
                </a:lnTo>
                <a:lnTo>
                  <a:pt x="260911" y="340518"/>
                </a:lnTo>
                <a:lnTo>
                  <a:pt x="277025" y="314693"/>
                </a:lnTo>
                <a:lnTo>
                  <a:pt x="282498" y="305815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19" h="433070">
                <a:moveTo>
                  <a:pt x="383019" y="31089"/>
                </a:moveTo>
                <a:lnTo>
                  <a:pt x="376389" y="33159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82755" y="5829766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1" y="59603"/>
                </a:lnTo>
                <a:lnTo>
                  <a:pt x="90970" y="57353"/>
                </a:lnTo>
                <a:lnTo>
                  <a:pt x="84569" y="54444"/>
                </a:lnTo>
                <a:lnTo>
                  <a:pt x="77292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38" y="58934"/>
                </a:lnTo>
                <a:lnTo>
                  <a:pt x="98961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16216" y="2004109"/>
            <a:ext cx="360045" cy="374015"/>
          </a:xfrm>
          <a:custGeom>
            <a:avLst/>
            <a:gdLst/>
            <a:ahLst/>
            <a:cxnLst/>
            <a:rect l="l" t="t" r="r" b="b"/>
            <a:pathLst>
              <a:path w="360044" h="374014">
                <a:moveTo>
                  <a:pt x="144068" y="0"/>
                </a:moveTo>
                <a:lnTo>
                  <a:pt x="138752" y="27311"/>
                </a:lnTo>
                <a:lnTo>
                  <a:pt x="133548" y="53879"/>
                </a:lnTo>
                <a:lnTo>
                  <a:pt x="128604" y="79981"/>
                </a:lnTo>
                <a:lnTo>
                  <a:pt x="117032" y="125806"/>
                </a:lnTo>
                <a:lnTo>
                  <a:pt x="92322" y="139312"/>
                </a:lnTo>
                <a:lnTo>
                  <a:pt x="85515" y="142238"/>
                </a:lnTo>
                <a:lnTo>
                  <a:pt x="78784" y="145466"/>
                </a:lnTo>
                <a:lnTo>
                  <a:pt x="72034" y="148615"/>
                </a:lnTo>
                <a:lnTo>
                  <a:pt x="0" y="180200"/>
                </a:lnTo>
                <a:lnTo>
                  <a:pt x="5486" y="183654"/>
                </a:lnTo>
                <a:lnTo>
                  <a:pt x="8915" y="186042"/>
                </a:lnTo>
                <a:lnTo>
                  <a:pt x="80012" y="225643"/>
                </a:lnTo>
                <a:lnTo>
                  <a:pt x="102704" y="237782"/>
                </a:lnTo>
                <a:lnTo>
                  <a:pt x="111239" y="242252"/>
                </a:lnTo>
                <a:lnTo>
                  <a:pt x="114109" y="247637"/>
                </a:lnTo>
                <a:lnTo>
                  <a:pt x="114884" y="256590"/>
                </a:lnTo>
                <a:lnTo>
                  <a:pt x="117682" y="287591"/>
                </a:lnTo>
                <a:lnTo>
                  <a:pt x="120222" y="314340"/>
                </a:lnTo>
                <a:lnTo>
                  <a:pt x="126009" y="373786"/>
                </a:lnTo>
                <a:lnTo>
                  <a:pt x="130949" y="369404"/>
                </a:lnTo>
                <a:lnTo>
                  <a:pt x="134442" y="366433"/>
                </a:lnTo>
                <a:lnTo>
                  <a:pt x="194378" y="310652"/>
                </a:lnTo>
                <a:lnTo>
                  <a:pt x="213055" y="292900"/>
                </a:lnTo>
                <a:lnTo>
                  <a:pt x="219417" y="286778"/>
                </a:lnTo>
                <a:lnTo>
                  <a:pt x="225031" y="285610"/>
                </a:lnTo>
                <a:lnTo>
                  <a:pt x="337096" y="285610"/>
                </a:lnTo>
                <a:lnTo>
                  <a:pt x="330411" y="270505"/>
                </a:lnTo>
                <a:lnTo>
                  <a:pt x="320981" y="250412"/>
                </a:lnTo>
                <a:lnTo>
                  <a:pt x="310680" y="231152"/>
                </a:lnTo>
                <a:lnTo>
                  <a:pt x="302310" y="212754"/>
                </a:lnTo>
                <a:lnTo>
                  <a:pt x="299766" y="195337"/>
                </a:lnTo>
                <a:lnTo>
                  <a:pt x="303463" y="178126"/>
                </a:lnTo>
                <a:lnTo>
                  <a:pt x="313817" y="160350"/>
                </a:lnTo>
                <a:lnTo>
                  <a:pt x="326215" y="142224"/>
                </a:lnTo>
                <a:lnTo>
                  <a:pt x="337531" y="123050"/>
                </a:lnTo>
                <a:lnTo>
                  <a:pt x="348517" y="103171"/>
                </a:lnTo>
                <a:lnTo>
                  <a:pt x="352154" y="96722"/>
                </a:lnTo>
                <a:lnTo>
                  <a:pt x="238129" y="96722"/>
                </a:lnTo>
                <a:lnTo>
                  <a:pt x="231573" y="95353"/>
                </a:lnTo>
                <a:lnTo>
                  <a:pt x="225809" y="92014"/>
                </a:lnTo>
                <a:lnTo>
                  <a:pt x="220497" y="86512"/>
                </a:lnTo>
                <a:lnTo>
                  <a:pt x="212549" y="76809"/>
                </a:lnTo>
                <a:lnTo>
                  <a:pt x="204271" y="67363"/>
                </a:lnTo>
                <a:lnTo>
                  <a:pt x="187426" y="48691"/>
                </a:lnTo>
                <a:lnTo>
                  <a:pt x="144068" y="0"/>
                </a:lnTo>
                <a:close/>
              </a:path>
              <a:path w="360044" h="374014">
                <a:moveTo>
                  <a:pt x="337096" y="285610"/>
                </a:moveTo>
                <a:lnTo>
                  <a:pt x="225031" y="285610"/>
                </a:lnTo>
                <a:lnTo>
                  <a:pt x="261792" y="293996"/>
                </a:lnTo>
                <a:lnTo>
                  <a:pt x="349351" y="312915"/>
                </a:lnTo>
                <a:lnTo>
                  <a:pt x="339642" y="291362"/>
                </a:lnTo>
                <a:lnTo>
                  <a:pt x="337096" y="285610"/>
                </a:lnTo>
                <a:close/>
              </a:path>
              <a:path w="360044" h="374014">
                <a:moveTo>
                  <a:pt x="350342" y="83159"/>
                </a:moveTo>
                <a:lnTo>
                  <a:pt x="270996" y="92833"/>
                </a:lnTo>
                <a:lnTo>
                  <a:pt x="245821" y="96316"/>
                </a:lnTo>
                <a:lnTo>
                  <a:pt x="238129" y="96722"/>
                </a:lnTo>
                <a:lnTo>
                  <a:pt x="352154" y="96722"/>
                </a:lnTo>
                <a:lnTo>
                  <a:pt x="359773" y="83210"/>
                </a:lnTo>
                <a:lnTo>
                  <a:pt x="354063" y="83210"/>
                </a:lnTo>
                <a:lnTo>
                  <a:pt x="350342" y="83159"/>
                </a:lnTo>
                <a:close/>
              </a:path>
              <a:path w="360044" h="374014">
                <a:moveTo>
                  <a:pt x="359930" y="82931"/>
                </a:moveTo>
                <a:lnTo>
                  <a:pt x="354063" y="83210"/>
                </a:lnTo>
                <a:lnTo>
                  <a:pt x="359773" y="83210"/>
                </a:lnTo>
                <a:lnTo>
                  <a:pt x="359930" y="82931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43684" y="5948993"/>
            <a:ext cx="419734" cy="442595"/>
          </a:xfrm>
          <a:custGeom>
            <a:avLst/>
            <a:gdLst/>
            <a:ahLst/>
            <a:cxnLst/>
            <a:rect l="l" t="t" r="r" b="b"/>
            <a:pathLst>
              <a:path w="419734" h="442595">
                <a:moveTo>
                  <a:pt x="275313" y="333504"/>
                </a:moveTo>
                <a:lnTo>
                  <a:pt x="145431" y="333504"/>
                </a:lnTo>
                <a:lnTo>
                  <a:pt x="151422" y="334602"/>
                </a:lnTo>
                <a:lnTo>
                  <a:pt x="156831" y="337463"/>
                </a:lnTo>
                <a:lnTo>
                  <a:pt x="162115" y="342150"/>
                </a:lnTo>
                <a:lnTo>
                  <a:pt x="185858" y="366762"/>
                </a:lnTo>
                <a:lnTo>
                  <a:pt x="260121" y="442175"/>
                </a:lnTo>
                <a:lnTo>
                  <a:pt x="264486" y="414591"/>
                </a:lnTo>
                <a:lnTo>
                  <a:pt x="268876" y="388000"/>
                </a:lnTo>
                <a:lnTo>
                  <a:pt x="272578" y="362033"/>
                </a:lnTo>
                <a:lnTo>
                  <a:pt x="274878" y="336321"/>
                </a:lnTo>
                <a:lnTo>
                  <a:pt x="275313" y="333504"/>
                </a:lnTo>
                <a:close/>
              </a:path>
              <a:path w="419734" h="442595">
                <a:moveTo>
                  <a:pt x="876" y="84734"/>
                </a:moveTo>
                <a:lnTo>
                  <a:pt x="4064" y="91719"/>
                </a:lnTo>
                <a:lnTo>
                  <a:pt x="5905" y="96291"/>
                </a:lnTo>
                <a:lnTo>
                  <a:pt x="36288" y="154590"/>
                </a:lnTo>
                <a:lnTo>
                  <a:pt x="50514" y="181473"/>
                </a:lnTo>
                <a:lnTo>
                  <a:pt x="65074" y="208165"/>
                </a:lnTo>
                <a:lnTo>
                  <a:pt x="68096" y="215182"/>
                </a:lnTo>
                <a:lnTo>
                  <a:pt x="68965" y="221624"/>
                </a:lnTo>
                <a:lnTo>
                  <a:pt x="67851" y="227957"/>
                </a:lnTo>
                <a:lnTo>
                  <a:pt x="64922" y="234645"/>
                </a:lnTo>
                <a:lnTo>
                  <a:pt x="48834" y="264751"/>
                </a:lnTo>
                <a:lnTo>
                  <a:pt x="32785" y="295165"/>
                </a:lnTo>
                <a:lnTo>
                  <a:pt x="0" y="357657"/>
                </a:lnTo>
                <a:lnTo>
                  <a:pt x="7721" y="356527"/>
                </a:lnTo>
                <a:lnTo>
                  <a:pt x="13093" y="355853"/>
                </a:lnTo>
                <a:lnTo>
                  <a:pt x="108454" y="339560"/>
                </a:lnTo>
                <a:lnTo>
                  <a:pt x="138404" y="334111"/>
                </a:lnTo>
                <a:lnTo>
                  <a:pt x="145431" y="333504"/>
                </a:lnTo>
                <a:lnTo>
                  <a:pt x="275313" y="333504"/>
                </a:lnTo>
                <a:lnTo>
                  <a:pt x="278519" y="312723"/>
                </a:lnTo>
                <a:lnTo>
                  <a:pt x="287285" y="293870"/>
                </a:lnTo>
                <a:lnTo>
                  <a:pt x="302087" y="279262"/>
                </a:lnTo>
                <a:lnTo>
                  <a:pt x="323837" y="268401"/>
                </a:lnTo>
                <a:lnTo>
                  <a:pt x="347830" y="258523"/>
                </a:lnTo>
                <a:lnTo>
                  <a:pt x="371428" y="246908"/>
                </a:lnTo>
                <a:lnTo>
                  <a:pt x="395158" y="234381"/>
                </a:lnTo>
                <a:lnTo>
                  <a:pt x="419544" y="221767"/>
                </a:lnTo>
                <a:lnTo>
                  <a:pt x="413562" y="218249"/>
                </a:lnTo>
                <a:lnTo>
                  <a:pt x="409930" y="215785"/>
                </a:lnTo>
                <a:lnTo>
                  <a:pt x="325251" y="173948"/>
                </a:lnTo>
                <a:lnTo>
                  <a:pt x="298119" y="161086"/>
                </a:lnTo>
                <a:lnTo>
                  <a:pt x="290262" y="156505"/>
                </a:lnTo>
                <a:lnTo>
                  <a:pt x="284670" y="150906"/>
                </a:lnTo>
                <a:lnTo>
                  <a:pt x="281135" y="143875"/>
                </a:lnTo>
                <a:lnTo>
                  <a:pt x="279450" y="135000"/>
                </a:lnTo>
                <a:lnTo>
                  <a:pt x="277879" y="120257"/>
                </a:lnTo>
                <a:lnTo>
                  <a:pt x="276293" y="108940"/>
                </a:lnTo>
                <a:lnTo>
                  <a:pt x="140318" y="108940"/>
                </a:lnTo>
                <a:lnTo>
                  <a:pt x="126949" y="106451"/>
                </a:lnTo>
                <a:lnTo>
                  <a:pt x="118597" y="104144"/>
                </a:lnTo>
                <a:lnTo>
                  <a:pt x="109974" y="102625"/>
                </a:lnTo>
                <a:lnTo>
                  <a:pt x="101233" y="101454"/>
                </a:lnTo>
                <a:lnTo>
                  <a:pt x="92532" y="100190"/>
                </a:lnTo>
                <a:lnTo>
                  <a:pt x="876" y="84734"/>
                </a:lnTo>
                <a:close/>
              </a:path>
              <a:path w="419734" h="442595">
                <a:moveTo>
                  <a:pt x="259956" y="0"/>
                </a:moveTo>
                <a:lnTo>
                  <a:pt x="214671" y="46426"/>
                </a:lnTo>
                <a:lnTo>
                  <a:pt x="192880" y="69013"/>
                </a:lnTo>
                <a:lnTo>
                  <a:pt x="171574" y="91719"/>
                </a:lnTo>
                <a:lnTo>
                  <a:pt x="161975" y="100793"/>
                </a:lnTo>
                <a:lnTo>
                  <a:pt x="151768" y="106800"/>
                </a:lnTo>
                <a:lnTo>
                  <a:pt x="140318" y="108940"/>
                </a:lnTo>
                <a:lnTo>
                  <a:pt x="276293" y="108940"/>
                </a:lnTo>
                <a:lnTo>
                  <a:pt x="275818" y="105557"/>
                </a:lnTo>
                <a:lnTo>
                  <a:pt x="273528" y="90879"/>
                </a:lnTo>
                <a:lnTo>
                  <a:pt x="271272" y="76199"/>
                </a:lnTo>
                <a:lnTo>
                  <a:pt x="268566" y="57848"/>
                </a:lnTo>
                <a:lnTo>
                  <a:pt x="259956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237473" y="848712"/>
            <a:ext cx="209705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 err="1"/>
              <a:t>mic</a:t>
            </a:r>
            <a:r>
              <a:rPr sz="2400" spc="-15" dirty="0" err="1"/>
              <a:t>r</a:t>
            </a:r>
            <a:r>
              <a:rPr sz="2400" dirty="0" err="1"/>
              <a:t>o:bit</a:t>
            </a:r>
            <a:br>
              <a:rPr lang="en-US" sz="2400" dirty="0"/>
            </a:br>
            <a:r>
              <a:rPr lang="en-US" sz="2400" spc="-10" dirty="0"/>
              <a:t>C</a:t>
            </a:r>
            <a:r>
              <a:rPr sz="2400" spc="-10" dirty="0"/>
              <a:t>ards</a:t>
            </a:r>
            <a:endParaRPr sz="2400" dirty="0"/>
          </a:p>
        </p:txBody>
      </p:sp>
      <p:sp>
        <p:nvSpPr>
          <p:cNvPr id="41" name="object 41"/>
          <p:cNvSpPr txBox="1"/>
          <p:nvPr/>
        </p:nvSpPr>
        <p:spPr>
          <a:xfrm>
            <a:off x="961508" y="5022850"/>
            <a:ext cx="2649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75" marR="5080" indent="-13081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Source Sans Pro"/>
                <a:cs typeface="Source Sans Pro"/>
              </a:rPr>
              <a:t>Make </a:t>
            </a:r>
            <a:r>
              <a:rPr sz="1400" b="1" spc="-5" dirty="0">
                <a:solidFill>
                  <a:srgbClr val="FFFFFF"/>
                </a:solidFill>
                <a:latin typeface="Source Sans Pro"/>
                <a:cs typeface="Source Sans Pro"/>
              </a:rPr>
              <a:t>projects </a:t>
            </a: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that </a:t>
            </a:r>
            <a:r>
              <a:rPr sz="1400" b="1" spc="-10" dirty="0">
                <a:solidFill>
                  <a:srgbClr val="FFFFFF"/>
                </a:solidFill>
                <a:latin typeface="Source Sans Pro"/>
                <a:cs typeface="Source Sans Pro"/>
              </a:rPr>
              <a:t>connect to </a:t>
            </a: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the  </a:t>
            </a:r>
            <a:r>
              <a:rPr sz="1400" b="1" spc="-5" dirty="0">
                <a:solidFill>
                  <a:srgbClr val="FFFFFF"/>
                </a:solidFill>
                <a:latin typeface="Source Sans Pro"/>
                <a:cs typeface="Source Sans Pro"/>
              </a:rPr>
              <a:t>physical world </a:t>
            </a:r>
            <a:r>
              <a:rPr sz="1400" b="1" dirty="0">
                <a:solidFill>
                  <a:srgbClr val="FFFFFF"/>
                </a:solidFill>
                <a:latin typeface="Source Sans Pro"/>
                <a:cs typeface="Source Sans Pro"/>
              </a:rPr>
              <a:t>with</a:t>
            </a:r>
            <a:r>
              <a:rPr sz="1400" b="1" spc="30" dirty="0">
                <a:solidFill>
                  <a:srgbClr val="FFFFFF"/>
                </a:solidFill>
                <a:latin typeface="Source Sans Pro"/>
                <a:cs typeface="Source Sans Pro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Source Sans Pro"/>
                <a:cs typeface="Source Sans Pro"/>
              </a:rPr>
              <a:t>micro:bit!</a:t>
            </a:r>
            <a:endParaRPr sz="1400" dirty="0">
              <a:latin typeface="Source Sans Pro"/>
              <a:cs typeface="Source Sans Pr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4802" y="1864042"/>
            <a:ext cx="1860956" cy="13894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4801" y="1864042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555" y="3407422"/>
            <a:ext cx="1868713" cy="13769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556" y="3403474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5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45626" y="3403472"/>
            <a:ext cx="1868716" cy="140284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45625" y="3403474"/>
            <a:ext cx="1868805" cy="1403350"/>
          </a:xfrm>
          <a:custGeom>
            <a:avLst/>
            <a:gdLst/>
            <a:ahLst/>
            <a:cxnLst/>
            <a:rect l="l" t="t" r="r" b="b"/>
            <a:pathLst>
              <a:path w="1868804" h="1403350">
                <a:moveTo>
                  <a:pt x="171564" y="0"/>
                </a:moveTo>
                <a:lnTo>
                  <a:pt x="72378" y="2676"/>
                </a:lnTo>
                <a:lnTo>
                  <a:pt x="21445" y="21415"/>
                </a:lnTo>
                <a:lnTo>
                  <a:pt x="2680" y="72276"/>
                </a:lnTo>
                <a:lnTo>
                  <a:pt x="0" y="171323"/>
                </a:lnTo>
                <a:lnTo>
                  <a:pt x="0" y="1231519"/>
                </a:lnTo>
                <a:lnTo>
                  <a:pt x="2680" y="1330565"/>
                </a:lnTo>
                <a:lnTo>
                  <a:pt x="21445" y="1381426"/>
                </a:lnTo>
                <a:lnTo>
                  <a:pt x="72378" y="1400165"/>
                </a:lnTo>
                <a:lnTo>
                  <a:pt x="171564" y="1402842"/>
                </a:lnTo>
                <a:lnTo>
                  <a:pt x="1697151" y="1402842"/>
                </a:lnTo>
                <a:lnTo>
                  <a:pt x="1796337" y="1400165"/>
                </a:lnTo>
                <a:lnTo>
                  <a:pt x="1847270" y="1381426"/>
                </a:lnTo>
                <a:lnTo>
                  <a:pt x="1866035" y="1330565"/>
                </a:lnTo>
                <a:lnTo>
                  <a:pt x="1868716" y="1231519"/>
                </a:lnTo>
                <a:lnTo>
                  <a:pt x="1868716" y="171323"/>
                </a:lnTo>
                <a:lnTo>
                  <a:pt x="1866035" y="72276"/>
                </a:lnTo>
                <a:lnTo>
                  <a:pt x="1847270" y="21415"/>
                </a:lnTo>
                <a:lnTo>
                  <a:pt x="1796337" y="2676"/>
                </a:lnTo>
                <a:lnTo>
                  <a:pt x="1697151" y="0"/>
                </a:lnTo>
                <a:lnTo>
                  <a:pt x="17156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53389" y="1885290"/>
            <a:ext cx="1860951" cy="13927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53388" y="1884045"/>
            <a:ext cx="1861185" cy="1399540"/>
          </a:xfrm>
          <a:custGeom>
            <a:avLst/>
            <a:gdLst/>
            <a:ahLst/>
            <a:cxnLst/>
            <a:rect l="l" t="t" r="r" b="b"/>
            <a:pathLst>
              <a:path w="1861185" h="1399539">
                <a:moveTo>
                  <a:pt x="170853" y="0"/>
                </a:moveTo>
                <a:lnTo>
                  <a:pt x="72078" y="2669"/>
                </a:lnTo>
                <a:lnTo>
                  <a:pt x="21356" y="21355"/>
                </a:lnTo>
                <a:lnTo>
                  <a:pt x="2669" y="72073"/>
                </a:lnTo>
                <a:lnTo>
                  <a:pt x="0" y="170840"/>
                </a:lnTo>
                <a:lnTo>
                  <a:pt x="0" y="1228115"/>
                </a:lnTo>
                <a:lnTo>
                  <a:pt x="2669" y="1326882"/>
                </a:lnTo>
                <a:lnTo>
                  <a:pt x="21356" y="1377600"/>
                </a:lnTo>
                <a:lnTo>
                  <a:pt x="72078" y="1396286"/>
                </a:lnTo>
                <a:lnTo>
                  <a:pt x="170853" y="1398955"/>
                </a:lnTo>
                <a:lnTo>
                  <a:pt x="1690103" y="1398955"/>
                </a:lnTo>
                <a:lnTo>
                  <a:pt x="1788877" y="1396286"/>
                </a:lnTo>
                <a:lnTo>
                  <a:pt x="1839599" y="1377600"/>
                </a:lnTo>
                <a:lnTo>
                  <a:pt x="1858286" y="1326882"/>
                </a:lnTo>
                <a:lnTo>
                  <a:pt x="1860956" y="1228115"/>
                </a:lnTo>
                <a:lnTo>
                  <a:pt x="1860956" y="170840"/>
                </a:lnTo>
                <a:lnTo>
                  <a:pt x="1858286" y="72073"/>
                </a:lnTo>
                <a:lnTo>
                  <a:pt x="1839599" y="21355"/>
                </a:lnTo>
                <a:lnTo>
                  <a:pt x="1788877" y="2669"/>
                </a:lnTo>
                <a:lnTo>
                  <a:pt x="1690103" y="0"/>
                </a:lnTo>
                <a:lnTo>
                  <a:pt x="170853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38495" y="5890085"/>
            <a:ext cx="694902" cy="2594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57200" y="5927725"/>
            <a:ext cx="13957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scratch.mit.edu/microbit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66782" y="5937250"/>
            <a:ext cx="751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Set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of </a:t>
            </a:r>
            <a:r>
              <a:rPr sz="10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7</a:t>
            </a:r>
            <a:r>
              <a:rPr sz="1000" b="1" spc="-6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cards</a:t>
            </a:r>
            <a:endParaRPr sz="1000" dirty="0">
              <a:latin typeface="SourceSansPro-Semibold"/>
              <a:cs typeface="SourceSansPro-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9132"/>
            <a:ext cx="4572000" cy="1955800"/>
          </a:xfrm>
          <a:custGeom>
            <a:avLst/>
            <a:gdLst/>
            <a:ahLst/>
            <a:cxnLst/>
            <a:rect l="l" t="t" r="r" b="b"/>
            <a:pathLst>
              <a:path w="4572000" h="1955800">
                <a:moveTo>
                  <a:pt x="0" y="1955406"/>
                </a:moveTo>
                <a:lnTo>
                  <a:pt x="4572000" y="1955406"/>
                </a:lnTo>
                <a:lnTo>
                  <a:pt x="4572000" y="0"/>
                </a:lnTo>
                <a:lnTo>
                  <a:pt x="0" y="0"/>
                </a:lnTo>
                <a:lnTo>
                  <a:pt x="0" y="1955406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884538"/>
            <a:ext cx="4572000" cy="2491105"/>
          </a:xfrm>
          <a:custGeom>
            <a:avLst/>
            <a:gdLst/>
            <a:ahLst/>
            <a:cxnLst/>
            <a:rect l="l" t="t" r="r" b="b"/>
            <a:pathLst>
              <a:path w="4572000" h="2491104">
                <a:moveTo>
                  <a:pt x="0" y="2490927"/>
                </a:moveTo>
                <a:lnTo>
                  <a:pt x="4572000" y="2490927"/>
                </a:lnTo>
                <a:lnTo>
                  <a:pt x="4572000" y="0"/>
                </a:lnTo>
                <a:lnTo>
                  <a:pt x="0" y="0"/>
                </a:lnTo>
                <a:lnTo>
                  <a:pt x="0" y="249092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871838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97046" y="2268015"/>
            <a:ext cx="8299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marR="5080" indent="-154305">
              <a:lnSpc>
                <a:spcPct val="1111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7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sound, 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Chirp.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7095" y="1471042"/>
            <a:ext cx="4514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</a:t>
            </a:r>
            <a:r>
              <a:rPr sz="900" b="1" spc="-6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2262" y="1471042"/>
            <a:ext cx="219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5543" y="1831289"/>
            <a:ext cx="412388" cy="412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05537" y="1831290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31655" y="1461846"/>
            <a:ext cx="560158" cy="205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31653" y="1461853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4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5179" y="1445621"/>
            <a:ext cx="0" cy="888365"/>
          </a:xfrm>
          <a:custGeom>
            <a:avLst/>
            <a:gdLst/>
            <a:ahLst/>
            <a:cxnLst/>
            <a:rect l="l" t="t" r="r" b="b"/>
            <a:pathLst>
              <a:path h="888364">
                <a:moveTo>
                  <a:pt x="0" y="888149"/>
                </a:moveTo>
                <a:lnTo>
                  <a:pt x="0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7160" y="3820686"/>
            <a:ext cx="1584960" cy="1169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99169" y="996950"/>
            <a:ext cx="156924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2681146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dirty="0"/>
              <a:t>Press a</a:t>
            </a:r>
            <a:r>
              <a:rPr sz="2400" spc="-90" dirty="0"/>
              <a:t> </a:t>
            </a:r>
            <a:r>
              <a:rPr sz="2400" spc="-5" dirty="0"/>
              <a:t>Button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5375465"/>
            <a:ext cx="4572000" cy="1025525"/>
          </a:xfrm>
          <a:custGeom>
            <a:avLst/>
            <a:gdLst/>
            <a:ahLst/>
            <a:cxnLst/>
            <a:rect l="l" t="t" r="r" b="b"/>
            <a:pathLst>
              <a:path w="4572000" h="1025525">
                <a:moveTo>
                  <a:pt x="0" y="1025334"/>
                </a:moveTo>
                <a:lnTo>
                  <a:pt x="4572000" y="1025334"/>
                </a:lnTo>
                <a:lnTo>
                  <a:pt x="4572000" y="0"/>
                </a:lnTo>
                <a:lnTo>
                  <a:pt x="0" y="0"/>
                </a:lnTo>
                <a:lnTo>
                  <a:pt x="0" y="1025334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536276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2744" y="2251485"/>
            <a:ext cx="1461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2235">
              <a:lnSpc>
                <a:spcPct val="1111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with</a:t>
            </a:r>
            <a:r>
              <a:rPr sz="900" b="1" spc="-4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multiple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costumes,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Hatchling.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92584" y="146613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61488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7408" y="1535840"/>
            <a:ext cx="481439" cy="5225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92584" y="146613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13595" y="1900104"/>
            <a:ext cx="4495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Hatchling</a:t>
            </a:r>
            <a:endParaRPr sz="80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1963" y="1585013"/>
            <a:ext cx="412385" cy="4123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1963" y="1585013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937" y="39719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3419" y="4048785"/>
            <a:ext cx="359664" cy="373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5937" y="39719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2434" y="438235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03846" y="4325384"/>
            <a:ext cx="3321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H</a:t>
            </a:r>
            <a:r>
              <a:rPr sz="600" spc="-10" dirty="0">
                <a:solidFill>
                  <a:srgbClr val="636466"/>
                </a:solidFill>
                <a:latin typeface="Source Sans Pro"/>
                <a:cs typeface="Source Sans Pro"/>
              </a:rPr>
              <a:t>at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chling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1512" y="5443352"/>
            <a:ext cx="2586901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3805">
              <a:lnSpc>
                <a:spcPct val="100000"/>
              </a:lnSpc>
              <a:spcBef>
                <a:spcPts val="100"/>
              </a:spcBef>
            </a:pPr>
            <a:endParaRPr sz="1400" b="1" dirty="0">
              <a:latin typeface="Montserrat Black" pitchFamily="2" charset="77"/>
              <a:cs typeface="Burbank Big Regular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Press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button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on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20085" y="5730252"/>
            <a:ext cx="469391" cy="3840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20085" y="5730246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09247" y="3026895"/>
            <a:ext cx="18144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</a:p>
        </p:txBody>
      </p:sp>
      <p:sp>
        <p:nvSpPr>
          <p:cNvPr id="39" name="object 39"/>
          <p:cNvSpPr/>
          <p:nvPr/>
        </p:nvSpPr>
        <p:spPr>
          <a:xfrm>
            <a:off x="2103831" y="3581400"/>
            <a:ext cx="560146" cy="205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03823" y="3581400"/>
            <a:ext cx="560705" cy="205740"/>
          </a:xfrm>
          <a:custGeom>
            <a:avLst/>
            <a:gdLst/>
            <a:ahLst/>
            <a:cxnLst/>
            <a:rect l="l" t="t" r="r" b="b"/>
            <a:pathLst>
              <a:path w="560705" h="205739">
                <a:moveTo>
                  <a:pt x="560158" y="205219"/>
                </a:moveTo>
                <a:lnTo>
                  <a:pt x="560158" y="86791"/>
                </a:lnTo>
                <a:lnTo>
                  <a:pt x="553539" y="53220"/>
                </a:lnTo>
                <a:lnTo>
                  <a:pt x="535474" y="25746"/>
                </a:lnTo>
                <a:lnTo>
                  <a:pt x="508654" y="7096"/>
                </a:lnTo>
                <a:lnTo>
                  <a:pt x="475767" y="0"/>
                </a:lnTo>
                <a:lnTo>
                  <a:pt x="71983" y="88"/>
                </a:lnTo>
                <a:lnTo>
                  <a:pt x="43537" y="10150"/>
                </a:lnTo>
                <a:lnTo>
                  <a:pt x="20704" y="29143"/>
                </a:lnTo>
                <a:lnTo>
                  <a:pt x="5514" y="55027"/>
                </a:lnTo>
                <a:lnTo>
                  <a:pt x="0" y="85763"/>
                </a:lnTo>
                <a:lnTo>
                  <a:pt x="0" y="86118"/>
                </a:lnTo>
                <a:lnTo>
                  <a:pt x="50" y="86448"/>
                </a:lnTo>
                <a:lnTo>
                  <a:pt x="50" y="86791"/>
                </a:lnTo>
                <a:lnTo>
                  <a:pt x="0" y="205219"/>
                </a:lnTo>
                <a:lnTo>
                  <a:pt x="560158" y="20521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61180" y="5917639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08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674173" y="4583691"/>
            <a:ext cx="1259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11100"/>
              </a:lnSpc>
              <a:spcBef>
                <a:spcPts val="100"/>
              </a:spcBef>
              <a:tabLst>
                <a:tab pos="275590" algn="l"/>
              </a:tabLst>
            </a:pPr>
            <a:r>
              <a:rPr sz="900" b="1" u="sng" dirty="0">
                <a:solidFill>
                  <a:srgbClr val="636466"/>
                </a:solidFill>
                <a:uFill>
                  <a:solidFill>
                    <a:srgbClr val="636466"/>
                  </a:solidFill>
                </a:uFill>
                <a:latin typeface="SourceSansPro-Semibold"/>
                <a:cs typeface="SourceSansPro-Semibold"/>
              </a:rPr>
              <a:t> 	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4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your</a:t>
            </a:r>
            <a:r>
              <a:rPr sz="900" b="1" spc="-114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  from the</a:t>
            </a:r>
            <a:r>
              <a:rPr sz="900" b="1" spc="-5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menu.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12176" y="3934163"/>
            <a:ext cx="2011489" cy="3409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78F38C86-3E36-774C-8855-AF50257FF923}"/>
              </a:ext>
            </a:extLst>
          </p:cNvPr>
          <p:cNvSpPr txBox="1"/>
          <p:nvPr/>
        </p:nvSpPr>
        <p:spPr>
          <a:xfrm>
            <a:off x="1728892" y="5486732"/>
            <a:ext cx="111421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EEF21B5B-F2B2-464B-8D6E-0469E5E28074}"/>
              </a:ext>
            </a:extLst>
          </p:cNvPr>
          <p:cNvSpPr txBox="1"/>
          <p:nvPr/>
        </p:nvSpPr>
        <p:spPr>
          <a:xfrm>
            <a:off x="1600200" y="3581400"/>
            <a:ext cx="1814418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30"/>
              </a:spcBef>
              <a:tabLst>
                <a:tab pos="1111250" algn="l"/>
              </a:tabLst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	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tab.</a:t>
            </a:r>
            <a:endParaRPr sz="900" dirty="0">
              <a:latin typeface="SourceSansPro-Semibold"/>
              <a:cs typeface="SourceSansPro-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95822" y="1103630"/>
            <a:ext cx="1980564" cy="4568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 algn="ctr">
              <a:lnSpc>
                <a:spcPct val="125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Have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character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jump up</a:t>
            </a:r>
            <a:r>
              <a:rPr sz="1200" b="1" spc="-3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and 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down.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39550" y="374902"/>
            <a:ext cx="2288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Jum</a:t>
            </a:r>
            <a:r>
              <a:rPr lang="en-US" dirty="0"/>
              <a:t>p</a:t>
            </a:r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990600" y="3474186"/>
            <a:ext cx="1447800" cy="1166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8969" y="2522042"/>
            <a:ext cx="1657667" cy="12726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8500" y="5927725"/>
            <a:ext cx="526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>
              <a:latin typeface="SourceSansPro-Semibold"/>
              <a:cs typeface="SourceSansPro-Semibol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5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06"/>
                </a:moveTo>
                <a:lnTo>
                  <a:pt x="4572000" y="929106"/>
                </a:lnTo>
                <a:lnTo>
                  <a:pt x="4572000" y="0"/>
                </a:lnTo>
                <a:lnTo>
                  <a:pt x="0" y="0"/>
                </a:lnTo>
                <a:lnTo>
                  <a:pt x="0" y="92910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9106"/>
            <a:ext cx="4572000" cy="1503045"/>
          </a:xfrm>
          <a:custGeom>
            <a:avLst/>
            <a:gdLst/>
            <a:ahLst/>
            <a:cxnLst/>
            <a:rect l="l" t="t" r="r" b="b"/>
            <a:pathLst>
              <a:path w="4572000" h="1503045">
                <a:moveTo>
                  <a:pt x="0" y="1502727"/>
                </a:moveTo>
                <a:lnTo>
                  <a:pt x="4572000" y="1502727"/>
                </a:lnTo>
                <a:lnTo>
                  <a:pt x="4572000" y="0"/>
                </a:lnTo>
                <a:lnTo>
                  <a:pt x="0" y="0"/>
                </a:lnTo>
                <a:lnTo>
                  <a:pt x="0" y="150272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1640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31834"/>
            <a:ext cx="4572000" cy="2677160"/>
          </a:xfrm>
          <a:custGeom>
            <a:avLst/>
            <a:gdLst/>
            <a:ahLst/>
            <a:cxnLst/>
            <a:rect l="l" t="t" r="r" b="b"/>
            <a:pathLst>
              <a:path w="4572000" h="2677160">
                <a:moveTo>
                  <a:pt x="0" y="2676740"/>
                </a:moveTo>
                <a:lnTo>
                  <a:pt x="4572000" y="2676740"/>
                </a:lnTo>
                <a:lnTo>
                  <a:pt x="4572000" y="0"/>
                </a:lnTo>
                <a:lnTo>
                  <a:pt x="0" y="0"/>
                </a:lnTo>
                <a:lnTo>
                  <a:pt x="0" y="267674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419121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095875"/>
            <a:ext cx="4572000" cy="1304925"/>
          </a:xfrm>
          <a:custGeom>
            <a:avLst/>
            <a:gdLst/>
            <a:ahLst/>
            <a:cxnLst/>
            <a:rect l="l" t="t" r="r" b="b"/>
            <a:pathLst>
              <a:path w="4572000" h="1304925">
                <a:moveTo>
                  <a:pt x="0" y="1304925"/>
                </a:moveTo>
                <a:lnTo>
                  <a:pt x="4572000" y="1304925"/>
                </a:lnTo>
                <a:lnTo>
                  <a:pt x="4572000" y="0"/>
                </a:lnTo>
                <a:lnTo>
                  <a:pt x="0" y="0"/>
                </a:lnTo>
                <a:lnTo>
                  <a:pt x="0" y="1304925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08317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8892" y="5175250"/>
            <a:ext cx="111421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7686" y="5944494"/>
            <a:ext cx="1625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Jump with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spc="-4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4954" y="5477890"/>
            <a:ext cx="469391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44954" y="5477896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04078" y="2512790"/>
            <a:ext cx="176384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7997" y="1009650"/>
            <a:ext cx="131600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63573" y="2828277"/>
            <a:ext cx="1435541" cy="2111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1259205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dirty="0"/>
              <a:t>Jump</a:t>
            </a:r>
            <a:endParaRPr sz="240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11490" y="135183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61488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00908" y="1369178"/>
            <a:ext cx="512251" cy="526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11490" y="135183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54924" y="1823904"/>
            <a:ext cx="1662430" cy="41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599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Wizard-toad</a:t>
            </a:r>
            <a:endParaRPr sz="80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SourceSansPro-Semibold"/>
              <a:cs typeface="SourceSansPro-Semibold"/>
            </a:endParaRPr>
          </a:p>
          <a:p>
            <a:pPr marL="12700">
              <a:lnSpc>
                <a:spcPct val="100000"/>
              </a:lnSpc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</a:t>
            </a:r>
            <a:r>
              <a:rPr sz="900" b="1" spc="-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Wizard-toad.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68475" y="1491640"/>
            <a:ext cx="412387" cy="412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68469" y="1491634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50266" y="4436236"/>
            <a:ext cx="8997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Type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minus</a:t>
            </a:r>
            <a:r>
              <a:rPr sz="900" b="1" spc="-8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sign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move</a:t>
            </a:r>
            <a:r>
              <a:rPr sz="900" b="1" spc="-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down.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92012" y="4542955"/>
            <a:ext cx="599440" cy="1905"/>
          </a:xfrm>
          <a:custGeom>
            <a:avLst/>
            <a:gdLst/>
            <a:ahLst/>
            <a:cxnLst/>
            <a:rect l="l" t="t" r="r" b="b"/>
            <a:pathLst>
              <a:path w="599439" h="1904">
                <a:moveTo>
                  <a:pt x="599439" y="1739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7599" y="1103630"/>
            <a:ext cx="2257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marR="5080" indent="-224790">
              <a:lnSpc>
                <a:spcPct val="125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Move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character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from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side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to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side 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tilt the</a:t>
            </a:r>
            <a:r>
              <a:rPr sz="1200" b="1" spc="-1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micro:bit.</a:t>
            </a:r>
            <a:endParaRPr sz="120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0396" y="355600"/>
            <a:ext cx="3371215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300" spc="-35" dirty="0"/>
              <a:t>Move </a:t>
            </a:r>
            <a:r>
              <a:rPr sz="2300" dirty="0"/>
              <a:t>Back and</a:t>
            </a:r>
            <a:r>
              <a:rPr sz="2300" spc="-50" dirty="0"/>
              <a:t> </a:t>
            </a:r>
            <a:r>
              <a:rPr sz="2300" spc="-5" dirty="0"/>
              <a:t>Forth</a:t>
            </a:r>
          </a:p>
        </p:txBody>
      </p:sp>
      <p:sp>
        <p:nvSpPr>
          <p:cNvPr id="12" name="object 12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50" y="3724300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9350" y="3724312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8500" y="5927725"/>
            <a:ext cx="526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>
              <a:latin typeface="SourceSansPro-Semibold"/>
              <a:cs typeface="SourceSansPro-Semibol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6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08050"/>
            <a:ext cx="4572000" cy="1722120"/>
          </a:xfrm>
          <a:custGeom>
            <a:avLst/>
            <a:gdLst/>
            <a:ahLst/>
            <a:cxnLst/>
            <a:rect l="l" t="t" r="r" b="b"/>
            <a:pathLst>
              <a:path w="4572000" h="1722120">
                <a:moveTo>
                  <a:pt x="0" y="1722107"/>
                </a:moveTo>
                <a:lnTo>
                  <a:pt x="4572000" y="1722107"/>
                </a:lnTo>
                <a:lnTo>
                  <a:pt x="4572000" y="0"/>
                </a:lnTo>
                <a:lnTo>
                  <a:pt x="0" y="0"/>
                </a:lnTo>
                <a:lnTo>
                  <a:pt x="0" y="1722107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630157"/>
            <a:ext cx="4572000" cy="2463165"/>
          </a:xfrm>
          <a:custGeom>
            <a:avLst/>
            <a:gdLst/>
            <a:ahLst/>
            <a:cxnLst/>
            <a:rect l="l" t="t" r="r" b="b"/>
            <a:pathLst>
              <a:path w="4572000" h="2463165">
                <a:moveTo>
                  <a:pt x="0" y="2462542"/>
                </a:moveTo>
                <a:lnTo>
                  <a:pt x="4572000" y="2462542"/>
                </a:lnTo>
                <a:lnTo>
                  <a:pt x="4572000" y="0"/>
                </a:lnTo>
                <a:lnTo>
                  <a:pt x="0" y="0"/>
                </a:lnTo>
                <a:lnTo>
                  <a:pt x="0" y="246254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61744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092700"/>
            <a:ext cx="4572000" cy="1308100"/>
          </a:xfrm>
          <a:custGeom>
            <a:avLst/>
            <a:gdLst/>
            <a:ahLst/>
            <a:cxnLst/>
            <a:rect l="l" t="t" r="r" b="b"/>
            <a:pathLst>
              <a:path w="4572000" h="1308100">
                <a:moveTo>
                  <a:pt x="0" y="1308100"/>
                </a:moveTo>
                <a:lnTo>
                  <a:pt x="4572000" y="1308100"/>
                </a:lnTo>
                <a:lnTo>
                  <a:pt x="4572000" y="0"/>
                </a:lnTo>
                <a:lnTo>
                  <a:pt x="0" y="0"/>
                </a:lnTo>
                <a:lnTo>
                  <a:pt x="0" y="13081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0800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7900" y="1313180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2933" y="1386286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598297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98297"/>
                </a:lnTo>
                <a:lnTo>
                  <a:pt x="1190" y="642350"/>
                </a:lnTo>
                <a:lnTo>
                  <a:pt x="9525" y="664972"/>
                </a:lnTo>
                <a:lnTo>
                  <a:pt x="32146" y="673306"/>
                </a:lnTo>
                <a:lnTo>
                  <a:pt x="76200" y="674497"/>
                </a:lnTo>
                <a:lnTo>
                  <a:pt x="598297" y="674497"/>
                </a:lnTo>
                <a:lnTo>
                  <a:pt x="642350" y="673306"/>
                </a:lnTo>
                <a:lnTo>
                  <a:pt x="664972" y="664972"/>
                </a:lnTo>
                <a:lnTo>
                  <a:pt x="673306" y="642350"/>
                </a:lnTo>
                <a:lnTo>
                  <a:pt x="674497" y="598297"/>
                </a:lnTo>
                <a:lnTo>
                  <a:pt x="674497" y="76200"/>
                </a:lnTo>
                <a:lnTo>
                  <a:pt x="673306" y="32146"/>
                </a:lnTo>
                <a:lnTo>
                  <a:pt x="664972" y="9525"/>
                </a:lnTo>
                <a:lnTo>
                  <a:pt x="642350" y="1190"/>
                </a:lnTo>
                <a:lnTo>
                  <a:pt x="5982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4785" y="1386281"/>
            <a:ext cx="672642" cy="516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2933" y="1386286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98297"/>
                </a:lnTo>
                <a:lnTo>
                  <a:pt x="1190" y="642350"/>
                </a:lnTo>
                <a:lnTo>
                  <a:pt x="9525" y="664972"/>
                </a:lnTo>
                <a:lnTo>
                  <a:pt x="32146" y="673306"/>
                </a:lnTo>
                <a:lnTo>
                  <a:pt x="76200" y="674497"/>
                </a:lnTo>
                <a:lnTo>
                  <a:pt x="598297" y="674497"/>
                </a:lnTo>
                <a:lnTo>
                  <a:pt x="642350" y="673306"/>
                </a:lnTo>
                <a:lnTo>
                  <a:pt x="664972" y="664972"/>
                </a:lnTo>
                <a:lnTo>
                  <a:pt x="673306" y="642350"/>
                </a:lnTo>
                <a:lnTo>
                  <a:pt x="674497" y="598297"/>
                </a:lnTo>
                <a:lnTo>
                  <a:pt x="674497" y="76200"/>
                </a:lnTo>
                <a:lnTo>
                  <a:pt x="673306" y="32146"/>
                </a:lnTo>
                <a:lnTo>
                  <a:pt x="664972" y="9525"/>
                </a:lnTo>
                <a:lnTo>
                  <a:pt x="642350" y="1190"/>
                </a:lnTo>
                <a:lnTo>
                  <a:pt x="598297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32839" y="1925624"/>
            <a:ext cx="514984" cy="97155"/>
          </a:xfrm>
          <a:custGeom>
            <a:avLst/>
            <a:gdLst/>
            <a:ahLst/>
            <a:cxnLst/>
            <a:rect l="l" t="t" r="r" b="b"/>
            <a:pathLst>
              <a:path w="514985" h="97155">
                <a:moveTo>
                  <a:pt x="0" y="97040"/>
                </a:moveTo>
                <a:lnTo>
                  <a:pt x="514680" y="97040"/>
                </a:lnTo>
                <a:lnTo>
                  <a:pt x="514680" y="0"/>
                </a:lnTo>
                <a:lnTo>
                  <a:pt x="0" y="0"/>
                </a:lnTo>
                <a:lnTo>
                  <a:pt x="0" y="97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13240" y="1891179"/>
            <a:ext cx="5549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636466"/>
                </a:solidFill>
                <a:latin typeface="Source Sans Pro"/>
                <a:cs typeface="Source Sans Pro"/>
              </a:rPr>
              <a:t>Witch</a:t>
            </a:r>
            <a:r>
              <a:rPr sz="800" spc="-55" dirty="0">
                <a:solidFill>
                  <a:srgbClr val="636466"/>
                </a:solidFill>
                <a:latin typeface="Source Sans Pro"/>
                <a:cs typeface="Source Sans Pro"/>
              </a:rPr>
              <a:t> </a:t>
            </a: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House</a:t>
            </a:r>
            <a:endParaRPr sz="800">
              <a:latin typeface="Source Sans Pro"/>
              <a:cs typeface="Source Sans Pr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5409" y="2785595"/>
            <a:ext cx="18011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83579" y="5162550"/>
            <a:ext cx="10048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78103" y="977900"/>
            <a:ext cx="14157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3763125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30" dirty="0"/>
              <a:t>Move </a:t>
            </a:r>
            <a:r>
              <a:rPr sz="2400" dirty="0"/>
              <a:t>Back and</a:t>
            </a:r>
            <a:r>
              <a:rPr sz="2400" spc="-50" dirty="0"/>
              <a:t> </a:t>
            </a:r>
            <a:r>
              <a:rPr sz="2400" spc="-5" dirty="0"/>
              <a:t>Forth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7727" y="3124097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8069" y="3150192"/>
            <a:ext cx="356557" cy="326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727" y="3124097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4223" y="353451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6037" y="3477557"/>
            <a:ext cx="205104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Wi</a:t>
            </a:r>
            <a:r>
              <a:rPr sz="600" spc="-10" dirty="0">
                <a:solidFill>
                  <a:srgbClr val="636466"/>
                </a:solidFill>
                <a:latin typeface="Source Sans Pro"/>
                <a:cs typeface="Source Sans Pro"/>
              </a:rPr>
              <a:t>t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ch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35648" y="2151379"/>
            <a:ext cx="13106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Witch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87510" y="138628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614883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10430" y="1403250"/>
            <a:ext cx="496049" cy="529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87510" y="1386286"/>
            <a:ext cx="691515" cy="691515"/>
          </a:xfrm>
          <a:custGeom>
            <a:avLst/>
            <a:gdLst/>
            <a:ahLst/>
            <a:cxnLst/>
            <a:rect l="l" t="t" r="r" b="b"/>
            <a:pathLst>
              <a:path w="691514" h="691514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14883"/>
                </a:lnTo>
                <a:lnTo>
                  <a:pt x="1190" y="658936"/>
                </a:lnTo>
                <a:lnTo>
                  <a:pt x="9525" y="681558"/>
                </a:lnTo>
                <a:lnTo>
                  <a:pt x="32146" y="689892"/>
                </a:lnTo>
                <a:lnTo>
                  <a:pt x="76200" y="691083"/>
                </a:lnTo>
                <a:lnTo>
                  <a:pt x="614883" y="691083"/>
                </a:lnTo>
                <a:lnTo>
                  <a:pt x="658936" y="689892"/>
                </a:lnTo>
                <a:lnTo>
                  <a:pt x="681558" y="681558"/>
                </a:lnTo>
                <a:lnTo>
                  <a:pt x="689892" y="658936"/>
                </a:lnTo>
                <a:lnTo>
                  <a:pt x="691083" y="614883"/>
                </a:lnTo>
                <a:lnTo>
                  <a:pt x="691083" y="76200"/>
                </a:lnTo>
                <a:lnTo>
                  <a:pt x="689892" y="32146"/>
                </a:lnTo>
                <a:lnTo>
                  <a:pt x="681558" y="9525"/>
                </a:lnTo>
                <a:lnTo>
                  <a:pt x="658936" y="1190"/>
                </a:lnTo>
                <a:lnTo>
                  <a:pt x="614883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22159" y="1909154"/>
            <a:ext cx="2730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</a:t>
            </a:r>
            <a:r>
              <a:rPr sz="8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</a:t>
            </a:r>
            <a:r>
              <a:rPr sz="8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</a:t>
            </a:r>
            <a:endParaRPr sz="800">
              <a:latin typeface="SourceSansPro-Semibold"/>
              <a:cs typeface="SourceSansPro-Semibold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95592" y="1545133"/>
            <a:ext cx="412389" cy="4123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5592" y="1545134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23580" y="3167811"/>
            <a:ext cx="2592539" cy="16305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45376" y="5934075"/>
            <a:ext cx="2881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Tilt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 move your character from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side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side.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051304" y="5488952"/>
            <a:ext cx="469391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51304" y="5488946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307847"/>
                </a:lnTo>
                <a:lnTo>
                  <a:pt x="1190" y="351901"/>
                </a:lnTo>
                <a:lnTo>
                  <a:pt x="9525" y="374522"/>
                </a:lnTo>
                <a:lnTo>
                  <a:pt x="32146" y="382857"/>
                </a:lnTo>
                <a:lnTo>
                  <a:pt x="76200" y="384047"/>
                </a:lnTo>
                <a:lnTo>
                  <a:pt x="393192" y="384047"/>
                </a:lnTo>
                <a:lnTo>
                  <a:pt x="437245" y="382857"/>
                </a:lnTo>
                <a:lnTo>
                  <a:pt x="459867" y="374522"/>
                </a:lnTo>
                <a:lnTo>
                  <a:pt x="468201" y="351901"/>
                </a:lnTo>
                <a:lnTo>
                  <a:pt x="469392" y="307847"/>
                </a:lnTo>
                <a:lnTo>
                  <a:pt x="469392" y="76199"/>
                </a:lnTo>
                <a:lnTo>
                  <a:pt x="468201" y="32146"/>
                </a:lnTo>
                <a:lnTo>
                  <a:pt x="459867" y="9524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1798" y="3704295"/>
            <a:ext cx="1273175" cy="1226820"/>
          </a:xfrm>
          <a:custGeom>
            <a:avLst/>
            <a:gdLst/>
            <a:ahLst/>
            <a:cxnLst/>
            <a:rect l="l" t="t" r="r" b="b"/>
            <a:pathLst>
              <a:path w="1273175" h="1226820">
                <a:moveTo>
                  <a:pt x="1187399" y="0"/>
                </a:moveTo>
                <a:lnTo>
                  <a:pt x="85293" y="0"/>
                </a:lnTo>
                <a:lnTo>
                  <a:pt x="35983" y="1332"/>
                </a:lnTo>
                <a:lnTo>
                  <a:pt x="10661" y="10661"/>
                </a:lnTo>
                <a:lnTo>
                  <a:pt x="1332" y="35983"/>
                </a:lnTo>
                <a:lnTo>
                  <a:pt x="0" y="85293"/>
                </a:lnTo>
                <a:lnTo>
                  <a:pt x="0" y="1141120"/>
                </a:lnTo>
                <a:lnTo>
                  <a:pt x="1332" y="1190423"/>
                </a:lnTo>
                <a:lnTo>
                  <a:pt x="10661" y="1215740"/>
                </a:lnTo>
                <a:lnTo>
                  <a:pt x="35983" y="1225068"/>
                </a:lnTo>
                <a:lnTo>
                  <a:pt x="85293" y="1226400"/>
                </a:lnTo>
                <a:lnTo>
                  <a:pt x="1187399" y="1226400"/>
                </a:lnTo>
                <a:lnTo>
                  <a:pt x="1236709" y="1225068"/>
                </a:lnTo>
                <a:lnTo>
                  <a:pt x="1262030" y="1215740"/>
                </a:lnTo>
                <a:lnTo>
                  <a:pt x="1271359" y="1190423"/>
                </a:lnTo>
                <a:lnTo>
                  <a:pt x="1272692" y="1141120"/>
                </a:lnTo>
                <a:lnTo>
                  <a:pt x="1272692" y="85293"/>
                </a:lnTo>
                <a:lnTo>
                  <a:pt x="1271359" y="35983"/>
                </a:lnTo>
                <a:lnTo>
                  <a:pt x="1262030" y="10661"/>
                </a:lnTo>
                <a:lnTo>
                  <a:pt x="1236709" y="1332"/>
                </a:lnTo>
                <a:lnTo>
                  <a:pt x="1187399" y="0"/>
                </a:lnTo>
                <a:close/>
              </a:path>
            </a:pathLst>
          </a:custGeom>
          <a:solidFill>
            <a:srgbClr val="CDC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716" y="3954152"/>
            <a:ext cx="1157574" cy="3336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97840" y="4332922"/>
            <a:ext cx="990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Insert the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tilt</a:t>
            </a:r>
            <a:r>
              <a:rPr sz="900" b="1" spc="-105" dirty="0">
                <a:solidFill>
                  <a:srgbClr val="636466"/>
                </a:solidFill>
                <a:latin typeface="SourceSansPro-Black"/>
                <a:cs typeface="SourceSansPro-Black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angle 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block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into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spc="-10" dirty="0">
                <a:solidFill>
                  <a:srgbClr val="636466"/>
                </a:solidFill>
                <a:latin typeface="SourceSansPro-Black"/>
                <a:cs typeface="SourceSansPro-Black"/>
              </a:rPr>
              <a:t>set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x 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block.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32185" y="4192889"/>
            <a:ext cx="1181100" cy="0"/>
          </a:xfrm>
          <a:custGeom>
            <a:avLst/>
            <a:gdLst/>
            <a:ahLst/>
            <a:cxnLst/>
            <a:rect l="l" t="t" r="r" b="b"/>
            <a:pathLst>
              <a:path w="1181100">
                <a:moveTo>
                  <a:pt x="118101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97834" y="2151379"/>
            <a:ext cx="18237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backdrop, like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Witch</a:t>
            </a:r>
            <a:r>
              <a:rPr sz="900" b="1" spc="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House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2894" y="1545133"/>
            <a:ext cx="412391" cy="4123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890" y="1545134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3125" y="1143000"/>
            <a:ext cx="18662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marR="5080" indent="-350520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your own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emoji on</a:t>
            </a:r>
            <a:r>
              <a:rPr sz="1200" b="1" spc="-5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 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display.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4120" y="428796"/>
            <a:ext cx="30637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Create </a:t>
            </a:r>
            <a:r>
              <a:rPr sz="2400" dirty="0"/>
              <a:t>an</a:t>
            </a:r>
            <a:r>
              <a:rPr sz="2400" spc="-80" dirty="0"/>
              <a:t> </a:t>
            </a:r>
            <a:r>
              <a:rPr sz="2400" dirty="0"/>
              <a:t>Emoji</a:t>
            </a:r>
          </a:p>
        </p:txBody>
      </p:sp>
      <p:sp>
        <p:nvSpPr>
          <p:cNvPr id="12" name="object 12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50" y="3724300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9350" y="3724312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33979" y="4084192"/>
            <a:ext cx="167639" cy="211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8500" y="5927725"/>
            <a:ext cx="526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>
              <a:latin typeface="SourceSansPro-Semibold"/>
              <a:cs typeface="SourceSansPro-Semi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7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08632" y="4457701"/>
            <a:ext cx="167639" cy="224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3400" y="4450589"/>
            <a:ext cx="167639" cy="2184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02485" y="4089780"/>
            <a:ext cx="167639" cy="2057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8944" y="4469269"/>
            <a:ext cx="167639" cy="2240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11933" y="4252442"/>
            <a:ext cx="167639" cy="2355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29243" y="4242180"/>
            <a:ext cx="167652" cy="8465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33979" y="4474849"/>
            <a:ext cx="167639" cy="2184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08619" y="4860163"/>
            <a:ext cx="167652" cy="2355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03400" y="4654740"/>
            <a:ext cx="167639" cy="2181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11832" y="4883150"/>
            <a:ext cx="167639" cy="1929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87701" y="4669029"/>
            <a:ext cx="234797" cy="22796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08050"/>
            <a:ext cx="4572000" cy="2305050"/>
          </a:xfrm>
          <a:custGeom>
            <a:avLst/>
            <a:gdLst/>
            <a:ahLst/>
            <a:cxnLst/>
            <a:rect l="l" t="t" r="r" b="b"/>
            <a:pathLst>
              <a:path w="4572000" h="2305050">
                <a:moveTo>
                  <a:pt x="0" y="2305050"/>
                </a:moveTo>
                <a:lnTo>
                  <a:pt x="4572000" y="2305050"/>
                </a:lnTo>
                <a:lnTo>
                  <a:pt x="4572000" y="0"/>
                </a:lnTo>
                <a:lnTo>
                  <a:pt x="0" y="0"/>
                </a:lnTo>
                <a:lnTo>
                  <a:pt x="0" y="230505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213100"/>
            <a:ext cx="4572000" cy="1574800"/>
          </a:xfrm>
          <a:custGeom>
            <a:avLst/>
            <a:gdLst/>
            <a:ahLst/>
            <a:cxnLst/>
            <a:rect l="l" t="t" r="r" b="b"/>
            <a:pathLst>
              <a:path w="4572000" h="1574800">
                <a:moveTo>
                  <a:pt x="0" y="1574800"/>
                </a:moveTo>
                <a:lnTo>
                  <a:pt x="4572000" y="1574800"/>
                </a:lnTo>
                <a:lnTo>
                  <a:pt x="4572000" y="0"/>
                </a:lnTo>
                <a:lnTo>
                  <a:pt x="0" y="0"/>
                </a:lnTo>
                <a:lnTo>
                  <a:pt x="0" y="157480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200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787900"/>
            <a:ext cx="4572000" cy="1612900"/>
          </a:xfrm>
          <a:custGeom>
            <a:avLst/>
            <a:gdLst/>
            <a:ahLst/>
            <a:cxnLst/>
            <a:rect l="l" t="t" r="r" b="b"/>
            <a:pathLst>
              <a:path w="4572000" h="1612900">
                <a:moveTo>
                  <a:pt x="0" y="1612900"/>
                </a:moveTo>
                <a:lnTo>
                  <a:pt x="4572000" y="1612900"/>
                </a:lnTo>
                <a:lnTo>
                  <a:pt x="4572000" y="0"/>
                </a:lnTo>
                <a:lnTo>
                  <a:pt x="0" y="0"/>
                </a:lnTo>
                <a:lnTo>
                  <a:pt x="0" y="161290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7752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6700" y="1441300"/>
            <a:ext cx="530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Drag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out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2386" y="1441300"/>
            <a:ext cx="1345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block and click on the</a:t>
            </a:r>
            <a:r>
              <a:rPr sz="900" b="1" spc="-9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grid.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0259" y="1350978"/>
            <a:ext cx="1034539" cy="358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33868" y="2057400"/>
            <a:ext cx="1157465" cy="1045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2951" y="2057400"/>
            <a:ext cx="1285804" cy="1100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6700" y="2060341"/>
            <a:ext cx="1204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 individual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squares to turn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them</a:t>
            </a:r>
            <a:r>
              <a:rPr sz="900" b="1" spc="-4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on  or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off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in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your</a:t>
            </a:r>
            <a:r>
              <a:rPr sz="900" b="1" spc="-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design.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4762" y="528454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1781" y="5284546"/>
            <a:ext cx="93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2825" y="3353132"/>
            <a:ext cx="184635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3192" y="4870450"/>
            <a:ext cx="100561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8511" y="977900"/>
            <a:ext cx="129497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3634677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5" dirty="0"/>
              <a:t>Create </a:t>
            </a:r>
            <a:r>
              <a:rPr sz="2400" dirty="0"/>
              <a:t>an</a:t>
            </a:r>
            <a:r>
              <a:rPr sz="2400" spc="-80" dirty="0"/>
              <a:t> </a:t>
            </a:r>
            <a:r>
              <a:rPr sz="2400" dirty="0"/>
              <a:t>Emoji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1932" y="5690494"/>
            <a:ext cx="31286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Press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A and B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buttons to show your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emojis on the</a:t>
            </a:r>
            <a:r>
              <a:rPr sz="900" b="1" spc="2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55367" y="5203825"/>
            <a:ext cx="469392" cy="3797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5367" y="5203825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600" y="3691191"/>
            <a:ext cx="4114800" cy="884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10381" y="53804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31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7440" y="538035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31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80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60973"/>
            <a:ext cx="4572000" cy="640080"/>
          </a:xfrm>
          <a:custGeom>
            <a:avLst/>
            <a:gdLst/>
            <a:ahLst/>
            <a:cxnLst/>
            <a:rect l="l" t="t" r="r" b="b"/>
            <a:pathLst>
              <a:path w="4572000" h="640079">
                <a:moveTo>
                  <a:pt x="0" y="639826"/>
                </a:moveTo>
                <a:lnTo>
                  <a:pt x="4572000" y="639826"/>
                </a:lnTo>
                <a:lnTo>
                  <a:pt x="4572000" y="0"/>
                </a:lnTo>
                <a:lnTo>
                  <a:pt x="0" y="0"/>
                </a:lnTo>
                <a:lnTo>
                  <a:pt x="0" y="639826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9185" y="4622348"/>
            <a:ext cx="1803400" cy="1778635"/>
          </a:xfrm>
          <a:custGeom>
            <a:avLst/>
            <a:gdLst/>
            <a:ahLst/>
            <a:cxnLst/>
            <a:rect l="l" t="t" r="r" b="b"/>
            <a:pathLst>
              <a:path w="1803400" h="1778635">
                <a:moveTo>
                  <a:pt x="9766" y="1624980"/>
                </a:moveTo>
                <a:lnTo>
                  <a:pt x="492" y="1678044"/>
                </a:lnTo>
                <a:lnTo>
                  <a:pt x="0" y="1713626"/>
                </a:lnTo>
                <a:lnTo>
                  <a:pt x="164" y="1733924"/>
                </a:lnTo>
                <a:lnTo>
                  <a:pt x="657" y="1754212"/>
                </a:lnTo>
                <a:lnTo>
                  <a:pt x="1478" y="1774420"/>
                </a:lnTo>
                <a:lnTo>
                  <a:pt x="1709" y="1778451"/>
                </a:lnTo>
                <a:lnTo>
                  <a:pt x="33505" y="1778451"/>
                </a:lnTo>
                <a:lnTo>
                  <a:pt x="33185" y="1772860"/>
                </a:lnTo>
                <a:lnTo>
                  <a:pt x="32388" y="1753174"/>
                </a:lnTo>
                <a:lnTo>
                  <a:pt x="31909" y="1733402"/>
                </a:lnTo>
                <a:lnTo>
                  <a:pt x="31750" y="1713626"/>
                </a:lnTo>
                <a:lnTo>
                  <a:pt x="31879" y="1695490"/>
                </a:lnTo>
                <a:lnTo>
                  <a:pt x="32280" y="1677166"/>
                </a:lnTo>
                <a:lnTo>
                  <a:pt x="32884" y="1660050"/>
                </a:lnTo>
                <a:lnTo>
                  <a:pt x="33869" y="1640220"/>
                </a:lnTo>
                <a:lnTo>
                  <a:pt x="34264" y="1633248"/>
                </a:lnTo>
                <a:lnTo>
                  <a:pt x="27571" y="1625755"/>
                </a:lnTo>
                <a:lnTo>
                  <a:pt x="18808" y="1625260"/>
                </a:lnTo>
                <a:lnTo>
                  <a:pt x="9766" y="1624980"/>
                </a:lnTo>
                <a:close/>
              </a:path>
              <a:path w="1803400" h="1778635">
                <a:moveTo>
                  <a:pt x="1131620" y="1628435"/>
                </a:moveTo>
                <a:lnTo>
                  <a:pt x="1124191" y="1635344"/>
                </a:lnTo>
                <a:lnTo>
                  <a:pt x="1123365" y="1652870"/>
                </a:lnTo>
                <a:lnTo>
                  <a:pt x="1130109" y="1660312"/>
                </a:lnTo>
                <a:lnTo>
                  <a:pt x="1146098" y="1661061"/>
                </a:lnTo>
                <a:lnTo>
                  <a:pt x="1153375" y="1661252"/>
                </a:lnTo>
                <a:lnTo>
                  <a:pt x="1160716" y="1661252"/>
                </a:lnTo>
                <a:lnTo>
                  <a:pt x="1227537" y="1656373"/>
                </a:lnTo>
                <a:lnTo>
                  <a:pt x="1294625" y="1641846"/>
                </a:lnTo>
                <a:lnTo>
                  <a:pt x="1307909" y="1630606"/>
                </a:lnTo>
                <a:lnTo>
                  <a:pt x="1307505" y="1629207"/>
                </a:lnTo>
                <a:lnTo>
                  <a:pt x="1176256" y="1629207"/>
                </a:lnTo>
                <a:lnTo>
                  <a:pt x="1140396" y="1629006"/>
                </a:lnTo>
                <a:lnTo>
                  <a:pt x="1131620" y="1628435"/>
                </a:lnTo>
                <a:close/>
              </a:path>
              <a:path w="1803400" h="1778635">
                <a:moveTo>
                  <a:pt x="1294257" y="1608928"/>
                </a:moveTo>
                <a:lnTo>
                  <a:pt x="1285824" y="1611328"/>
                </a:lnTo>
                <a:lnTo>
                  <a:pt x="1249235" y="1620350"/>
                </a:lnTo>
                <a:lnTo>
                  <a:pt x="1212624" y="1626315"/>
                </a:lnTo>
                <a:lnTo>
                  <a:pt x="1176256" y="1629207"/>
                </a:lnTo>
                <a:lnTo>
                  <a:pt x="1307505" y="1629207"/>
                </a:lnTo>
                <a:lnTo>
                  <a:pt x="1303045" y="1613754"/>
                </a:lnTo>
                <a:lnTo>
                  <a:pt x="1294257" y="1608928"/>
                </a:lnTo>
                <a:close/>
              </a:path>
              <a:path w="1803400" h="1778635">
                <a:moveTo>
                  <a:pt x="856816" y="1521948"/>
                </a:moveTo>
                <a:lnTo>
                  <a:pt x="851083" y="1523995"/>
                </a:lnTo>
                <a:lnTo>
                  <a:pt x="846416" y="1528232"/>
                </a:lnTo>
                <a:lnTo>
                  <a:pt x="843760" y="1533947"/>
                </a:lnTo>
                <a:lnTo>
                  <a:pt x="843510" y="1540027"/>
                </a:lnTo>
                <a:lnTo>
                  <a:pt x="845557" y="1545759"/>
                </a:lnTo>
                <a:lnTo>
                  <a:pt x="883243" y="1573583"/>
                </a:lnTo>
                <a:lnTo>
                  <a:pt x="917136" y="1594110"/>
                </a:lnTo>
                <a:lnTo>
                  <a:pt x="951354" y="1611946"/>
                </a:lnTo>
                <a:lnTo>
                  <a:pt x="987691" y="1627774"/>
                </a:lnTo>
                <a:lnTo>
                  <a:pt x="989685" y="1628130"/>
                </a:lnTo>
                <a:lnTo>
                  <a:pt x="997940" y="1628130"/>
                </a:lnTo>
                <a:lnTo>
                  <a:pt x="1003922" y="1624345"/>
                </a:lnTo>
                <a:lnTo>
                  <a:pt x="1006386" y="1618110"/>
                </a:lnTo>
                <a:lnTo>
                  <a:pt x="1007502" y="1611910"/>
                </a:lnTo>
                <a:lnTo>
                  <a:pt x="1006201" y="1605965"/>
                </a:lnTo>
                <a:lnTo>
                  <a:pt x="1002767" y="1600940"/>
                </a:lnTo>
                <a:lnTo>
                  <a:pt x="997483" y="1597498"/>
                </a:lnTo>
                <a:lnTo>
                  <a:pt x="964933" y="1583240"/>
                </a:lnTo>
                <a:lnTo>
                  <a:pt x="932530" y="1566340"/>
                </a:lnTo>
                <a:lnTo>
                  <a:pt x="900387" y="1546861"/>
                </a:lnTo>
                <a:lnTo>
                  <a:pt x="868616" y="1524866"/>
                </a:lnTo>
                <a:lnTo>
                  <a:pt x="862899" y="1522202"/>
                </a:lnTo>
                <a:lnTo>
                  <a:pt x="856816" y="1521948"/>
                </a:lnTo>
                <a:close/>
              </a:path>
              <a:path w="1803400" h="1778635">
                <a:moveTo>
                  <a:pt x="1534721" y="1443920"/>
                </a:moveTo>
                <a:lnTo>
                  <a:pt x="1529070" y="1446175"/>
                </a:lnTo>
                <a:lnTo>
                  <a:pt x="1524558" y="1450571"/>
                </a:lnTo>
                <a:lnTo>
                  <a:pt x="1502630" y="1479492"/>
                </a:lnTo>
                <a:lnTo>
                  <a:pt x="1477903" y="1505997"/>
                </a:lnTo>
                <a:lnTo>
                  <a:pt x="1450469" y="1530003"/>
                </a:lnTo>
                <a:lnTo>
                  <a:pt x="1420418" y="1551422"/>
                </a:lnTo>
                <a:lnTo>
                  <a:pt x="1415891" y="1555804"/>
                </a:lnTo>
                <a:lnTo>
                  <a:pt x="1413481" y="1561393"/>
                </a:lnTo>
                <a:lnTo>
                  <a:pt x="1413342" y="1567479"/>
                </a:lnTo>
                <a:lnTo>
                  <a:pt x="1415630" y="1573355"/>
                </a:lnTo>
                <a:lnTo>
                  <a:pt x="1418653" y="1578079"/>
                </a:lnTo>
                <a:lnTo>
                  <a:pt x="1423771" y="1580657"/>
                </a:lnTo>
                <a:lnTo>
                  <a:pt x="1431937" y="1580657"/>
                </a:lnTo>
                <a:lnTo>
                  <a:pt x="1470217" y="1554865"/>
                </a:lnTo>
                <a:lnTo>
                  <a:pt x="1500046" y="1528760"/>
                </a:lnTo>
                <a:lnTo>
                  <a:pt x="1526939" y="1499924"/>
                </a:lnTo>
                <a:lnTo>
                  <a:pt x="1550797" y="1468453"/>
                </a:lnTo>
                <a:lnTo>
                  <a:pt x="1553275" y="1456556"/>
                </a:lnTo>
                <a:lnTo>
                  <a:pt x="1551020" y="1450904"/>
                </a:lnTo>
                <a:lnTo>
                  <a:pt x="1546618" y="1446393"/>
                </a:lnTo>
                <a:lnTo>
                  <a:pt x="1540807" y="1443945"/>
                </a:lnTo>
                <a:lnTo>
                  <a:pt x="1534721" y="1443920"/>
                </a:lnTo>
                <a:close/>
              </a:path>
              <a:path w="1803400" h="1778635">
                <a:moveTo>
                  <a:pt x="62839" y="1323139"/>
                </a:moveTo>
                <a:lnTo>
                  <a:pt x="42220" y="1374316"/>
                </a:lnTo>
                <a:lnTo>
                  <a:pt x="33551" y="1412049"/>
                </a:lnTo>
                <a:lnTo>
                  <a:pt x="25861" y="1449682"/>
                </a:lnTo>
                <a:lnTo>
                  <a:pt x="17741" y="1495732"/>
                </a:lnTo>
                <a:lnTo>
                  <a:pt x="23583" y="1503899"/>
                </a:lnTo>
                <a:lnTo>
                  <a:pt x="33108" y="1505486"/>
                </a:lnTo>
                <a:lnTo>
                  <a:pt x="33997" y="1505550"/>
                </a:lnTo>
                <a:lnTo>
                  <a:pt x="42481" y="1505550"/>
                </a:lnTo>
                <a:lnTo>
                  <a:pt x="49212" y="1500050"/>
                </a:lnTo>
                <a:lnTo>
                  <a:pt x="50495" y="1492265"/>
                </a:lnTo>
                <a:lnTo>
                  <a:pt x="57047" y="1455625"/>
                </a:lnTo>
                <a:lnTo>
                  <a:pt x="64587" y="1418753"/>
                </a:lnTo>
                <a:lnTo>
                  <a:pt x="73081" y="1381778"/>
                </a:lnTo>
                <a:lnTo>
                  <a:pt x="82499" y="1344831"/>
                </a:lnTo>
                <a:lnTo>
                  <a:pt x="84772" y="1336360"/>
                </a:lnTo>
                <a:lnTo>
                  <a:pt x="79743" y="1327648"/>
                </a:lnTo>
                <a:lnTo>
                  <a:pt x="62839" y="1323139"/>
                </a:lnTo>
                <a:close/>
              </a:path>
              <a:path w="1803400" h="1778635">
                <a:moveTo>
                  <a:pt x="652821" y="1301594"/>
                </a:moveTo>
                <a:lnTo>
                  <a:pt x="646739" y="1301705"/>
                </a:lnTo>
                <a:lnTo>
                  <a:pt x="640956" y="1304229"/>
                </a:lnTo>
                <a:lnTo>
                  <a:pt x="636609" y="1308795"/>
                </a:lnTo>
                <a:lnTo>
                  <a:pt x="634431" y="1314475"/>
                </a:lnTo>
                <a:lnTo>
                  <a:pt x="634544" y="1320560"/>
                </a:lnTo>
                <a:lnTo>
                  <a:pt x="660363" y="1358397"/>
                </a:lnTo>
                <a:lnTo>
                  <a:pt x="684391" y="1389214"/>
                </a:lnTo>
                <a:lnTo>
                  <a:pt x="709070" y="1418684"/>
                </a:lnTo>
                <a:lnTo>
                  <a:pt x="737438" y="1450051"/>
                </a:lnTo>
                <a:lnTo>
                  <a:pt x="741667" y="1451740"/>
                </a:lnTo>
                <a:lnTo>
                  <a:pt x="749808" y="1451740"/>
                </a:lnTo>
                <a:lnTo>
                  <a:pt x="753706" y="1450317"/>
                </a:lnTo>
                <a:lnTo>
                  <a:pt x="756754" y="1447460"/>
                </a:lnTo>
                <a:lnTo>
                  <a:pt x="760420" y="1442325"/>
                </a:lnTo>
                <a:lnTo>
                  <a:pt x="761782" y="1436392"/>
                </a:lnTo>
                <a:lnTo>
                  <a:pt x="760817" y="1430383"/>
                </a:lnTo>
                <a:lnTo>
                  <a:pt x="757504" y="1425019"/>
                </a:lnTo>
                <a:lnTo>
                  <a:pt x="733007" y="1397828"/>
                </a:lnTo>
                <a:lnTo>
                  <a:pt x="709047" y="1369209"/>
                </a:lnTo>
                <a:lnTo>
                  <a:pt x="685705" y="1339265"/>
                </a:lnTo>
                <a:lnTo>
                  <a:pt x="663067" y="1308103"/>
                </a:lnTo>
                <a:lnTo>
                  <a:pt x="658497" y="1303768"/>
                </a:lnTo>
                <a:lnTo>
                  <a:pt x="652821" y="1301594"/>
                </a:lnTo>
                <a:close/>
              </a:path>
              <a:path w="1803400" h="1778635">
                <a:moveTo>
                  <a:pt x="1617776" y="1152832"/>
                </a:moveTo>
                <a:lnTo>
                  <a:pt x="1608785" y="1153163"/>
                </a:lnTo>
                <a:lnTo>
                  <a:pt x="1600034" y="1153658"/>
                </a:lnTo>
                <a:lnTo>
                  <a:pt x="1593342" y="1161164"/>
                </a:lnTo>
                <a:lnTo>
                  <a:pt x="1593837" y="1169914"/>
                </a:lnTo>
                <a:lnTo>
                  <a:pt x="1594246" y="1178167"/>
                </a:lnTo>
                <a:lnTo>
                  <a:pt x="1594540" y="1186429"/>
                </a:lnTo>
                <a:lnTo>
                  <a:pt x="1594708" y="1194219"/>
                </a:lnTo>
                <a:lnTo>
                  <a:pt x="1594777" y="1202858"/>
                </a:lnTo>
                <a:lnTo>
                  <a:pt x="1593983" y="1232347"/>
                </a:lnTo>
                <a:lnTo>
                  <a:pt x="1591608" y="1261235"/>
                </a:lnTo>
                <a:lnTo>
                  <a:pt x="1587661" y="1289420"/>
                </a:lnTo>
                <a:lnTo>
                  <a:pt x="1582153" y="1316802"/>
                </a:lnTo>
                <a:lnTo>
                  <a:pt x="1580172" y="1325349"/>
                </a:lnTo>
                <a:lnTo>
                  <a:pt x="1585480" y="1333884"/>
                </a:lnTo>
                <a:lnTo>
                  <a:pt x="1594015" y="1335878"/>
                </a:lnTo>
                <a:lnTo>
                  <a:pt x="1595221" y="1336144"/>
                </a:lnTo>
                <a:lnTo>
                  <a:pt x="1596440" y="1336284"/>
                </a:lnTo>
                <a:lnTo>
                  <a:pt x="1604848" y="1336284"/>
                </a:lnTo>
                <a:lnTo>
                  <a:pt x="1618945" y="1294853"/>
                </a:lnTo>
                <a:lnTo>
                  <a:pt x="1625681" y="1234171"/>
                </a:lnTo>
                <a:lnTo>
                  <a:pt x="1626527" y="1202858"/>
                </a:lnTo>
                <a:lnTo>
                  <a:pt x="1626465" y="1194219"/>
                </a:lnTo>
                <a:lnTo>
                  <a:pt x="1626279" y="1185527"/>
                </a:lnTo>
                <a:lnTo>
                  <a:pt x="1625969" y="1176813"/>
                </a:lnTo>
                <a:lnTo>
                  <a:pt x="1625536" y="1168111"/>
                </a:lnTo>
                <a:lnTo>
                  <a:pt x="1625041" y="1159360"/>
                </a:lnTo>
                <a:lnTo>
                  <a:pt x="1617776" y="1152832"/>
                </a:lnTo>
                <a:close/>
              </a:path>
              <a:path w="1803400" h="1778635">
                <a:moveTo>
                  <a:pt x="173539" y="1039106"/>
                </a:moveTo>
                <a:lnTo>
                  <a:pt x="146133" y="1073999"/>
                </a:lnTo>
                <a:lnTo>
                  <a:pt x="115475" y="1145426"/>
                </a:lnTo>
                <a:lnTo>
                  <a:pt x="98374" y="1189929"/>
                </a:lnTo>
                <a:lnTo>
                  <a:pt x="97412" y="1196154"/>
                </a:lnTo>
                <a:lnTo>
                  <a:pt x="98859" y="1202062"/>
                </a:lnTo>
                <a:lnTo>
                  <a:pt x="102417" y="1206997"/>
                </a:lnTo>
                <a:lnTo>
                  <a:pt x="107784" y="1210300"/>
                </a:lnTo>
                <a:lnTo>
                  <a:pt x="109601" y="1210973"/>
                </a:lnTo>
                <a:lnTo>
                  <a:pt x="111442" y="1211278"/>
                </a:lnTo>
                <a:lnTo>
                  <a:pt x="119735" y="1211278"/>
                </a:lnTo>
                <a:lnTo>
                  <a:pt x="125806" y="1207315"/>
                </a:lnTo>
                <a:lnTo>
                  <a:pt x="128168" y="1200889"/>
                </a:lnTo>
                <a:lnTo>
                  <a:pt x="144926" y="1157273"/>
                </a:lnTo>
                <a:lnTo>
                  <a:pt x="160728" y="1119271"/>
                </a:lnTo>
                <a:lnTo>
                  <a:pt x="174952" y="1087334"/>
                </a:lnTo>
                <a:lnTo>
                  <a:pt x="186982" y="1061913"/>
                </a:lnTo>
                <a:lnTo>
                  <a:pt x="188558" y="1055809"/>
                </a:lnTo>
                <a:lnTo>
                  <a:pt x="187707" y="1049783"/>
                </a:lnTo>
                <a:lnTo>
                  <a:pt x="184658" y="1044516"/>
                </a:lnTo>
                <a:lnTo>
                  <a:pt x="179641" y="1040691"/>
                </a:lnTo>
                <a:lnTo>
                  <a:pt x="173539" y="1039106"/>
                </a:lnTo>
                <a:close/>
              </a:path>
              <a:path w="1803400" h="1778635">
                <a:moveTo>
                  <a:pt x="570204" y="1017108"/>
                </a:moveTo>
                <a:lnTo>
                  <a:pt x="552919" y="1017628"/>
                </a:lnTo>
                <a:lnTo>
                  <a:pt x="546011" y="1024931"/>
                </a:lnTo>
                <a:lnTo>
                  <a:pt x="546252" y="1033694"/>
                </a:lnTo>
                <a:lnTo>
                  <a:pt x="550678" y="1109262"/>
                </a:lnTo>
                <a:lnTo>
                  <a:pt x="554667" y="1148022"/>
                </a:lnTo>
                <a:lnTo>
                  <a:pt x="559828" y="1187249"/>
                </a:lnTo>
                <a:lnTo>
                  <a:pt x="567766" y="1200826"/>
                </a:lnTo>
                <a:lnTo>
                  <a:pt x="576287" y="1200826"/>
                </a:lnTo>
                <a:lnTo>
                  <a:pt x="577049" y="1200775"/>
                </a:lnTo>
                <a:lnTo>
                  <a:pt x="586498" y="1199403"/>
                </a:lnTo>
                <a:lnTo>
                  <a:pt x="592518" y="1191339"/>
                </a:lnTo>
                <a:lnTo>
                  <a:pt x="591261" y="1182652"/>
                </a:lnTo>
                <a:lnTo>
                  <a:pt x="586217" y="1144356"/>
                </a:lnTo>
                <a:lnTo>
                  <a:pt x="582317" y="1106535"/>
                </a:lnTo>
                <a:lnTo>
                  <a:pt x="579574" y="1069313"/>
                </a:lnTo>
                <a:lnTo>
                  <a:pt x="578002" y="1032817"/>
                </a:lnTo>
                <a:lnTo>
                  <a:pt x="577748" y="1024054"/>
                </a:lnTo>
                <a:lnTo>
                  <a:pt x="570204" y="1017108"/>
                </a:lnTo>
                <a:close/>
              </a:path>
              <a:path w="1803400" h="1778635">
                <a:moveTo>
                  <a:pt x="1524208" y="862641"/>
                </a:moveTo>
                <a:lnTo>
                  <a:pt x="1518170" y="864454"/>
                </a:lnTo>
                <a:lnTo>
                  <a:pt x="1513299" y="868457"/>
                </a:lnTo>
                <a:lnTo>
                  <a:pt x="1510445" y="873834"/>
                </a:lnTo>
                <a:lnTo>
                  <a:pt x="1509816" y="879889"/>
                </a:lnTo>
                <a:lnTo>
                  <a:pt x="1511617" y="885929"/>
                </a:lnTo>
                <a:lnTo>
                  <a:pt x="1528418" y="919480"/>
                </a:lnTo>
                <a:lnTo>
                  <a:pt x="1543451" y="953717"/>
                </a:lnTo>
                <a:lnTo>
                  <a:pt x="1556667" y="988519"/>
                </a:lnTo>
                <a:lnTo>
                  <a:pt x="1568018" y="1023762"/>
                </a:lnTo>
                <a:lnTo>
                  <a:pt x="1570050" y="1030684"/>
                </a:lnTo>
                <a:lnTo>
                  <a:pt x="1576374" y="1035154"/>
                </a:lnTo>
                <a:lnTo>
                  <a:pt x="1584718" y="1035154"/>
                </a:lnTo>
                <a:lnTo>
                  <a:pt x="1586217" y="1034938"/>
                </a:lnTo>
                <a:lnTo>
                  <a:pt x="1596136" y="1032043"/>
                </a:lnTo>
                <a:lnTo>
                  <a:pt x="1600949" y="1023229"/>
                </a:lnTo>
                <a:lnTo>
                  <a:pt x="1598472" y="1014809"/>
                </a:lnTo>
                <a:lnTo>
                  <a:pt x="1586632" y="978032"/>
                </a:lnTo>
                <a:lnTo>
                  <a:pt x="1572845" y="941720"/>
                </a:lnTo>
                <a:lnTo>
                  <a:pt x="1557165" y="905999"/>
                </a:lnTo>
                <a:lnTo>
                  <a:pt x="1539646" y="870994"/>
                </a:lnTo>
                <a:lnTo>
                  <a:pt x="1530261" y="863271"/>
                </a:lnTo>
                <a:lnTo>
                  <a:pt x="1524208" y="862641"/>
                </a:lnTo>
                <a:close/>
              </a:path>
              <a:path w="1803400" h="1778635">
                <a:moveTo>
                  <a:pt x="358565" y="798931"/>
                </a:moveTo>
                <a:lnTo>
                  <a:pt x="321543" y="830641"/>
                </a:lnTo>
                <a:lnTo>
                  <a:pt x="295903" y="858942"/>
                </a:lnTo>
                <a:lnTo>
                  <a:pt x="270530" y="888471"/>
                </a:lnTo>
                <a:lnTo>
                  <a:pt x="245516" y="919127"/>
                </a:lnTo>
                <a:lnTo>
                  <a:pt x="242166" y="930808"/>
                </a:lnTo>
                <a:lnTo>
                  <a:pt x="243998" y="936615"/>
                </a:lnTo>
                <a:lnTo>
                  <a:pt x="248056" y="941441"/>
                </a:lnTo>
                <a:lnTo>
                  <a:pt x="250990" y="943765"/>
                </a:lnTo>
                <a:lnTo>
                  <a:pt x="254469" y="944895"/>
                </a:lnTo>
                <a:lnTo>
                  <a:pt x="262610" y="944895"/>
                </a:lnTo>
                <a:lnTo>
                  <a:pt x="267233" y="942851"/>
                </a:lnTo>
                <a:lnTo>
                  <a:pt x="270370" y="938901"/>
                </a:lnTo>
                <a:lnTo>
                  <a:pt x="294849" y="908891"/>
                </a:lnTo>
                <a:lnTo>
                  <a:pt x="319670" y="880000"/>
                </a:lnTo>
                <a:lnTo>
                  <a:pt x="344745" y="852321"/>
                </a:lnTo>
                <a:lnTo>
                  <a:pt x="369989" y="825947"/>
                </a:lnTo>
                <a:lnTo>
                  <a:pt x="373433" y="820674"/>
                </a:lnTo>
                <a:lnTo>
                  <a:pt x="374548" y="814693"/>
                </a:lnTo>
                <a:lnTo>
                  <a:pt x="373339" y="808729"/>
                </a:lnTo>
                <a:lnTo>
                  <a:pt x="369811" y="803506"/>
                </a:lnTo>
                <a:lnTo>
                  <a:pt x="364541" y="800049"/>
                </a:lnTo>
                <a:lnTo>
                  <a:pt x="358565" y="798931"/>
                </a:lnTo>
                <a:close/>
              </a:path>
              <a:path w="1803400" h="1778635">
                <a:moveTo>
                  <a:pt x="595071" y="714898"/>
                </a:moveTo>
                <a:lnTo>
                  <a:pt x="573654" y="764647"/>
                </a:lnTo>
                <a:lnTo>
                  <a:pt x="565161" y="802155"/>
                </a:lnTo>
                <a:lnTo>
                  <a:pt x="558198" y="840466"/>
                </a:lnTo>
                <a:lnTo>
                  <a:pt x="552792" y="879452"/>
                </a:lnTo>
                <a:lnTo>
                  <a:pt x="551764" y="888164"/>
                </a:lnTo>
                <a:lnTo>
                  <a:pt x="557987" y="896051"/>
                </a:lnTo>
                <a:lnTo>
                  <a:pt x="567334" y="897143"/>
                </a:lnTo>
                <a:lnTo>
                  <a:pt x="567969" y="897181"/>
                </a:lnTo>
                <a:lnTo>
                  <a:pt x="576516" y="897181"/>
                </a:lnTo>
                <a:lnTo>
                  <a:pt x="583374" y="891238"/>
                </a:lnTo>
                <a:lnTo>
                  <a:pt x="584327" y="883148"/>
                </a:lnTo>
                <a:lnTo>
                  <a:pt x="589538" y="845526"/>
                </a:lnTo>
                <a:lnTo>
                  <a:pt x="596257" y="808564"/>
                </a:lnTo>
                <a:lnTo>
                  <a:pt x="604449" y="772388"/>
                </a:lnTo>
                <a:lnTo>
                  <a:pt x="614083" y="737123"/>
                </a:lnTo>
                <a:lnTo>
                  <a:pt x="616597" y="728729"/>
                </a:lnTo>
                <a:lnTo>
                  <a:pt x="611809" y="719889"/>
                </a:lnTo>
                <a:lnTo>
                  <a:pt x="595071" y="714898"/>
                </a:lnTo>
                <a:close/>
              </a:path>
              <a:path w="1803400" h="1778635">
                <a:moveTo>
                  <a:pt x="598266" y="614564"/>
                </a:moveTo>
                <a:lnTo>
                  <a:pt x="559278" y="634968"/>
                </a:lnTo>
                <a:lnTo>
                  <a:pt x="526737" y="655231"/>
                </a:lnTo>
                <a:lnTo>
                  <a:pt x="494425" y="677267"/>
                </a:lnTo>
                <a:lnTo>
                  <a:pt x="462559" y="700941"/>
                </a:lnTo>
                <a:lnTo>
                  <a:pt x="456528" y="711493"/>
                </a:lnTo>
                <a:lnTo>
                  <a:pt x="456928" y="717566"/>
                </a:lnTo>
                <a:lnTo>
                  <a:pt x="459727" y="723217"/>
                </a:lnTo>
                <a:lnTo>
                  <a:pt x="462851" y="727243"/>
                </a:lnTo>
                <a:lnTo>
                  <a:pt x="467537" y="729364"/>
                </a:lnTo>
                <a:lnTo>
                  <a:pt x="475691" y="729364"/>
                </a:lnTo>
                <a:lnTo>
                  <a:pt x="479094" y="728284"/>
                </a:lnTo>
                <a:lnTo>
                  <a:pt x="482003" y="726036"/>
                </a:lnTo>
                <a:lnTo>
                  <a:pt x="512793" y="703159"/>
                </a:lnTo>
                <a:lnTo>
                  <a:pt x="543998" y="681877"/>
                </a:lnTo>
                <a:lnTo>
                  <a:pt x="575507" y="662259"/>
                </a:lnTo>
                <a:lnTo>
                  <a:pt x="607212" y="644375"/>
                </a:lnTo>
                <a:lnTo>
                  <a:pt x="612073" y="640351"/>
                </a:lnTo>
                <a:lnTo>
                  <a:pt x="614918" y="634968"/>
                </a:lnTo>
                <a:lnTo>
                  <a:pt x="615538" y="628913"/>
                </a:lnTo>
                <a:lnTo>
                  <a:pt x="613727" y="622874"/>
                </a:lnTo>
                <a:lnTo>
                  <a:pt x="609707" y="618018"/>
                </a:lnTo>
                <a:lnTo>
                  <a:pt x="604321" y="615183"/>
                </a:lnTo>
                <a:lnTo>
                  <a:pt x="598266" y="614564"/>
                </a:lnTo>
                <a:close/>
              </a:path>
              <a:path w="1803400" h="1778635">
                <a:moveTo>
                  <a:pt x="1329330" y="636196"/>
                </a:moveTo>
                <a:lnTo>
                  <a:pt x="1323255" y="636538"/>
                </a:lnTo>
                <a:lnTo>
                  <a:pt x="1317750" y="639135"/>
                </a:lnTo>
                <a:lnTo>
                  <a:pt x="1313522" y="643816"/>
                </a:lnTo>
                <a:lnTo>
                  <a:pt x="1311428" y="649762"/>
                </a:lnTo>
                <a:lnTo>
                  <a:pt x="1311770" y="655835"/>
                </a:lnTo>
                <a:lnTo>
                  <a:pt x="1314369" y="661335"/>
                </a:lnTo>
                <a:lnTo>
                  <a:pt x="1319047" y="665559"/>
                </a:lnTo>
                <a:lnTo>
                  <a:pt x="1338827" y="677790"/>
                </a:lnTo>
                <a:lnTo>
                  <a:pt x="1353459" y="687511"/>
                </a:lnTo>
                <a:lnTo>
                  <a:pt x="1398114" y="728005"/>
                </a:lnTo>
                <a:lnTo>
                  <a:pt x="1428673" y="762282"/>
                </a:lnTo>
                <a:lnTo>
                  <a:pt x="1431810" y="766054"/>
                </a:lnTo>
                <a:lnTo>
                  <a:pt x="1436331" y="767997"/>
                </a:lnTo>
                <a:lnTo>
                  <a:pt x="1444459" y="767997"/>
                </a:lnTo>
                <a:lnTo>
                  <a:pt x="1448054" y="766791"/>
                </a:lnTo>
                <a:lnTo>
                  <a:pt x="1451025" y="764314"/>
                </a:lnTo>
                <a:lnTo>
                  <a:pt x="1454972" y="759400"/>
                </a:lnTo>
                <a:lnTo>
                  <a:pt x="1456670" y="753557"/>
                </a:lnTo>
                <a:lnTo>
                  <a:pt x="1456055" y="747505"/>
                </a:lnTo>
                <a:lnTo>
                  <a:pt x="1420949" y="705977"/>
                </a:lnTo>
                <a:lnTo>
                  <a:pt x="1386192" y="672010"/>
                </a:lnTo>
                <a:lnTo>
                  <a:pt x="1335265" y="638279"/>
                </a:lnTo>
                <a:lnTo>
                  <a:pt x="1329330" y="636196"/>
                </a:lnTo>
                <a:close/>
              </a:path>
              <a:path w="1803400" h="1778635">
                <a:moveTo>
                  <a:pt x="737220" y="449049"/>
                </a:moveTo>
                <a:lnTo>
                  <a:pt x="702919" y="485896"/>
                </a:lnTo>
                <a:lnTo>
                  <a:pt x="680851" y="517913"/>
                </a:lnTo>
                <a:lnTo>
                  <a:pt x="660439" y="550834"/>
                </a:lnTo>
                <a:lnTo>
                  <a:pt x="641756" y="584546"/>
                </a:lnTo>
                <a:lnTo>
                  <a:pt x="639998" y="590600"/>
                </a:lnTo>
                <a:lnTo>
                  <a:pt x="640675" y="596647"/>
                </a:lnTo>
                <a:lnTo>
                  <a:pt x="643569" y="601996"/>
                </a:lnTo>
                <a:lnTo>
                  <a:pt x="648462" y="605958"/>
                </a:lnTo>
                <a:lnTo>
                  <a:pt x="650824" y="607190"/>
                </a:lnTo>
                <a:lnTo>
                  <a:pt x="653326" y="607774"/>
                </a:lnTo>
                <a:lnTo>
                  <a:pt x="661530" y="607774"/>
                </a:lnTo>
                <a:lnTo>
                  <a:pt x="667054" y="604675"/>
                </a:lnTo>
                <a:lnTo>
                  <a:pt x="669886" y="599252"/>
                </a:lnTo>
                <a:lnTo>
                  <a:pt x="687829" y="566885"/>
                </a:lnTo>
                <a:lnTo>
                  <a:pt x="707434" y="535274"/>
                </a:lnTo>
                <a:lnTo>
                  <a:pt x="728629" y="504528"/>
                </a:lnTo>
                <a:lnTo>
                  <a:pt x="751344" y="474754"/>
                </a:lnTo>
                <a:lnTo>
                  <a:pt x="754237" y="469149"/>
                </a:lnTo>
                <a:lnTo>
                  <a:pt x="754738" y="463081"/>
                </a:lnTo>
                <a:lnTo>
                  <a:pt x="752930" y="457268"/>
                </a:lnTo>
                <a:lnTo>
                  <a:pt x="748893" y="452427"/>
                </a:lnTo>
                <a:lnTo>
                  <a:pt x="743285" y="449548"/>
                </a:lnTo>
                <a:lnTo>
                  <a:pt x="737220" y="449049"/>
                </a:lnTo>
                <a:close/>
              </a:path>
              <a:path w="1803400" h="1778635">
                <a:moveTo>
                  <a:pt x="897216" y="528132"/>
                </a:moveTo>
                <a:lnTo>
                  <a:pt x="849998" y="532494"/>
                </a:lnTo>
                <a:lnTo>
                  <a:pt x="811553" y="538497"/>
                </a:lnTo>
                <a:lnTo>
                  <a:pt x="773382" y="546617"/>
                </a:lnTo>
                <a:lnTo>
                  <a:pt x="735622" y="556834"/>
                </a:lnTo>
                <a:lnTo>
                  <a:pt x="722464" y="568201"/>
                </a:lnTo>
                <a:lnTo>
                  <a:pt x="727036" y="583479"/>
                </a:lnTo>
                <a:lnTo>
                  <a:pt x="733348" y="587911"/>
                </a:lnTo>
                <a:lnTo>
                  <a:pt x="741680" y="587911"/>
                </a:lnTo>
                <a:lnTo>
                  <a:pt x="743216" y="587708"/>
                </a:lnTo>
                <a:lnTo>
                  <a:pt x="744753" y="587251"/>
                </a:lnTo>
                <a:lnTo>
                  <a:pt x="780829" y="577489"/>
                </a:lnTo>
                <a:lnTo>
                  <a:pt x="817289" y="569728"/>
                </a:lnTo>
                <a:lnTo>
                  <a:pt x="854006" y="563991"/>
                </a:lnTo>
                <a:lnTo>
                  <a:pt x="890854" y="560301"/>
                </a:lnTo>
                <a:lnTo>
                  <a:pt x="899604" y="559679"/>
                </a:lnTo>
                <a:lnTo>
                  <a:pt x="906183" y="552072"/>
                </a:lnTo>
                <a:lnTo>
                  <a:pt x="904925" y="534584"/>
                </a:lnTo>
                <a:lnTo>
                  <a:pt x="897216" y="528132"/>
                </a:lnTo>
                <a:close/>
              </a:path>
              <a:path w="1803400" h="1778635">
                <a:moveTo>
                  <a:pt x="1035329" y="533199"/>
                </a:moveTo>
                <a:lnTo>
                  <a:pt x="1027252" y="539181"/>
                </a:lnTo>
                <a:lnTo>
                  <a:pt x="1024712" y="556555"/>
                </a:lnTo>
                <a:lnTo>
                  <a:pt x="1030732" y="564607"/>
                </a:lnTo>
                <a:lnTo>
                  <a:pt x="1039406" y="565877"/>
                </a:lnTo>
                <a:lnTo>
                  <a:pt x="1075713" y="572130"/>
                </a:lnTo>
                <a:lnTo>
                  <a:pt x="1111991" y="580282"/>
                </a:lnTo>
                <a:lnTo>
                  <a:pt x="1148114" y="590305"/>
                </a:lnTo>
                <a:lnTo>
                  <a:pt x="1183957" y="602173"/>
                </a:lnTo>
                <a:lnTo>
                  <a:pt x="1185722" y="602808"/>
                </a:lnTo>
                <a:lnTo>
                  <a:pt x="1187538" y="603100"/>
                </a:lnTo>
                <a:lnTo>
                  <a:pt x="1195819" y="603100"/>
                </a:lnTo>
                <a:lnTo>
                  <a:pt x="1201940" y="599074"/>
                </a:lnTo>
                <a:lnTo>
                  <a:pt x="1204252" y="592585"/>
                </a:lnTo>
                <a:lnTo>
                  <a:pt x="1205163" y="586345"/>
                </a:lnTo>
                <a:lnTo>
                  <a:pt x="1203663" y="580447"/>
                </a:lnTo>
                <a:lnTo>
                  <a:pt x="1157326" y="559922"/>
                </a:lnTo>
                <a:lnTo>
                  <a:pt x="1119679" y="549471"/>
                </a:lnTo>
                <a:lnTo>
                  <a:pt x="1081856" y="540968"/>
                </a:lnTo>
                <a:lnTo>
                  <a:pt x="1043990" y="534444"/>
                </a:lnTo>
                <a:lnTo>
                  <a:pt x="1035329" y="533199"/>
                </a:lnTo>
                <a:close/>
              </a:path>
              <a:path w="1803400" h="1778635">
                <a:moveTo>
                  <a:pt x="963732" y="248729"/>
                </a:moveTo>
                <a:lnTo>
                  <a:pt x="924927" y="272820"/>
                </a:lnTo>
                <a:lnTo>
                  <a:pt x="893222" y="295540"/>
                </a:lnTo>
                <a:lnTo>
                  <a:pt x="862851" y="319071"/>
                </a:lnTo>
                <a:lnTo>
                  <a:pt x="830087" y="348340"/>
                </a:lnTo>
                <a:lnTo>
                  <a:pt x="828525" y="354226"/>
                </a:lnTo>
                <a:lnTo>
                  <a:pt x="829283" y="360267"/>
                </a:lnTo>
                <a:lnTo>
                  <a:pt x="832408" y="365737"/>
                </a:lnTo>
                <a:lnTo>
                  <a:pt x="835545" y="369331"/>
                </a:lnTo>
                <a:lnTo>
                  <a:pt x="839952" y="371173"/>
                </a:lnTo>
                <a:lnTo>
                  <a:pt x="848067" y="371173"/>
                </a:lnTo>
                <a:lnTo>
                  <a:pt x="851789" y="369877"/>
                </a:lnTo>
                <a:lnTo>
                  <a:pt x="854811" y="367249"/>
                </a:lnTo>
                <a:lnTo>
                  <a:pt x="882823" y="343751"/>
                </a:lnTo>
                <a:lnTo>
                  <a:pt x="912250" y="320952"/>
                </a:lnTo>
                <a:lnTo>
                  <a:pt x="942986" y="298928"/>
                </a:lnTo>
                <a:lnTo>
                  <a:pt x="974928" y="277752"/>
                </a:lnTo>
                <a:lnTo>
                  <a:pt x="979459" y="273380"/>
                </a:lnTo>
                <a:lnTo>
                  <a:pt x="981881" y="267803"/>
                </a:lnTo>
                <a:lnTo>
                  <a:pt x="982036" y="261723"/>
                </a:lnTo>
                <a:lnTo>
                  <a:pt x="979766" y="255844"/>
                </a:lnTo>
                <a:lnTo>
                  <a:pt x="975393" y="251307"/>
                </a:lnTo>
                <a:lnTo>
                  <a:pt x="969813" y="248885"/>
                </a:lnTo>
                <a:lnTo>
                  <a:pt x="963732" y="248729"/>
                </a:lnTo>
                <a:close/>
              </a:path>
              <a:path w="1803400" h="1778635">
                <a:moveTo>
                  <a:pt x="1241622" y="116732"/>
                </a:moveTo>
                <a:lnTo>
                  <a:pt x="1198406" y="131359"/>
                </a:lnTo>
                <a:lnTo>
                  <a:pt x="1162264" y="145783"/>
                </a:lnTo>
                <a:lnTo>
                  <a:pt x="1127091" y="160850"/>
                </a:lnTo>
                <a:lnTo>
                  <a:pt x="1087971" y="180290"/>
                </a:lnTo>
                <a:lnTo>
                  <a:pt x="1083970" y="191547"/>
                </a:lnTo>
                <a:lnTo>
                  <a:pt x="1085494" y="197665"/>
                </a:lnTo>
                <a:lnTo>
                  <a:pt x="1088212" y="203380"/>
                </a:lnTo>
                <a:lnTo>
                  <a:pt x="1093914" y="206721"/>
                </a:lnTo>
                <a:lnTo>
                  <a:pt x="1102131" y="206721"/>
                </a:lnTo>
                <a:lnTo>
                  <a:pt x="1104455" y="206225"/>
                </a:lnTo>
                <a:lnTo>
                  <a:pt x="1106665" y="205184"/>
                </a:lnTo>
                <a:lnTo>
                  <a:pt x="1140015" y="189860"/>
                </a:lnTo>
                <a:lnTo>
                  <a:pt x="1174451" y="175106"/>
                </a:lnTo>
                <a:lnTo>
                  <a:pt x="1209849" y="160973"/>
                </a:lnTo>
                <a:lnTo>
                  <a:pt x="1246085" y="147513"/>
                </a:lnTo>
                <a:lnTo>
                  <a:pt x="1251488" y="144260"/>
                </a:lnTo>
                <a:lnTo>
                  <a:pt x="1255091" y="139358"/>
                </a:lnTo>
                <a:lnTo>
                  <a:pt x="1256592" y="133463"/>
                </a:lnTo>
                <a:lnTo>
                  <a:pt x="1255687" y="127231"/>
                </a:lnTo>
                <a:lnTo>
                  <a:pt x="1252435" y="121836"/>
                </a:lnTo>
                <a:lnTo>
                  <a:pt x="1247525" y="118235"/>
                </a:lnTo>
                <a:lnTo>
                  <a:pt x="1241622" y="116732"/>
                </a:lnTo>
                <a:close/>
              </a:path>
              <a:path w="1803400" h="1778635">
                <a:moveTo>
                  <a:pt x="1540802" y="36007"/>
                </a:moveTo>
                <a:lnTo>
                  <a:pt x="1493676" y="45473"/>
                </a:lnTo>
                <a:lnTo>
                  <a:pt x="1455832" y="53808"/>
                </a:lnTo>
                <a:lnTo>
                  <a:pt x="1418655" y="62669"/>
                </a:lnTo>
                <a:lnTo>
                  <a:pt x="1373809" y="74298"/>
                </a:lnTo>
                <a:lnTo>
                  <a:pt x="1368767" y="82984"/>
                </a:lnTo>
                <a:lnTo>
                  <a:pt x="1372920" y="98567"/>
                </a:lnTo>
                <a:lnTo>
                  <a:pt x="1379347" y="103241"/>
                </a:lnTo>
                <a:lnTo>
                  <a:pt x="1387703" y="103241"/>
                </a:lnTo>
                <a:lnTo>
                  <a:pt x="1389100" y="103063"/>
                </a:lnTo>
                <a:lnTo>
                  <a:pt x="1426311" y="93485"/>
                </a:lnTo>
                <a:lnTo>
                  <a:pt x="1462954" y="84753"/>
                </a:lnTo>
                <a:lnTo>
                  <a:pt x="1500258" y="76540"/>
                </a:lnTo>
                <a:lnTo>
                  <a:pt x="1546707" y="67198"/>
                </a:lnTo>
                <a:lnTo>
                  <a:pt x="1552321" y="58867"/>
                </a:lnTo>
                <a:lnTo>
                  <a:pt x="1550670" y="50257"/>
                </a:lnTo>
                <a:lnTo>
                  <a:pt x="1548993" y="41671"/>
                </a:lnTo>
                <a:lnTo>
                  <a:pt x="1540802" y="36007"/>
                </a:lnTo>
                <a:close/>
              </a:path>
              <a:path w="1803400" h="1778635">
                <a:moveTo>
                  <a:pt x="1802814" y="0"/>
                </a:moveTo>
                <a:lnTo>
                  <a:pt x="1759367" y="4170"/>
                </a:lnTo>
                <a:lnTo>
                  <a:pt x="1721281" y="8404"/>
                </a:lnTo>
                <a:lnTo>
                  <a:pt x="1674952" y="14265"/>
                </a:lnTo>
                <a:lnTo>
                  <a:pt x="1668830" y="22240"/>
                </a:lnTo>
                <a:lnTo>
                  <a:pt x="1671040" y="38928"/>
                </a:lnTo>
                <a:lnTo>
                  <a:pt x="1677860" y="44732"/>
                </a:lnTo>
                <a:lnTo>
                  <a:pt x="1686394" y="44732"/>
                </a:lnTo>
                <a:lnTo>
                  <a:pt x="1687106" y="44681"/>
                </a:lnTo>
                <a:lnTo>
                  <a:pt x="1725018" y="39935"/>
                </a:lnTo>
                <a:lnTo>
                  <a:pt x="1762675" y="35745"/>
                </a:lnTo>
                <a:lnTo>
                  <a:pt x="1800645" y="32039"/>
                </a:lnTo>
                <a:lnTo>
                  <a:pt x="1802814" y="31857"/>
                </a:lnTo>
                <a:lnTo>
                  <a:pt x="1802814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1143" y="4705117"/>
            <a:ext cx="784274" cy="1695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7954" y="2231793"/>
            <a:ext cx="92786" cy="103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9043" y="2274925"/>
            <a:ext cx="92786" cy="1034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2492839"/>
            <a:ext cx="4528085" cy="2151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4010" y="4680482"/>
            <a:ext cx="105149" cy="106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34756" y="4489173"/>
            <a:ext cx="105149" cy="106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134" y="4113784"/>
            <a:ext cx="88887" cy="101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0158" y="1602840"/>
            <a:ext cx="75768" cy="861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4200" y="1960393"/>
            <a:ext cx="75755" cy="86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51084" y="1964117"/>
            <a:ext cx="75768" cy="86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7843" y="2080821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47443" y="1843694"/>
            <a:ext cx="75768" cy="86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7309" y="1956671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0558" y="1839972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3666" y="1836248"/>
            <a:ext cx="75755" cy="86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41446" y="0"/>
            <a:ext cx="3030553" cy="193258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00951" y="2077097"/>
            <a:ext cx="75755" cy="86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54726" y="2084545"/>
            <a:ext cx="75768" cy="86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 rot="1500000">
            <a:off x="1732474" y="385162"/>
            <a:ext cx="43699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1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1447234" cy="2371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 rot="1500000">
            <a:off x="2595759" y="439187"/>
            <a:ext cx="44071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1566" y="2173962"/>
            <a:ext cx="46355" cy="1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"/>
              </a:lnSpc>
            </a:pPr>
            <a:r>
              <a:rPr sz="250" spc="2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1" name="object 31"/>
          <p:cNvSpPr txBox="1"/>
          <p:nvPr/>
        </p:nvSpPr>
        <p:spPr>
          <a:xfrm rot="19740000">
            <a:off x="114254" y="6101188"/>
            <a:ext cx="45622" cy="3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"/>
              </a:lnSpc>
            </a:pPr>
            <a:r>
              <a:rPr sz="300" spc="-10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30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4877445"/>
            <a:ext cx="1091922" cy="15233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5289" y="5003422"/>
            <a:ext cx="439420" cy="433070"/>
          </a:xfrm>
          <a:custGeom>
            <a:avLst/>
            <a:gdLst/>
            <a:ahLst/>
            <a:cxnLst/>
            <a:rect l="l" t="t" r="r" b="b"/>
            <a:pathLst>
              <a:path w="439419" h="433070">
                <a:moveTo>
                  <a:pt x="111569" y="0"/>
                </a:moveTo>
                <a:lnTo>
                  <a:pt x="113643" y="34188"/>
                </a:lnTo>
                <a:lnTo>
                  <a:pt x="115458" y="64744"/>
                </a:lnTo>
                <a:lnTo>
                  <a:pt x="117513" y="96065"/>
                </a:lnTo>
                <a:lnTo>
                  <a:pt x="119976" y="127050"/>
                </a:lnTo>
                <a:lnTo>
                  <a:pt x="120235" y="140309"/>
                </a:lnTo>
                <a:lnTo>
                  <a:pt x="117814" y="151901"/>
                </a:lnTo>
                <a:lnTo>
                  <a:pt x="111693" y="161812"/>
                </a:lnTo>
                <a:lnTo>
                  <a:pt x="100850" y="170027"/>
                </a:lnTo>
                <a:lnTo>
                  <a:pt x="93539" y="174654"/>
                </a:lnTo>
                <a:lnTo>
                  <a:pt x="86620" y="180014"/>
                </a:lnTo>
                <a:lnTo>
                  <a:pt x="79873" y="185695"/>
                </a:lnTo>
                <a:lnTo>
                  <a:pt x="73075" y="191287"/>
                </a:lnTo>
                <a:lnTo>
                  <a:pt x="0" y="248704"/>
                </a:lnTo>
                <a:lnTo>
                  <a:pt x="7302" y="251040"/>
                </a:lnTo>
                <a:lnTo>
                  <a:pt x="11925" y="252755"/>
                </a:lnTo>
                <a:lnTo>
                  <a:pt x="104959" y="277054"/>
                </a:lnTo>
                <a:lnTo>
                  <a:pt x="134505" y="284238"/>
                </a:lnTo>
                <a:lnTo>
                  <a:pt x="141725" y="286722"/>
                </a:lnTo>
                <a:lnTo>
                  <a:pt x="147075" y="290412"/>
                </a:lnTo>
                <a:lnTo>
                  <a:pt x="151011" y="295495"/>
                </a:lnTo>
                <a:lnTo>
                  <a:pt x="153987" y="302158"/>
                </a:lnTo>
                <a:lnTo>
                  <a:pt x="165448" y="334309"/>
                </a:lnTo>
                <a:lnTo>
                  <a:pt x="177161" y="366645"/>
                </a:lnTo>
                <a:lnTo>
                  <a:pt x="201345" y="432942"/>
                </a:lnTo>
                <a:lnTo>
                  <a:pt x="205701" y="426465"/>
                </a:lnTo>
                <a:lnTo>
                  <a:pt x="208813" y="422046"/>
                </a:lnTo>
                <a:lnTo>
                  <a:pt x="244587" y="366218"/>
                </a:lnTo>
                <a:lnTo>
                  <a:pt x="260911" y="340518"/>
                </a:lnTo>
                <a:lnTo>
                  <a:pt x="277025" y="314693"/>
                </a:lnTo>
                <a:lnTo>
                  <a:pt x="282498" y="305815"/>
                </a:lnTo>
                <a:lnTo>
                  <a:pt x="288569" y="302818"/>
                </a:lnTo>
                <a:lnTo>
                  <a:pt x="438861" y="297319"/>
                </a:lnTo>
                <a:lnTo>
                  <a:pt x="421388" y="275532"/>
                </a:lnTo>
                <a:lnTo>
                  <a:pt x="404666" y="254398"/>
                </a:lnTo>
                <a:lnTo>
                  <a:pt x="387944" y="234195"/>
                </a:lnTo>
                <a:lnTo>
                  <a:pt x="370471" y="215201"/>
                </a:lnTo>
                <a:lnTo>
                  <a:pt x="355456" y="196633"/>
                </a:lnTo>
                <a:lnTo>
                  <a:pt x="347397" y="177461"/>
                </a:lnTo>
                <a:lnTo>
                  <a:pt x="346541" y="156678"/>
                </a:lnTo>
                <a:lnTo>
                  <a:pt x="353136" y="133273"/>
                </a:lnTo>
                <a:lnTo>
                  <a:pt x="361966" y="108879"/>
                </a:lnTo>
                <a:lnTo>
                  <a:pt x="369346" y="83229"/>
                </a:lnTo>
                <a:lnTo>
                  <a:pt x="239847" y="83229"/>
                </a:lnTo>
                <a:lnTo>
                  <a:pt x="232270" y="81113"/>
                </a:lnTo>
                <a:lnTo>
                  <a:pt x="224574" y="76390"/>
                </a:lnTo>
                <a:lnTo>
                  <a:pt x="212608" y="67635"/>
                </a:lnTo>
                <a:lnTo>
                  <a:pt x="200345" y="59272"/>
                </a:lnTo>
                <a:lnTo>
                  <a:pt x="175564" y="42887"/>
                </a:lnTo>
                <a:lnTo>
                  <a:pt x="111569" y="0"/>
                </a:lnTo>
                <a:close/>
              </a:path>
              <a:path w="439419" h="433070">
                <a:moveTo>
                  <a:pt x="383019" y="31089"/>
                </a:moveTo>
                <a:lnTo>
                  <a:pt x="376389" y="33159"/>
                </a:lnTo>
                <a:lnTo>
                  <a:pt x="372122" y="34188"/>
                </a:lnTo>
                <a:lnTo>
                  <a:pt x="312090" y="57619"/>
                </a:lnTo>
                <a:lnTo>
                  <a:pt x="284198" y="68699"/>
                </a:lnTo>
                <a:lnTo>
                  <a:pt x="256425" y="80124"/>
                </a:lnTo>
                <a:lnTo>
                  <a:pt x="247750" y="82859"/>
                </a:lnTo>
                <a:lnTo>
                  <a:pt x="239847" y="83229"/>
                </a:lnTo>
                <a:lnTo>
                  <a:pt x="369346" y="83229"/>
                </a:lnTo>
                <a:lnTo>
                  <a:pt x="375948" y="57611"/>
                </a:lnTo>
                <a:lnTo>
                  <a:pt x="383019" y="31089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82755" y="5829766"/>
            <a:ext cx="262890" cy="269240"/>
          </a:xfrm>
          <a:custGeom>
            <a:avLst/>
            <a:gdLst/>
            <a:ahLst/>
            <a:cxnLst/>
            <a:rect l="l" t="t" r="r" b="b"/>
            <a:pathLst>
              <a:path w="262889" h="269239">
                <a:moveTo>
                  <a:pt x="170554" y="195719"/>
                </a:moveTo>
                <a:lnTo>
                  <a:pt x="91732" y="195719"/>
                </a:lnTo>
                <a:lnTo>
                  <a:pt x="95427" y="197573"/>
                </a:lnTo>
                <a:lnTo>
                  <a:pt x="99548" y="202742"/>
                </a:lnTo>
                <a:lnTo>
                  <a:pt x="112435" y="218778"/>
                </a:lnTo>
                <a:lnTo>
                  <a:pt x="153403" y="268693"/>
                </a:lnTo>
                <a:lnTo>
                  <a:pt x="157577" y="252169"/>
                </a:lnTo>
                <a:lnTo>
                  <a:pt x="161710" y="236253"/>
                </a:lnTo>
                <a:lnTo>
                  <a:pt x="165388" y="220682"/>
                </a:lnTo>
                <a:lnTo>
                  <a:pt x="168198" y="205193"/>
                </a:lnTo>
                <a:lnTo>
                  <a:pt x="170554" y="195719"/>
                </a:lnTo>
                <a:close/>
              </a:path>
              <a:path w="262889" h="269239">
                <a:moveTo>
                  <a:pt x="15570" y="37211"/>
                </a:moveTo>
                <a:lnTo>
                  <a:pt x="17119" y="41630"/>
                </a:lnTo>
                <a:lnTo>
                  <a:pt x="17983" y="44513"/>
                </a:lnTo>
                <a:lnTo>
                  <a:pt x="33232" y="81608"/>
                </a:lnTo>
                <a:lnTo>
                  <a:pt x="40396" y="98727"/>
                </a:lnTo>
                <a:lnTo>
                  <a:pt x="47777" y="115747"/>
                </a:lnTo>
                <a:lnTo>
                  <a:pt x="50596" y="122097"/>
                </a:lnTo>
                <a:lnTo>
                  <a:pt x="49796" y="126428"/>
                </a:lnTo>
                <a:lnTo>
                  <a:pt x="46228" y="131826"/>
                </a:lnTo>
                <a:lnTo>
                  <a:pt x="34795" y="149234"/>
                </a:lnTo>
                <a:lnTo>
                  <a:pt x="0" y="202996"/>
                </a:lnTo>
                <a:lnTo>
                  <a:pt x="4749" y="202742"/>
                </a:lnTo>
                <a:lnTo>
                  <a:pt x="8051" y="202628"/>
                </a:lnTo>
                <a:lnTo>
                  <a:pt x="66896" y="197979"/>
                </a:lnTo>
                <a:lnTo>
                  <a:pt x="91732" y="195719"/>
                </a:lnTo>
                <a:lnTo>
                  <a:pt x="170554" y="195719"/>
                </a:lnTo>
                <a:lnTo>
                  <a:pt x="201701" y="166611"/>
                </a:lnTo>
                <a:lnTo>
                  <a:pt x="216819" y="161932"/>
                </a:lnTo>
                <a:lnTo>
                  <a:pt x="231798" y="156175"/>
                </a:lnTo>
                <a:lnTo>
                  <a:pt x="262420" y="143548"/>
                </a:lnTo>
                <a:lnTo>
                  <a:pt x="258978" y="141084"/>
                </a:lnTo>
                <a:lnTo>
                  <a:pt x="256908" y="139382"/>
                </a:lnTo>
                <a:lnTo>
                  <a:pt x="207761" y="109296"/>
                </a:lnTo>
                <a:lnTo>
                  <a:pt x="191985" y="99987"/>
                </a:lnTo>
                <a:lnTo>
                  <a:pt x="184950" y="95910"/>
                </a:lnTo>
                <a:lnTo>
                  <a:pt x="182016" y="91211"/>
                </a:lnTo>
                <a:lnTo>
                  <a:pt x="181934" y="74054"/>
                </a:lnTo>
                <a:lnTo>
                  <a:pt x="181490" y="65011"/>
                </a:lnTo>
                <a:lnTo>
                  <a:pt x="181146" y="59603"/>
                </a:lnTo>
                <a:lnTo>
                  <a:pt x="98961" y="59603"/>
                </a:lnTo>
                <a:lnTo>
                  <a:pt x="90970" y="57353"/>
                </a:lnTo>
                <a:lnTo>
                  <a:pt x="84569" y="54444"/>
                </a:lnTo>
                <a:lnTo>
                  <a:pt x="77292" y="53467"/>
                </a:lnTo>
                <a:lnTo>
                  <a:pt x="15570" y="37211"/>
                </a:lnTo>
                <a:close/>
              </a:path>
              <a:path w="262889" h="269239">
                <a:moveTo>
                  <a:pt x="177673" y="0"/>
                </a:moveTo>
                <a:lnTo>
                  <a:pt x="133108" y="38235"/>
                </a:lnTo>
                <a:lnTo>
                  <a:pt x="118935" y="50838"/>
                </a:lnTo>
                <a:lnTo>
                  <a:pt x="112572" y="55845"/>
                </a:lnTo>
                <a:lnTo>
                  <a:pt x="106038" y="58934"/>
                </a:lnTo>
                <a:lnTo>
                  <a:pt x="98961" y="59603"/>
                </a:lnTo>
                <a:lnTo>
                  <a:pt x="181146" y="59603"/>
                </a:lnTo>
                <a:lnTo>
                  <a:pt x="180340" y="46926"/>
                </a:lnTo>
                <a:lnTo>
                  <a:pt x="179710" y="35622"/>
                </a:lnTo>
                <a:lnTo>
                  <a:pt x="177673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16216" y="2004109"/>
            <a:ext cx="360045" cy="374015"/>
          </a:xfrm>
          <a:custGeom>
            <a:avLst/>
            <a:gdLst/>
            <a:ahLst/>
            <a:cxnLst/>
            <a:rect l="l" t="t" r="r" b="b"/>
            <a:pathLst>
              <a:path w="360044" h="374014">
                <a:moveTo>
                  <a:pt x="144068" y="0"/>
                </a:moveTo>
                <a:lnTo>
                  <a:pt x="138752" y="27311"/>
                </a:lnTo>
                <a:lnTo>
                  <a:pt x="133548" y="53879"/>
                </a:lnTo>
                <a:lnTo>
                  <a:pt x="128604" y="79981"/>
                </a:lnTo>
                <a:lnTo>
                  <a:pt x="117032" y="125806"/>
                </a:lnTo>
                <a:lnTo>
                  <a:pt x="92322" y="139312"/>
                </a:lnTo>
                <a:lnTo>
                  <a:pt x="85515" y="142238"/>
                </a:lnTo>
                <a:lnTo>
                  <a:pt x="78784" y="145466"/>
                </a:lnTo>
                <a:lnTo>
                  <a:pt x="72034" y="148615"/>
                </a:lnTo>
                <a:lnTo>
                  <a:pt x="0" y="180200"/>
                </a:lnTo>
                <a:lnTo>
                  <a:pt x="5486" y="183654"/>
                </a:lnTo>
                <a:lnTo>
                  <a:pt x="8915" y="186042"/>
                </a:lnTo>
                <a:lnTo>
                  <a:pt x="80012" y="225643"/>
                </a:lnTo>
                <a:lnTo>
                  <a:pt x="102704" y="237782"/>
                </a:lnTo>
                <a:lnTo>
                  <a:pt x="111239" y="242252"/>
                </a:lnTo>
                <a:lnTo>
                  <a:pt x="114109" y="247637"/>
                </a:lnTo>
                <a:lnTo>
                  <a:pt x="114884" y="256590"/>
                </a:lnTo>
                <a:lnTo>
                  <a:pt x="117682" y="287591"/>
                </a:lnTo>
                <a:lnTo>
                  <a:pt x="120222" y="314340"/>
                </a:lnTo>
                <a:lnTo>
                  <a:pt x="126009" y="373786"/>
                </a:lnTo>
                <a:lnTo>
                  <a:pt x="130949" y="369404"/>
                </a:lnTo>
                <a:lnTo>
                  <a:pt x="134442" y="366433"/>
                </a:lnTo>
                <a:lnTo>
                  <a:pt x="194378" y="310652"/>
                </a:lnTo>
                <a:lnTo>
                  <a:pt x="213055" y="292900"/>
                </a:lnTo>
                <a:lnTo>
                  <a:pt x="219417" y="286778"/>
                </a:lnTo>
                <a:lnTo>
                  <a:pt x="225031" y="285610"/>
                </a:lnTo>
                <a:lnTo>
                  <a:pt x="337096" y="285610"/>
                </a:lnTo>
                <a:lnTo>
                  <a:pt x="330411" y="270505"/>
                </a:lnTo>
                <a:lnTo>
                  <a:pt x="320981" y="250412"/>
                </a:lnTo>
                <a:lnTo>
                  <a:pt x="310680" y="231152"/>
                </a:lnTo>
                <a:lnTo>
                  <a:pt x="302310" y="212754"/>
                </a:lnTo>
                <a:lnTo>
                  <a:pt x="299766" y="195337"/>
                </a:lnTo>
                <a:lnTo>
                  <a:pt x="303463" y="178126"/>
                </a:lnTo>
                <a:lnTo>
                  <a:pt x="313817" y="160350"/>
                </a:lnTo>
                <a:lnTo>
                  <a:pt x="326215" y="142224"/>
                </a:lnTo>
                <a:lnTo>
                  <a:pt x="337531" y="123050"/>
                </a:lnTo>
                <a:lnTo>
                  <a:pt x="348517" y="103171"/>
                </a:lnTo>
                <a:lnTo>
                  <a:pt x="352154" y="96722"/>
                </a:lnTo>
                <a:lnTo>
                  <a:pt x="238129" y="96722"/>
                </a:lnTo>
                <a:lnTo>
                  <a:pt x="231573" y="95353"/>
                </a:lnTo>
                <a:lnTo>
                  <a:pt x="225809" y="92014"/>
                </a:lnTo>
                <a:lnTo>
                  <a:pt x="220497" y="86512"/>
                </a:lnTo>
                <a:lnTo>
                  <a:pt x="212549" y="76809"/>
                </a:lnTo>
                <a:lnTo>
                  <a:pt x="204271" y="67363"/>
                </a:lnTo>
                <a:lnTo>
                  <a:pt x="187426" y="48691"/>
                </a:lnTo>
                <a:lnTo>
                  <a:pt x="144068" y="0"/>
                </a:lnTo>
                <a:close/>
              </a:path>
              <a:path w="360044" h="374014">
                <a:moveTo>
                  <a:pt x="337096" y="285610"/>
                </a:moveTo>
                <a:lnTo>
                  <a:pt x="225031" y="285610"/>
                </a:lnTo>
                <a:lnTo>
                  <a:pt x="261792" y="293996"/>
                </a:lnTo>
                <a:lnTo>
                  <a:pt x="349351" y="312915"/>
                </a:lnTo>
                <a:lnTo>
                  <a:pt x="339642" y="291362"/>
                </a:lnTo>
                <a:lnTo>
                  <a:pt x="337096" y="285610"/>
                </a:lnTo>
                <a:close/>
              </a:path>
              <a:path w="360044" h="374014">
                <a:moveTo>
                  <a:pt x="350342" y="83159"/>
                </a:moveTo>
                <a:lnTo>
                  <a:pt x="270996" y="92833"/>
                </a:lnTo>
                <a:lnTo>
                  <a:pt x="245821" y="96316"/>
                </a:lnTo>
                <a:lnTo>
                  <a:pt x="238129" y="96722"/>
                </a:lnTo>
                <a:lnTo>
                  <a:pt x="352154" y="96722"/>
                </a:lnTo>
                <a:lnTo>
                  <a:pt x="359773" y="83210"/>
                </a:lnTo>
                <a:lnTo>
                  <a:pt x="354063" y="83210"/>
                </a:lnTo>
                <a:lnTo>
                  <a:pt x="350342" y="83159"/>
                </a:lnTo>
                <a:close/>
              </a:path>
              <a:path w="360044" h="374014">
                <a:moveTo>
                  <a:pt x="359930" y="82931"/>
                </a:moveTo>
                <a:lnTo>
                  <a:pt x="354063" y="83210"/>
                </a:lnTo>
                <a:lnTo>
                  <a:pt x="359773" y="83210"/>
                </a:lnTo>
                <a:lnTo>
                  <a:pt x="359930" y="82931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43684" y="5948993"/>
            <a:ext cx="419734" cy="442595"/>
          </a:xfrm>
          <a:custGeom>
            <a:avLst/>
            <a:gdLst/>
            <a:ahLst/>
            <a:cxnLst/>
            <a:rect l="l" t="t" r="r" b="b"/>
            <a:pathLst>
              <a:path w="419734" h="442595">
                <a:moveTo>
                  <a:pt x="275313" y="333504"/>
                </a:moveTo>
                <a:lnTo>
                  <a:pt x="145431" y="333504"/>
                </a:lnTo>
                <a:lnTo>
                  <a:pt x="151422" y="334602"/>
                </a:lnTo>
                <a:lnTo>
                  <a:pt x="156831" y="337463"/>
                </a:lnTo>
                <a:lnTo>
                  <a:pt x="162115" y="342150"/>
                </a:lnTo>
                <a:lnTo>
                  <a:pt x="185858" y="366762"/>
                </a:lnTo>
                <a:lnTo>
                  <a:pt x="260121" y="442175"/>
                </a:lnTo>
                <a:lnTo>
                  <a:pt x="264486" y="414591"/>
                </a:lnTo>
                <a:lnTo>
                  <a:pt x="268876" y="388000"/>
                </a:lnTo>
                <a:lnTo>
                  <a:pt x="272578" y="362033"/>
                </a:lnTo>
                <a:lnTo>
                  <a:pt x="274878" y="336321"/>
                </a:lnTo>
                <a:lnTo>
                  <a:pt x="275313" y="333504"/>
                </a:lnTo>
                <a:close/>
              </a:path>
              <a:path w="419734" h="442595">
                <a:moveTo>
                  <a:pt x="876" y="84734"/>
                </a:moveTo>
                <a:lnTo>
                  <a:pt x="4064" y="91719"/>
                </a:lnTo>
                <a:lnTo>
                  <a:pt x="5905" y="96291"/>
                </a:lnTo>
                <a:lnTo>
                  <a:pt x="36288" y="154590"/>
                </a:lnTo>
                <a:lnTo>
                  <a:pt x="50514" y="181473"/>
                </a:lnTo>
                <a:lnTo>
                  <a:pt x="65074" y="208165"/>
                </a:lnTo>
                <a:lnTo>
                  <a:pt x="68096" y="215182"/>
                </a:lnTo>
                <a:lnTo>
                  <a:pt x="68965" y="221624"/>
                </a:lnTo>
                <a:lnTo>
                  <a:pt x="67851" y="227957"/>
                </a:lnTo>
                <a:lnTo>
                  <a:pt x="64922" y="234645"/>
                </a:lnTo>
                <a:lnTo>
                  <a:pt x="48834" y="264751"/>
                </a:lnTo>
                <a:lnTo>
                  <a:pt x="32785" y="295165"/>
                </a:lnTo>
                <a:lnTo>
                  <a:pt x="0" y="357657"/>
                </a:lnTo>
                <a:lnTo>
                  <a:pt x="7721" y="356527"/>
                </a:lnTo>
                <a:lnTo>
                  <a:pt x="13093" y="355853"/>
                </a:lnTo>
                <a:lnTo>
                  <a:pt x="108454" y="339560"/>
                </a:lnTo>
                <a:lnTo>
                  <a:pt x="138404" y="334111"/>
                </a:lnTo>
                <a:lnTo>
                  <a:pt x="145431" y="333504"/>
                </a:lnTo>
                <a:lnTo>
                  <a:pt x="275313" y="333504"/>
                </a:lnTo>
                <a:lnTo>
                  <a:pt x="278519" y="312723"/>
                </a:lnTo>
                <a:lnTo>
                  <a:pt x="287285" y="293870"/>
                </a:lnTo>
                <a:lnTo>
                  <a:pt x="302087" y="279262"/>
                </a:lnTo>
                <a:lnTo>
                  <a:pt x="323837" y="268401"/>
                </a:lnTo>
                <a:lnTo>
                  <a:pt x="347830" y="258523"/>
                </a:lnTo>
                <a:lnTo>
                  <a:pt x="371428" y="246908"/>
                </a:lnTo>
                <a:lnTo>
                  <a:pt x="395158" y="234381"/>
                </a:lnTo>
                <a:lnTo>
                  <a:pt x="419544" y="221767"/>
                </a:lnTo>
                <a:lnTo>
                  <a:pt x="413562" y="218249"/>
                </a:lnTo>
                <a:lnTo>
                  <a:pt x="409930" y="215785"/>
                </a:lnTo>
                <a:lnTo>
                  <a:pt x="325251" y="173948"/>
                </a:lnTo>
                <a:lnTo>
                  <a:pt x="298119" y="161086"/>
                </a:lnTo>
                <a:lnTo>
                  <a:pt x="290262" y="156505"/>
                </a:lnTo>
                <a:lnTo>
                  <a:pt x="284670" y="150906"/>
                </a:lnTo>
                <a:lnTo>
                  <a:pt x="281135" y="143875"/>
                </a:lnTo>
                <a:lnTo>
                  <a:pt x="279450" y="135000"/>
                </a:lnTo>
                <a:lnTo>
                  <a:pt x="277879" y="120257"/>
                </a:lnTo>
                <a:lnTo>
                  <a:pt x="276293" y="108940"/>
                </a:lnTo>
                <a:lnTo>
                  <a:pt x="140318" y="108940"/>
                </a:lnTo>
                <a:lnTo>
                  <a:pt x="126949" y="106451"/>
                </a:lnTo>
                <a:lnTo>
                  <a:pt x="118597" y="104144"/>
                </a:lnTo>
                <a:lnTo>
                  <a:pt x="109974" y="102625"/>
                </a:lnTo>
                <a:lnTo>
                  <a:pt x="101233" y="101454"/>
                </a:lnTo>
                <a:lnTo>
                  <a:pt x="92532" y="100190"/>
                </a:lnTo>
                <a:lnTo>
                  <a:pt x="876" y="84734"/>
                </a:lnTo>
                <a:close/>
              </a:path>
              <a:path w="419734" h="442595">
                <a:moveTo>
                  <a:pt x="259956" y="0"/>
                </a:moveTo>
                <a:lnTo>
                  <a:pt x="214671" y="46426"/>
                </a:lnTo>
                <a:lnTo>
                  <a:pt x="192880" y="69013"/>
                </a:lnTo>
                <a:lnTo>
                  <a:pt x="171574" y="91719"/>
                </a:lnTo>
                <a:lnTo>
                  <a:pt x="161975" y="100793"/>
                </a:lnTo>
                <a:lnTo>
                  <a:pt x="151768" y="106800"/>
                </a:lnTo>
                <a:lnTo>
                  <a:pt x="140318" y="108940"/>
                </a:lnTo>
                <a:lnTo>
                  <a:pt x="276293" y="108940"/>
                </a:lnTo>
                <a:lnTo>
                  <a:pt x="275818" y="105557"/>
                </a:lnTo>
                <a:lnTo>
                  <a:pt x="273528" y="90879"/>
                </a:lnTo>
                <a:lnTo>
                  <a:pt x="271272" y="76199"/>
                </a:lnTo>
                <a:lnTo>
                  <a:pt x="268566" y="57848"/>
                </a:lnTo>
                <a:lnTo>
                  <a:pt x="259956" y="0"/>
                </a:lnTo>
                <a:close/>
              </a:path>
            </a:pathLst>
          </a:custGeom>
          <a:solidFill>
            <a:srgbClr val="337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39826"/>
            <a:ext cx="4572000" cy="5121275"/>
          </a:xfrm>
          <a:custGeom>
            <a:avLst/>
            <a:gdLst/>
            <a:ahLst/>
            <a:cxnLst/>
            <a:rect l="l" t="t" r="r" b="b"/>
            <a:pathLst>
              <a:path w="4572000" h="5121275">
                <a:moveTo>
                  <a:pt x="0" y="5121148"/>
                </a:moveTo>
                <a:lnTo>
                  <a:pt x="4572000" y="5121148"/>
                </a:lnTo>
                <a:lnTo>
                  <a:pt x="4572000" y="0"/>
                </a:lnTo>
                <a:lnTo>
                  <a:pt x="0" y="0"/>
                </a:lnTo>
                <a:lnTo>
                  <a:pt x="0" y="5121148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5748273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399"/>
                </a:moveTo>
                <a:lnTo>
                  <a:pt x="4572000" y="25399"/>
                </a:lnTo>
                <a:lnTo>
                  <a:pt x="45720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627126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071690" y="1146175"/>
            <a:ext cx="24098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micro:bit</a:t>
            </a:r>
            <a:r>
              <a:rPr sz="2400" spc="-45" dirty="0"/>
              <a:t> </a:t>
            </a:r>
            <a:r>
              <a:rPr sz="2400" spc="-10" dirty="0"/>
              <a:t>Cards</a:t>
            </a:r>
            <a:endParaRPr sz="2400" dirty="0"/>
          </a:p>
        </p:txBody>
      </p:sp>
      <p:sp>
        <p:nvSpPr>
          <p:cNvPr id="41" name="object 41"/>
          <p:cNvSpPr txBox="1"/>
          <p:nvPr/>
        </p:nvSpPr>
        <p:spPr>
          <a:xfrm>
            <a:off x="914994" y="2149475"/>
            <a:ext cx="2710815" cy="295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D6E2F4"/>
                </a:solidFill>
                <a:latin typeface="Source Sans Pro"/>
                <a:cs typeface="Source Sans Pro"/>
              </a:rPr>
              <a:t>Try </a:t>
            </a:r>
            <a:r>
              <a:rPr sz="1800" dirty="0">
                <a:solidFill>
                  <a:srgbClr val="D6E2F4"/>
                </a:solidFill>
                <a:latin typeface="Source Sans Pro"/>
                <a:cs typeface="Source Sans Pro"/>
              </a:rPr>
              <a:t>these </a:t>
            </a:r>
            <a:r>
              <a:rPr sz="1800" spc="-10" dirty="0">
                <a:solidFill>
                  <a:srgbClr val="D6E2F4"/>
                </a:solidFill>
                <a:latin typeface="Source Sans Pro"/>
                <a:cs typeface="Source Sans Pro"/>
              </a:rPr>
              <a:t>cards </a:t>
            </a:r>
            <a:r>
              <a:rPr sz="1800" dirty="0">
                <a:solidFill>
                  <a:srgbClr val="D6E2F4"/>
                </a:solidFill>
                <a:latin typeface="Source Sans Pro"/>
                <a:cs typeface="Source Sans Pro"/>
              </a:rPr>
              <a:t>in any</a:t>
            </a:r>
            <a:r>
              <a:rPr sz="1800" spc="-40" dirty="0">
                <a:solidFill>
                  <a:srgbClr val="D6E2F4"/>
                </a:solidFill>
                <a:latin typeface="Source Sans Pro"/>
                <a:cs typeface="Source Sans Pro"/>
              </a:rPr>
              <a:t> </a:t>
            </a:r>
            <a:r>
              <a:rPr sz="1800" dirty="0">
                <a:solidFill>
                  <a:srgbClr val="D6E2F4"/>
                </a:solidFill>
                <a:latin typeface="Source Sans Pro"/>
                <a:cs typeface="Source Sans Pro"/>
              </a:rPr>
              <a:t>order:</a:t>
            </a:r>
            <a:endParaRPr sz="1800" dirty="0">
              <a:latin typeface="Source Sans Pro"/>
              <a:cs typeface="Source Sans Pr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Source Sans Pro"/>
              <a:cs typeface="Source Sans Pro"/>
            </a:endParaRPr>
          </a:p>
          <a:p>
            <a:pPr marL="320040" indent="-130810">
              <a:lnSpc>
                <a:spcPct val="100000"/>
              </a:lnSpc>
              <a:buChar char="•"/>
              <a:tabLst>
                <a:tab pos="320675" algn="l"/>
              </a:tabLst>
            </a:pP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Cast a</a:t>
            </a: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Spell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Squeak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Move</a:t>
            </a: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 Around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Press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 Button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Jump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Move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Back and</a:t>
            </a:r>
            <a:r>
              <a:rPr sz="1800" b="1" spc="-25" dirty="0">
                <a:solidFill>
                  <a:srgbClr val="FFFFFF"/>
                </a:solidFill>
                <a:latin typeface="SourceSansPro-Black"/>
                <a:cs typeface="SourceSansPro-Black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Forth</a:t>
            </a:r>
            <a:endParaRPr sz="1800" dirty="0">
              <a:latin typeface="SourceSansPro-Black"/>
              <a:cs typeface="SourceSansPro-Black"/>
            </a:endParaRPr>
          </a:p>
          <a:p>
            <a:pPr marL="320040" indent="-130810">
              <a:lnSpc>
                <a:spcPct val="100000"/>
              </a:lnSpc>
              <a:spcBef>
                <a:spcPts val="540"/>
              </a:spcBef>
              <a:buChar char="•"/>
              <a:tabLst>
                <a:tab pos="320675" algn="l"/>
              </a:tabLst>
            </a:pPr>
            <a:r>
              <a:rPr sz="1800" b="1" spc="-10" dirty="0">
                <a:solidFill>
                  <a:srgbClr val="FFFFFF"/>
                </a:solidFill>
                <a:latin typeface="SourceSansPro-Black"/>
                <a:cs typeface="SourceSansPro-Black"/>
              </a:rPr>
              <a:t>Create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an</a:t>
            </a:r>
            <a:r>
              <a:rPr sz="1800" b="1" spc="-5" dirty="0">
                <a:solidFill>
                  <a:srgbClr val="FFFFFF"/>
                </a:solidFill>
                <a:latin typeface="SourceSansPro-Black"/>
                <a:cs typeface="SourceSansPro-Black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Emoji</a:t>
            </a:r>
            <a:endParaRPr sz="1800" dirty="0">
              <a:latin typeface="SourceSansPro-Black"/>
              <a:cs typeface="SourceSansPro-Black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38495" y="5890085"/>
            <a:ext cx="694902" cy="2594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57200" y="5927725"/>
            <a:ext cx="9010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bit.ly/scratchbit</a:t>
            </a:r>
            <a:endParaRPr sz="1000">
              <a:latin typeface="SourceSansPro-Semibold"/>
              <a:cs typeface="SourceSansPro-Semibold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66782" y="5937250"/>
            <a:ext cx="751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Set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of </a:t>
            </a:r>
            <a:r>
              <a:rPr sz="10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7</a:t>
            </a:r>
            <a:r>
              <a:rPr sz="1000" b="1" spc="-6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cards</a:t>
            </a:r>
            <a:endParaRPr sz="1000">
              <a:latin typeface="SourceSansPro-Semibold"/>
              <a:cs typeface="SourceSansPro-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5614" y="1140714"/>
            <a:ext cx="2941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8080" marR="5080" indent="-1136015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something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happen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 move</a:t>
            </a:r>
            <a:r>
              <a:rPr sz="1200" b="1" spc="-4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 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micro:bit.</a:t>
            </a:r>
            <a:endParaRPr sz="120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22388" y="355600"/>
            <a:ext cx="19272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Cast a</a:t>
            </a:r>
            <a:r>
              <a:rPr sz="2400" spc="-85" dirty="0"/>
              <a:t> </a:t>
            </a:r>
            <a:r>
              <a:rPr sz="2400" dirty="0"/>
              <a:t>Spell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8500" y="5927725"/>
            <a:ext cx="526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>
              <a:latin typeface="SourceSansPro-Semibold"/>
              <a:cs typeface="SourceSansPro-Semibol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1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9350" y="3727450"/>
            <a:ext cx="2280399" cy="1719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9350" y="3727450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9640"/>
          </a:xfrm>
          <a:custGeom>
            <a:avLst/>
            <a:gdLst/>
            <a:ahLst/>
            <a:cxnLst/>
            <a:rect l="l" t="t" r="r" b="b"/>
            <a:pathLst>
              <a:path w="4572000" h="929640">
                <a:moveTo>
                  <a:pt x="0" y="929131"/>
                </a:moveTo>
                <a:lnTo>
                  <a:pt x="4572000" y="929131"/>
                </a:lnTo>
                <a:lnTo>
                  <a:pt x="4572000" y="0"/>
                </a:lnTo>
                <a:lnTo>
                  <a:pt x="0" y="0"/>
                </a:lnTo>
                <a:lnTo>
                  <a:pt x="0" y="929131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9132"/>
            <a:ext cx="4572000" cy="2665095"/>
          </a:xfrm>
          <a:custGeom>
            <a:avLst/>
            <a:gdLst/>
            <a:ahLst/>
            <a:cxnLst/>
            <a:rect l="l" t="t" r="r" b="b"/>
            <a:pathLst>
              <a:path w="4572000" h="2665095">
                <a:moveTo>
                  <a:pt x="0" y="2664968"/>
                </a:moveTo>
                <a:lnTo>
                  <a:pt x="4572000" y="2664968"/>
                </a:lnTo>
                <a:lnTo>
                  <a:pt x="4572000" y="0"/>
                </a:lnTo>
                <a:lnTo>
                  <a:pt x="0" y="0"/>
                </a:lnTo>
                <a:lnTo>
                  <a:pt x="0" y="2664968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581400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687"/>
                </a:moveTo>
                <a:lnTo>
                  <a:pt x="4572000" y="12687"/>
                </a:lnTo>
                <a:lnTo>
                  <a:pt x="4572000" y="0"/>
                </a:lnTo>
                <a:lnTo>
                  <a:pt x="0" y="0"/>
                </a:lnTo>
                <a:lnTo>
                  <a:pt x="0" y="12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16432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594087"/>
            <a:ext cx="4572000" cy="1744980"/>
          </a:xfrm>
          <a:custGeom>
            <a:avLst/>
            <a:gdLst/>
            <a:ahLst/>
            <a:cxnLst/>
            <a:rect l="l" t="t" r="r" b="b"/>
            <a:pathLst>
              <a:path w="4572000" h="1744979">
                <a:moveTo>
                  <a:pt x="0" y="1744687"/>
                </a:moveTo>
                <a:lnTo>
                  <a:pt x="4572000" y="1744687"/>
                </a:lnTo>
                <a:lnTo>
                  <a:pt x="4572000" y="0"/>
                </a:lnTo>
                <a:lnTo>
                  <a:pt x="0" y="0"/>
                </a:lnTo>
                <a:lnTo>
                  <a:pt x="0" y="1744687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58140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65830" y="3707443"/>
            <a:ext cx="184034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4145" y="986858"/>
            <a:ext cx="15637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15899" y="206653"/>
            <a:ext cx="3053861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dirty="0"/>
              <a:t>Cast a</a:t>
            </a:r>
            <a:r>
              <a:rPr sz="2400" spc="-90" dirty="0"/>
              <a:t> </a:t>
            </a:r>
            <a:r>
              <a:rPr sz="2400" dirty="0"/>
              <a:t>Spell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47900" y="1313180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338775"/>
            <a:ext cx="4572000" cy="1062355"/>
          </a:xfrm>
          <a:custGeom>
            <a:avLst/>
            <a:gdLst/>
            <a:ahLst/>
            <a:cxnLst/>
            <a:rect l="l" t="t" r="r" b="b"/>
            <a:pathLst>
              <a:path w="4572000" h="1062354">
                <a:moveTo>
                  <a:pt x="0" y="1062024"/>
                </a:moveTo>
                <a:lnTo>
                  <a:pt x="4572000" y="1062024"/>
                </a:lnTo>
                <a:lnTo>
                  <a:pt x="4572000" y="0"/>
                </a:lnTo>
                <a:lnTo>
                  <a:pt x="0" y="0"/>
                </a:lnTo>
                <a:lnTo>
                  <a:pt x="0" y="1062024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326075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7034" y="1998979"/>
            <a:ext cx="990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3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backdrop.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5876" y="1478165"/>
            <a:ext cx="412394" cy="412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876" y="1478161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35919" y="13912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37771" y="1391285"/>
            <a:ext cx="708765" cy="531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35919" y="13912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69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20367" y="1933536"/>
            <a:ext cx="543560" cy="130175"/>
          </a:xfrm>
          <a:custGeom>
            <a:avLst/>
            <a:gdLst/>
            <a:ahLst/>
            <a:cxnLst/>
            <a:rect l="l" t="t" r="r" b="b"/>
            <a:pathLst>
              <a:path w="543560" h="130175">
                <a:moveTo>
                  <a:pt x="0" y="129844"/>
                </a:moveTo>
                <a:lnTo>
                  <a:pt x="543559" y="129844"/>
                </a:lnTo>
                <a:lnTo>
                  <a:pt x="543559" y="0"/>
                </a:lnTo>
                <a:lnTo>
                  <a:pt x="0" y="0"/>
                </a:lnTo>
                <a:lnTo>
                  <a:pt x="0" y="129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34980" y="1929279"/>
            <a:ext cx="3149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Woods</a:t>
            </a:r>
            <a:endParaRPr sz="800">
              <a:latin typeface="Source Sans Pro"/>
              <a:cs typeface="Source Sans Pr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9501" y="1982585"/>
            <a:ext cx="8102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</a:t>
            </a:r>
            <a:r>
              <a:rPr sz="900" b="1" spc="-3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58161" y="1465465"/>
            <a:ext cx="412394" cy="412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58160" y="1465458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7904" y="13785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636270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96310" y="1488768"/>
            <a:ext cx="438205" cy="4493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57904" y="1378585"/>
            <a:ext cx="712470" cy="712470"/>
          </a:xfrm>
          <a:custGeom>
            <a:avLst/>
            <a:gdLst/>
            <a:ahLst/>
            <a:cxnLst/>
            <a:rect l="l" t="t" r="r" b="b"/>
            <a:pathLst>
              <a:path w="712470" h="712469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636270"/>
                </a:lnTo>
                <a:lnTo>
                  <a:pt x="1190" y="680323"/>
                </a:lnTo>
                <a:lnTo>
                  <a:pt x="9525" y="702945"/>
                </a:lnTo>
                <a:lnTo>
                  <a:pt x="32146" y="711279"/>
                </a:lnTo>
                <a:lnTo>
                  <a:pt x="76200" y="712470"/>
                </a:lnTo>
                <a:lnTo>
                  <a:pt x="636270" y="712470"/>
                </a:lnTo>
                <a:lnTo>
                  <a:pt x="680323" y="711279"/>
                </a:lnTo>
                <a:lnTo>
                  <a:pt x="702945" y="702945"/>
                </a:lnTo>
                <a:lnTo>
                  <a:pt x="711279" y="680323"/>
                </a:lnTo>
                <a:lnTo>
                  <a:pt x="712470" y="636270"/>
                </a:lnTo>
                <a:lnTo>
                  <a:pt x="712470" y="76200"/>
                </a:lnTo>
                <a:lnTo>
                  <a:pt x="711279" y="32146"/>
                </a:lnTo>
                <a:lnTo>
                  <a:pt x="702945" y="9525"/>
                </a:lnTo>
                <a:lnTo>
                  <a:pt x="680323" y="1190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42359" y="1920836"/>
            <a:ext cx="543560" cy="130175"/>
          </a:xfrm>
          <a:custGeom>
            <a:avLst/>
            <a:gdLst/>
            <a:ahLst/>
            <a:cxnLst/>
            <a:rect l="l" t="t" r="r" b="b"/>
            <a:pathLst>
              <a:path w="543560" h="130175">
                <a:moveTo>
                  <a:pt x="0" y="129844"/>
                </a:moveTo>
                <a:lnTo>
                  <a:pt x="543560" y="129844"/>
                </a:lnTo>
                <a:lnTo>
                  <a:pt x="543560" y="0"/>
                </a:lnTo>
                <a:lnTo>
                  <a:pt x="0" y="0"/>
                </a:lnTo>
                <a:lnTo>
                  <a:pt x="0" y="129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61187" y="1929279"/>
            <a:ext cx="3327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D</a:t>
            </a:r>
            <a:r>
              <a:rPr sz="800" spc="-20" dirty="0">
                <a:solidFill>
                  <a:srgbClr val="636466"/>
                </a:solidFill>
                <a:latin typeface="Source Sans Pro"/>
                <a:cs typeface="Source Sans Pro"/>
              </a:rPr>
              <a:t>r</a:t>
            </a: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a</a:t>
            </a:r>
            <a:r>
              <a:rPr sz="800" spc="-15" dirty="0">
                <a:solidFill>
                  <a:srgbClr val="636466"/>
                </a:solidFill>
                <a:latin typeface="Source Sans Pro"/>
                <a:cs typeface="Source Sans Pro"/>
              </a:rPr>
              <a:t>g</a:t>
            </a:r>
            <a:r>
              <a:rPr sz="800" dirty="0">
                <a:solidFill>
                  <a:srgbClr val="636466"/>
                </a:solidFill>
                <a:latin typeface="Source Sans Pro"/>
                <a:cs typeface="Source Sans Pro"/>
              </a:rPr>
              <a:t>on</a:t>
            </a:r>
            <a:endParaRPr sz="800">
              <a:latin typeface="Source Sans Pro"/>
              <a:cs typeface="Source Sans Pr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4192" y="4382706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199"/>
                </a:lnTo>
                <a:lnTo>
                  <a:pt x="477904" y="32146"/>
                </a:lnTo>
                <a:lnTo>
                  <a:pt x="469569" y="9524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6483" y="4450848"/>
            <a:ext cx="356292" cy="3021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4192" y="4382706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4"/>
                </a:lnTo>
                <a:lnTo>
                  <a:pt x="1190" y="32146"/>
                </a:lnTo>
                <a:lnTo>
                  <a:pt x="0" y="76199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199"/>
                </a:lnTo>
                <a:lnTo>
                  <a:pt x="477904" y="32146"/>
                </a:lnTo>
                <a:lnTo>
                  <a:pt x="469569" y="9524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0684" y="4793138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0087" y="4736166"/>
            <a:ext cx="255904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D</a:t>
            </a:r>
            <a:r>
              <a:rPr sz="600" spc="-15" dirty="0">
                <a:solidFill>
                  <a:srgbClr val="636466"/>
                </a:solidFill>
                <a:latin typeface="Source Sans Pro"/>
                <a:cs typeface="Source Sans Pro"/>
              </a:rPr>
              <a:t>r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a</a:t>
            </a:r>
            <a:r>
              <a:rPr sz="600" spc="-10" dirty="0">
                <a:solidFill>
                  <a:srgbClr val="636466"/>
                </a:solidFill>
                <a:latin typeface="Source Sans Pro"/>
                <a:cs typeface="Source Sans Pro"/>
              </a:rPr>
              <a:t>g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on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05286" y="5792277"/>
            <a:ext cx="136144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Move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spc="-3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10864" y="5692152"/>
            <a:ext cx="469392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10864" y="5692146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520509" y="3090245"/>
            <a:ext cx="15538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5080" indent="-508634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Then, click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add the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 extension.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24361" y="2487885"/>
            <a:ext cx="945633" cy="5905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24361" y="2487885"/>
            <a:ext cx="946150" cy="590550"/>
          </a:xfrm>
          <a:custGeom>
            <a:avLst/>
            <a:gdLst/>
            <a:ahLst/>
            <a:cxnLst/>
            <a:rect l="l" t="t" r="r" b="b"/>
            <a:pathLst>
              <a:path w="946150" h="590550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514350"/>
                </a:lnTo>
                <a:lnTo>
                  <a:pt x="1190" y="558403"/>
                </a:lnTo>
                <a:lnTo>
                  <a:pt x="9525" y="581025"/>
                </a:lnTo>
                <a:lnTo>
                  <a:pt x="32146" y="589359"/>
                </a:lnTo>
                <a:lnTo>
                  <a:pt x="76200" y="590550"/>
                </a:lnTo>
                <a:lnTo>
                  <a:pt x="869429" y="590550"/>
                </a:lnTo>
                <a:lnTo>
                  <a:pt x="913482" y="589359"/>
                </a:lnTo>
                <a:lnTo>
                  <a:pt x="936104" y="581025"/>
                </a:lnTo>
                <a:lnTo>
                  <a:pt x="944438" y="558403"/>
                </a:lnTo>
                <a:lnTo>
                  <a:pt x="945629" y="514350"/>
                </a:lnTo>
                <a:lnTo>
                  <a:pt x="945629" y="76200"/>
                </a:lnTo>
                <a:lnTo>
                  <a:pt x="944438" y="32146"/>
                </a:lnTo>
                <a:lnTo>
                  <a:pt x="936104" y="9525"/>
                </a:lnTo>
                <a:lnTo>
                  <a:pt x="913482" y="1190"/>
                </a:lnTo>
                <a:lnTo>
                  <a:pt x="869429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8495" y="2310881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279" y="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7272" y="2570200"/>
            <a:ext cx="417283" cy="4259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7272" y="2570200"/>
            <a:ext cx="417830" cy="426084"/>
          </a:xfrm>
          <a:custGeom>
            <a:avLst/>
            <a:gdLst/>
            <a:ahLst/>
            <a:cxnLst/>
            <a:rect l="l" t="t" r="r" b="b"/>
            <a:pathLst>
              <a:path w="417830" h="426085">
                <a:moveTo>
                  <a:pt x="0" y="425919"/>
                </a:moveTo>
                <a:lnTo>
                  <a:pt x="417283" y="425919"/>
                </a:lnTo>
                <a:lnTo>
                  <a:pt x="417283" y="0"/>
                </a:lnTo>
                <a:lnTo>
                  <a:pt x="0" y="0"/>
                </a:lnTo>
                <a:lnTo>
                  <a:pt x="0" y="425919"/>
                </a:lnTo>
                <a:close/>
              </a:path>
            </a:pathLst>
          </a:custGeom>
          <a:ln w="1270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4698" y="3095363"/>
            <a:ext cx="10083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5080" indent="-307975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Extensions  button.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20808" y="2781904"/>
            <a:ext cx="102565" cy="1143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86357" y="4197578"/>
            <a:ext cx="2191149" cy="10327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82207" y="4392808"/>
            <a:ext cx="356858" cy="3172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2">
            <a:extLst>
              <a:ext uri="{FF2B5EF4-FFF2-40B4-BE49-F238E27FC236}">
                <a16:creationId xmlns:a16="http://schemas.microsoft.com/office/drawing/2014/main" id="{6D145AC7-E576-584E-B84D-CF6BB442B03F}"/>
              </a:ext>
            </a:extLst>
          </p:cNvPr>
          <p:cNvSpPr txBox="1"/>
          <p:nvPr/>
        </p:nvSpPr>
        <p:spPr>
          <a:xfrm>
            <a:off x="1814560" y="5427613"/>
            <a:ext cx="9428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2" name="object 12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55520" y="325771"/>
            <a:ext cx="16609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10" dirty="0"/>
              <a:t>S</a:t>
            </a:r>
            <a:r>
              <a:rPr sz="2400" dirty="0"/>
              <a:t>queak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32217" y="1133347"/>
            <a:ext cx="2002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4355" marR="5080" indent="-542290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sound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</a:t>
            </a:r>
            <a:r>
              <a:rPr sz="1200" b="1" spc="-5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shake 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micro:bit.</a:t>
            </a:r>
            <a:endParaRPr sz="1200" dirty="0">
              <a:latin typeface="SourceSansPro-Semibold"/>
              <a:cs typeface="SourceSansPro-Semi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4012" y="3620010"/>
            <a:ext cx="88392" cy="140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450" y="3620010"/>
            <a:ext cx="65129" cy="141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0450" y="2647556"/>
            <a:ext cx="2674099" cy="1953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0450" y="2647543"/>
            <a:ext cx="2674620" cy="1953260"/>
          </a:xfrm>
          <a:custGeom>
            <a:avLst/>
            <a:gdLst/>
            <a:ahLst/>
            <a:cxnLst/>
            <a:rect l="l" t="t" r="r" b="b"/>
            <a:pathLst>
              <a:path w="2674620" h="1953260">
                <a:moveTo>
                  <a:pt x="0" y="1953260"/>
                </a:moveTo>
                <a:lnTo>
                  <a:pt x="2674112" y="1953260"/>
                </a:lnTo>
                <a:lnTo>
                  <a:pt x="2674112" y="0"/>
                </a:lnTo>
                <a:lnTo>
                  <a:pt x="0" y="0"/>
                </a:lnTo>
                <a:lnTo>
                  <a:pt x="0" y="1953260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8500" y="5927725"/>
            <a:ext cx="526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>
              <a:latin typeface="SourceSansPro-Semibold"/>
              <a:cs typeface="SourceSansPro-Semibol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2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08050"/>
          </a:xfrm>
          <a:custGeom>
            <a:avLst/>
            <a:gdLst/>
            <a:ahLst/>
            <a:cxnLst/>
            <a:rect l="l" t="t" r="r" b="b"/>
            <a:pathLst>
              <a:path w="4572000" h="908050">
                <a:moveTo>
                  <a:pt x="0" y="908050"/>
                </a:moveTo>
                <a:lnTo>
                  <a:pt x="4572000" y="908050"/>
                </a:lnTo>
                <a:lnTo>
                  <a:pt x="4572000" y="0"/>
                </a:lnTo>
                <a:lnTo>
                  <a:pt x="0" y="0"/>
                </a:lnTo>
                <a:lnTo>
                  <a:pt x="0" y="90805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08050"/>
            <a:ext cx="4572000" cy="1410335"/>
          </a:xfrm>
          <a:custGeom>
            <a:avLst/>
            <a:gdLst/>
            <a:ahLst/>
            <a:cxnLst/>
            <a:rect l="l" t="t" r="r" b="b"/>
            <a:pathLst>
              <a:path w="4572000" h="1410335">
                <a:moveTo>
                  <a:pt x="0" y="1409941"/>
                </a:moveTo>
                <a:lnTo>
                  <a:pt x="4572000" y="1409941"/>
                </a:lnTo>
                <a:lnTo>
                  <a:pt x="4572000" y="0"/>
                </a:lnTo>
                <a:lnTo>
                  <a:pt x="0" y="0"/>
                </a:lnTo>
                <a:lnTo>
                  <a:pt x="0" y="1409941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953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17991"/>
            <a:ext cx="4572000" cy="1730375"/>
          </a:xfrm>
          <a:custGeom>
            <a:avLst/>
            <a:gdLst/>
            <a:ahLst/>
            <a:cxnLst/>
            <a:rect l="l" t="t" r="r" b="b"/>
            <a:pathLst>
              <a:path w="4572000" h="1730375">
                <a:moveTo>
                  <a:pt x="0" y="1730273"/>
                </a:moveTo>
                <a:lnTo>
                  <a:pt x="4572000" y="1730273"/>
                </a:lnTo>
                <a:lnTo>
                  <a:pt x="4572000" y="0"/>
                </a:lnTo>
                <a:lnTo>
                  <a:pt x="0" y="0"/>
                </a:lnTo>
                <a:lnTo>
                  <a:pt x="0" y="1730273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305291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048264"/>
            <a:ext cx="4572000" cy="1112520"/>
          </a:xfrm>
          <a:custGeom>
            <a:avLst/>
            <a:gdLst/>
            <a:ahLst/>
            <a:cxnLst/>
            <a:rect l="l" t="t" r="r" b="b"/>
            <a:pathLst>
              <a:path w="4572000" h="1112520">
                <a:moveTo>
                  <a:pt x="0" y="1112519"/>
                </a:moveTo>
                <a:lnTo>
                  <a:pt x="4572000" y="1112519"/>
                </a:lnTo>
                <a:lnTo>
                  <a:pt x="4572000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148084"/>
            <a:ext cx="4572000" cy="12700"/>
          </a:xfrm>
          <a:custGeom>
            <a:avLst/>
            <a:gdLst/>
            <a:ahLst/>
            <a:cxnLst/>
            <a:rect l="l" t="t" r="r" b="b"/>
            <a:pathLst>
              <a:path w="4572000" h="12700">
                <a:moveTo>
                  <a:pt x="0" y="12700"/>
                </a:moveTo>
                <a:lnTo>
                  <a:pt x="4572000" y="12700"/>
                </a:lnTo>
                <a:lnTo>
                  <a:pt x="45720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403556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160784"/>
            <a:ext cx="4572000" cy="1240155"/>
          </a:xfrm>
          <a:custGeom>
            <a:avLst/>
            <a:gdLst/>
            <a:ahLst/>
            <a:cxnLst/>
            <a:rect l="l" t="t" r="r" b="b"/>
            <a:pathLst>
              <a:path w="4572000" h="1240154">
                <a:moveTo>
                  <a:pt x="0" y="1240015"/>
                </a:moveTo>
                <a:lnTo>
                  <a:pt x="4572000" y="1240015"/>
                </a:lnTo>
                <a:lnTo>
                  <a:pt x="4572000" y="0"/>
                </a:lnTo>
                <a:lnTo>
                  <a:pt x="0" y="0"/>
                </a:lnTo>
                <a:lnTo>
                  <a:pt x="0" y="124001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148084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7025" y="4554728"/>
            <a:ext cx="469392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17025" y="455472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8574" y="5361623"/>
            <a:ext cx="412388" cy="412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8573" y="5361623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2707" y="5457523"/>
            <a:ext cx="245248" cy="2318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25167" y="2461572"/>
            <a:ext cx="192166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93520" y="2849810"/>
            <a:ext cx="1740776" cy="1097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14560" y="4123182"/>
            <a:ext cx="9428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0135" y="984250"/>
            <a:ext cx="15517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4589" y="4558468"/>
            <a:ext cx="1043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stop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sign</a:t>
            </a:r>
            <a:r>
              <a:rPr sz="900" b="1" spc="-8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 reset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pitch.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30450" y="4449571"/>
            <a:ext cx="0" cy="568960"/>
          </a:xfrm>
          <a:custGeom>
            <a:avLst/>
            <a:gdLst/>
            <a:ahLst/>
            <a:cxnLst/>
            <a:rect l="l" t="t" r="r" b="b"/>
            <a:pathLst>
              <a:path h="568960">
                <a:moveTo>
                  <a:pt x="0" y="0"/>
                </a:moveTo>
                <a:lnTo>
                  <a:pt x="0" y="568960"/>
                </a:lnTo>
              </a:path>
            </a:pathLst>
          </a:custGeom>
          <a:ln w="12700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1259205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dirty="0"/>
              <a:t>Squeak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4100" y="4558468"/>
            <a:ext cx="9867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Shake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</a:t>
            </a:r>
            <a:r>
              <a:rPr sz="900" b="1" spc="-6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 to 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3275" y="4542028"/>
            <a:ext cx="469391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3279" y="4542028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134096" y="5226050"/>
            <a:ext cx="6368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9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TIP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40649" y="1339794"/>
            <a:ext cx="412392" cy="412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40648" y="1339795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7315" y="1293355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446100" y="0"/>
                </a:moveTo>
                <a:lnTo>
                  <a:pt x="53428" y="0"/>
                </a:ln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60526" y="1368171"/>
            <a:ext cx="313102" cy="2236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67315" y="1293355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53428" y="0"/>
                </a:move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lnTo>
                  <a:pt x="53428" y="0"/>
                </a:lnTo>
                <a:close/>
              </a:path>
            </a:pathLst>
          </a:custGeom>
          <a:ln w="1336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565217" y="1584307"/>
            <a:ext cx="1442085" cy="521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09319">
              <a:lnSpc>
                <a:spcPct val="100000"/>
              </a:lnSpc>
              <a:spcBef>
                <a:spcPts val="130"/>
              </a:spcBef>
            </a:pPr>
            <a:r>
              <a:rPr sz="650" b="1" spc="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Monkey</a:t>
            </a:r>
            <a:endParaRPr sz="65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</a:pPr>
            <a:endParaRPr sz="80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</a:pPr>
            <a:endParaRPr sz="800">
              <a:latin typeface="SourceSansPro-Semibold"/>
              <a:cs typeface="SourceSansPro-Semibold"/>
            </a:endParaRPr>
          </a:p>
          <a:p>
            <a:pPr marL="12700">
              <a:lnSpc>
                <a:spcPct val="100000"/>
              </a:lnSpc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</a:t>
            </a:r>
            <a:r>
              <a:rPr sz="900" b="1" spc="-2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Monkey.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06369" y="4759413"/>
            <a:ext cx="102565" cy="1143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1533" y="2975044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2815" y="3044939"/>
            <a:ext cx="236529" cy="3121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1533" y="2975044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8032" y="3385470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18285" y="3328504"/>
            <a:ext cx="2743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Mon</a:t>
            </a:r>
            <a:r>
              <a:rPr sz="600" spc="-15" dirty="0">
                <a:solidFill>
                  <a:srgbClr val="636466"/>
                </a:solidFill>
                <a:latin typeface="Source Sans Pro"/>
                <a:cs typeface="Source Sans Pro"/>
              </a:rPr>
              <a:t>k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ey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94271" y="5782555"/>
            <a:ext cx="158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5080" indent="-208915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this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button to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add a</a:t>
            </a:r>
            <a:r>
              <a:rPr sz="900" b="1" spc="-7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 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from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Sound</a:t>
            </a:r>
            <a:r>
              <a:rPr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library.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62889" y="5358295"/>
            <a:ext cx="694931" cy="2617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889" y="5358293"/>
            <a:ext cx="695325" cy="262255"/>
          </a:xfrm>
          <a:custGeom>
            <a:avLst/>
            <a:gdLst/>
            <a:ahLst/>
            <a:cxnLst/>
            <a:rect l="l" t="t" r="r" b="b"/>
            <a:pathLst>
              <a:path w="695325" h="262254">
                <a:moveTo>
                  <a:pt x="694931" y="261759"/>
                </a:moveTo>
                <a:lnTo>
                  <a:pt x="694931" y="110705"/>
                </a:lnTo>
                <a:lnTo>
                  <a:pt x="687979" y="67885"/>
                </a:lnTo>
                <a:lnTo>
                  <a:pt x="669009" y="32840"/>
                </a:lnTo>
                <a:lnTo>
                  <a:pt x="640844" y="9052"/>
                </a:lnTo>
                <a:lnTo>
                  <a:pt x="606310" y="0"/>
                </a:lnTo>
                <a:lnTo>
                  <a:pt x="75590" y="114"/>
                </a:lnTo>
                <a:lnTo>
                  <a:pt x="30952" y="18905"/>
                </a:lnTo>
                <a:lnTo>
                  <a:pt x="8615" y="56753"/>
                </a:lnTo>
                <a:lnTo>
                  <a:pt x="868" y="93929"/>
                </a:lnTo>
                <a:lnTo>
                  <a:pt x="0" y="110705"/>
                </a:lnTo>
                <a:lnTo>
                  <a:pt x="0" y="261759"/>
                </a:lnTo>
                <a:lnTo>
                  <a:pt x="694931" y="261759"/>
                </a:lnTo>
                <a:close/>
              </a:path>
            </a:pathLst>
          </a:custGeom>
          <a:ln w="10477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33169" y="5754615"/>
            <a:ext cx="155448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 marR="5080" indent="-36195">
              <a:lnSpc>
                <a:spcPct val="120400"/>
              </a:lnSpc>
              <a:spcBef>
                <a:spcPts val="100"/>
              </a:spcBef>
            </a:pPr>
            <a:r>
              <a:rPr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You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can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click the </a:t>
            </a:r>
            <a:r>
              <a:rPr sz="900" b="1" dirty="0">
                <a:solidFill>
                  <a:srgbClr val="636466"/>
                </a:solidFill>
                <a:latin typeface="SourceSansPro-Black"/>
                <a:cs typeface="SourceSansPro-Black"/>
              </a:rPr>
              <a:t>Sounds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tab</a:t>
            </a:r>
            <a:r>
              <a:rPr sz="900" b="1" spc="-8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view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your character's</a:t>
            </a:r>
            <a:r>
              <a:rPr sz="900" b="1" spc="-5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sounds.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64639" y="2978467"/>
            <a:ext cx="262178" cy="2731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2" name="object 12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9191" y="1262062"/>
            <a:ext cx="2753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 </a:t>
            </a: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character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glide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around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</a:t>
            </a:r>
            <a:r>
              <a:rPr sz="1200" b="1" spc="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screen.</a:t>
            </a:r>
            <a:endParaRPr sz="1200">
              <a:latin typeface="SourceSansPro-Semibold"/>
              <a:cs typeface="SourceSansPro-Semibold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0491" y="381000"/>
            <a:ext cx="255101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35" dirty="0"/>
              <a:t>Move</a:t>
            </a:r>
            <a:r>
              <a:rPr sz="2400" spc="-95" dirty="0"/>
              <a:t> </a:t>
            </a:r>
            <a:r>
              <a:rPr sz="2400" spc="-5" dirty="0"/>
              <a:t>Around</a:t>
            </a:r>
          </a:p>
        </p:txBody>
      </p:sp>
      <p:sp>
        <p:nvSpPr>
          <p:cNvPr id="16" name="object 16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9350" y="3724300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9350" y="3724312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4012" y="4509010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2450" y="4509010"/>
            <a:ext cx="65129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8500" y="5927725"/>
            <a:ext cx="526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 dirty="0">
              <a:latin typeface="SourceSansPro-Semibold"/>
              <a:cs typeface="SourceSansPro-Semibold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3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921385"/>
          </a:xfrm>
          <a:custGeom>
            <a:avLst/>
            <a:gdLst/>
            <a:ahLst/>
            <a:cxnLst/>
            <a:rect l="l" t="t" r="r" b="b"/>
            <a:pathLst>
              <a:path w="4572000" h="921385">
                <a:moveTo>
                  <a:pt x="0" y="920762"/>
                </a:moveTo>
                <a:lnTo>
                  <a:pt x="4572000" y="920762"/>
                </a:lnTo>
                <a:lnTo>
                  <a:pt x="4572000" y="0"/>
                </a:lnTo>
                <a:lnTo>
                  <a:pt x="0" y="0"/>
                </a:lnTo>
                <a:lnTo>
                  <a:pt x="0" y="920762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4" name="object 4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20762"/>
            <a:ext cx="4572000" cy="1435735"/>
          </a:xfrm>
          <a:custGeom>
            <a:avLst/>
            <a:gdLst/>
            <a:ahLst/>
            <a:cxnLst/>
            <a:rect l="l" t="t" r="r" b="b"/>
            <a:pathLst>
              <a:path w="4572000" h="1435735">
                <a:moveTo>
                  <a:pt x="0" y="1435315"/>
                </a:moveTo>
                <a:lnTo>
                  <a:pt x="4572000" y="1435315"/>
                </a:lnTo>
                <a:lnTo>
                  <a:pt x="4572000" y="0"/>
                </a:lnTo>
                <a:lnTo>
                  <a:pt x="0" y="0"/>
                </a:lnTo>
                <a:lnTo>
                  <a:pt x="0" y="1435315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0805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356078"/>
            <a:ext cx="4572000" cy="2472690"/>
          </a:xfrm>
          <a:custGeom>
            <a:avLst/>
            <a:gdLst/>
            <a:ahLst/>
            <a:cxnLst/>
            <a:rect l="l" t="t" r="r" b="b"/>
            <a:pathLst>
              <a:path w="4572000" h="2472690">
                <a:moveTo>
                  <a:pt x="0" y="2472461"/>
                </a:moveTo>
                <a:lnTo>
                  <a:pt x="4572000" y="2472461"/>
                </a:lnTo>
                <a:lnTo>
                  <a:pt x="4572000" y="0"/>
                </a:lnTo>
                <a:lnTo>
                  <a:pt x="0" y="0"/>
                </a:lnTo>
                <a:lnTo>
                  <a:pt x="0" y="247246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343391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828540"/>
            <a:ext cx="4572000" cy="1572260"/>
          </a:xfrm>
          <a:custGeom>
            <a:avLst/>
            <a:gdLst/>
            <a:ahLst/>
            <a:cxnLst/>
            <a:rect l="l" t="t" r="r" b="b"/>
            <a:pathLst>
              <a:path w="4572000" h="1572260">
                <a:moveTo>
                  <a:pt x="0" y="1572260"/>
                </a:moveTo>
                <a:lnTo>
                  <a:pt x="4572000" y="1572260"/>
                </a:lnTo>
                <a:lnTo>
                  <a:pt x="4572000" y="0"/>
                </a:lnTo>
                <a:lnTo>
                  <a:pt x="0" y="0"/>
                </a:lnTo>
                <a:lnTo>
                  <a:pt x="0" y="1572260"/>
                </a:lnTo>
                <a:close/>
              </a:path>
            </a:pathLst>
          </a:custGeom>
          <a:solidFill>
            <a:srgbClr val="CCE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815840"/>
            <a:ext cx="4572000" cy="25400"/>
          </a:xfrm>
          <a:custGeom>
            <a:avLst/>
            <a:gdLst/>
            <a:ahLst/>
            <a:cxnLst/>
            <a:rect l="l" t="t" r="r" b="b"/>
            <a:pathLst>
              <a:path w="4572000" h="25400">
                <a:moveTo>
                  <a:pt x="0" y="25400"/>
                </a:moveTo>
                <a:lnTo>
                  <a:pt x="4572000" y="25400"/>
                </a:lnTo>
                <a:lnTo>
                  <a:pt x="457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3762" y="2584450"/>
            <a:ext cx="19846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ADD </a:t>
            </a:r>
            <a:r>
              <a:rPr sz="1400" b="1" spc="70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THIS</a:t>
            </a:r>
            <a:r>
              <a:rPr sz="1400" b="1" spc="24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95" dirty="0">
                <a:solidFill>
                  <a:srgbClr val="939598"/>
                </a:solidFill>
                <a:latin typeface="Montserrat Black" pitchFamily="2" charset="77"/>
                <a:cs typeface="Burbank Big Regular"/>
              </a:rPr>
              <a:t>CODE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03020" y="2993313"/>
            <a:ext cx="2360678" cy="1201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7801" y="1009650"/>
            <a:ext cx="13231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GET</a:t>
            </a:r>
            <a:r>
              <a:rPr sz="1400" b="1" spc="120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 </a:t>
            </a:r>
            <a:r>
              <a:rPr sz="1400" b="1" spc="65" dirty="0">
                <a:solidFill>
                  <a:srgbClr val="00A1CB"/>
                </a:solidFill>
                <a:latin typeface="Montserrat Black" pitchFamily="2" charset="77"/>
                <a:cs typeface="Burbank Big Regular"/>
              </a:rPr>
              <a:t>READY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5900" y="206653"/>
            <a:ext cx="2675566" cy="591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400" spc="-30" dirty="0"/>
              <a:t>Move</a:t>
            </a:r>
            <a:r>
              <a:rPr sz="2400" spc="-90" dirty="0"/>
              <a:t> </a:t>
            </a:r>
            <a:r>
              <a:rPr sz="2400" spc="-5" dirty="0"/>
              <a:t>Around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latin typeface="SourceSansPro-Semibold"/>
                <a:cs typeface="SourceSansPro-Semibold"/>
              </a:rPr>
              <a:t>scratch.mit.edu/microbit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4337" y="31464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402894" y="0"/>
                </a:moveTo>
                <a:lnTo>
                  <a:pt x="76200" y="0"/>
                </a:ln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5617" y="3221431"/>
            <a:ext cx="236531" cy="2999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4337" y="3146425"/>
            <a:ext cx="479425" cy="479425"/>
          </a:xfrm>
          <a:custGeom>
            <a:avLst/>
            <a:gdLst/>
            <a:ahLst/>
            <a:cxnLst/>
            <a:rect l="l" t="t" r="r" b="b"/>
            <a:pathLst>
              <a:path w="479425" h="47942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402894"/>
                </a:lnTo>
                <a:lnTo>
                  <a:pt x="1190" y="446947"/>
                </a:lnTo>
                <a:lnTo>
                  <a:pt x="9525" y="469569"/>
                </a:lnTo>
                <a:lnTo>
                  <a:pt x="32146" y="477904"/>
                </a:lnTo>
                <a:lnTo>
                  <a:pt x="76200" y="479094"/>
                </a:lnTo>
                <a:lnTo>
                  <a:pt x="402894" y="479094"/>
                </a:lnTo>
                <a:lnTo>
                  <a:pt x="446947" y="477904"/>
                </a:lnTo>
                <a:lnTo>
                  <a:pt x="469569" y="469569"/>
                </a:lnTo>
                <a:lnTo>
                  <a:pt x="477904" y="446947"/>
                </a:lnTo>
                <a:lnTo>
                  <a:pt x="479094" y="402894"/>
                </a:lnTo>
                <a:lnTo>
                  <a:pt x="479094" y="76200"/>
                </a:lnTo>
                <a:lnTo>
                  <a:pt x="477904" y="32146"/>
                </a:lnTo>
                <a:lnTo>
                  <a:pt x="469569" y="9525"/>
                </a:lnTo>
                <a:lnTo>
                  <a:pt x="446947" y="1190"/>
                </a:lnTo>
                <a:lnTo>
                  <a:pt x="402894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0834" y="3556857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6090" y="0"/>
                </a:lnTo>
              </a:path>
            </a:pathLst>
          </a:custGeom>
          <a:ln w="84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2368" y="3499884"/>
            <a:ext cx="211454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Gho</a:t>
            </a:r>
            <a:r>
              <a:rPr sz="600" spc="-15" dirty="0">
                <a:solidFill>
                  <a:srgbClr val="636466"/>
                </a:solidFill>
                <a:latin typeface="Source Sans Pro"/>
                <a:cs typeface="Source Sans Pro"/>
              </a:rPr>
              <a:t>s</a:t>
            </a:r>
            <a:r>
              <a:rPr sz="600" dirty="0">
                <a:solidFill>
                  <a:srgbClr val="636466"/>
                </a:solidFill>
                <a:latin typeface="Source Sans Pro"/>
                <a:cs typeface="Source Sans Pro"/>
              </a:rPr>
              <a:t>t</a:t>
            </a:r>
            <a:endParaRPr sz="600">
              <a:latin typeface="Source Sans Pro"/>
              <a:cs typeface="Source Sans Pr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65058" y="1418374"/>
            <a:ext cx="412389" cy="412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65053" y="1418366"/>
            <a:ext cx="412750" cy="412750"/>
          </a:xfrm>
          <a:custGeom>
            <a:avLst/>
            <a:gdLst/>
            <a:ahLst/>
            <a:cxnLst/>
            <a:rect l="l" t="t" r="r" b="b"/>
            <a:pathLst>
              <a:path w="412750" h="412750">
                <a:moveTo>
                  <a:pt x="206197" y="412394"/>
                </a:moveTo>
                <a:lnTo>
                  <a:pt x="253476" y="406948"/>
                </a:lnTo>
                <a:lnTo>
                  <a:pt x="296878" y="391436"/>
                </a:lnTo>
                <a:lnTo>
                  <a:pt x="335163" y="367095"/>
                </a:lnTo>
                <a:lnTo>
                  <a:pt x="367095" y="335163"/>
                </a:lnTo>
                <a:lnTo>
                  <a:pt x="391436" y="296878"/>
                </a:lnTo>
                <a:lnTo>
                  <a:pt x="406948" y="253476"/>
                </a:lnTo>
                <a:lnTo>
                  <a:pt x="412394" y="206197"/>
                </a:lnTo>
                <a:lnTo>
                  <a:pt x="406948" y="158917"/>
                </a:lnTo>
                <a:lnTo>
                  <a:pt x="391436" y="115516"/>
                </a:lnTo>
                <a:lnTo>
                  <a:pt x="367095" y="77230"/>
                </a:lnTo>
                <a:lnTo>
                  <a:pt x="335163" y="45298"/>
                </a:lnTo>
                <a:lnTo>
                  <a:pt x="296878" y="20957"/>
                </a:lnTo>
                <a:lnTo>
                  <a:pt x="253476" y="5445"/>
                </a:lnTo>
                <a:lnTo>
                  <a:pt x="206197" y="0"/>
                </a:lnTo>
                <a:lnTo>
                  <a:pt x="158917" y="5445"/>
                </a:lnTo>
                <a:lnTo>
                  <a:pt x="115516" y="20957"/>
                </a:lnTo>
                <a:lnTo>
                  <a:pt x="77230" y="45298"/>
                </a:lnTo>
                <a:lnTo>
                  <a:pt x="45298" y="77230"/>
                </a:lnTo>
                <a:lnTo>
                  <a:pt x="20957" y="115516"/>
                </a:lnTo>
                <a:lnTo>
                  <a:pt x="5445" y="158917"/>
                </a:lnTo>
                <a:lnTo>
                  <a:pt x="0" y="206197"/>
                </a:lnTo>
                <a:lnTo>
                  <a:pt x="5445" y="253476"/>
                </a:lnTo>
                <a:lnTo>
                  <a:pt x="20957" y="296878"/>
                </a:lnTo>
                <a:lnTo>
                  <a:pt x="45298" y="335163"/>
                </a:lnTo>
                <a:lnTo>
                  <a:pt x="77230" y="367095"/>
                </a:lnTo>
                <a:lnTo>
                  <a:pt x="115516" y="391436"/>
                </a:lnTo>
                <a:lnTo>
                  <a:pt x="158917" y="406948"/>
                </a:lnTo>
                <a:lnTo>
                  <a:pt x="206197" y="412394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1721" y="1371927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446100" y="0"/>
                </a:moveTo>
                <a:lnTo>
                  <a:pt x="53428" y="0"/>
                </a:ln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81764" y="1449248"/>
            <a:ext cx="319436" cy="214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91721" y="1371927"/>
            <a:ext cx="499745" cy="499745"/>
          </a:xfrm>
          <a:custGeom>
            <a:avLst/>
            <a:gdLst/>
            <a:ahLst/>
            <a:cxnLst/>
            <a:rect l="l" t="t" r="r" b="b"/>
            <a:pathLst>
              <a:path w="499744" h="499744">
                <a:moveTo>
                  <a:pt x="53428" y="0"/>
                </a:moveTo>
                <a:lnTo>
                  <a:pt x="22540" y="834"/>
                </a:lnTo>
                <a:lnTo>
                  <a:pt x="6678" y="6678"/>
                </a:lnTo>
                <a:lnTo>
                  <a:pt x="834" y="22540"/>
                </a:lnTo>
                <a:lnTo>
                  <a:pt x="0" y="53428"/>
                </a:lnTo>
                <a:lnTo>
                  <a:pt x="0" y="446087"/>
                </a:lnTo>
                <a:lnTo>
                  <a:pt x="834" y="476976"/>
                </a:lnTo>
                <a:lnTo>
                  <a:pt x="6678" y="492837"/>
                </a:lnTo>
                <a:lnTo>
                  <a:pt x="22540" y="498681"/>
                </a:lnTo>
                <a:lnTo>
                  <a:pt x="53428" y="499516"/>
                </a:lnTo>
                <a:lnTo>
                  <a:pt x="446100" y="499516"/>
                </a:lnTo>
                <a:lnTo>
                  <a:pt x="476981" y="498681"/>
                </a:lnTo>
                <a:lnTo>
                  <a:pt x="492839" y="492837"/>
                </a:lnTo>
                <a:lnTo>
                  <a:pt x="498681" y="476976"/>
                </a:lnTo>
                <a:lnTo>
                  <a:pt x="499516" y="446087"/>
                </a:lnTo>
                <a:lnTo>
                  <a:pt x="499516" y="53428"/>
                </a:lnTo>
                <a:lnTo>
                  <a:pt x="498681" y="22540"/>
                </a:lnTo>
                <a:lnTo>
                  <a:pt x="492839" y="6678"/>
                </a:lnTo>
                <a:lnTo>
                  <a:pt x="476981" y="834"/>
                </a:lnTo>
                <a:lnTo>
                  <a:pt x="446100" y="0"/>
                </a:lnTo>
                <a:lnTo>
                  <a:pt x="53428" y="0"/>
                </a:lnTo>
                <a:close/>
              </a:path>
            </a:pathLst>
          </a:custGeom>
          <a:ln w="13360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63888" y="1662881"/>
            <a:ext cx="1353820" cy="4813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54940" algn="r">
              <a:lnSpc>
                <a:spcPct val="100000"/>
              </a:lnSpc>
              <a:spcBef>
                <a:spcPts val="130"/>
              </a:spcBef>
            </a:pPr>
            <a:r>
              <a:rPr sz="650" b="1" spc="2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Gh</a:t>
            </a:r>
            <a:r>
              <a:rPr sz="650" b="1" spc="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ost</a:t>
            </a:r>
            <a:endParaRPr sz="650">
              <a:latin typeface="SourceSansPro-Semibold"/>
              <a:cs typeface="SourceSansPro-Semibold"/>
            </a:endParaRPr>
          </a:p>
          <a:p>
            <a:pPr>
              <a:lnSpc>
                <a:spcPct val="100000"/>
              </a:lnSpc>
            </a:pPr>
            <a:endParaRPr sz="800">
              <a:latin typeface="SourceSansPro-Semibold"/>
              <a:cs typeface="SourceSansPro-Semibold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Choose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a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sprite, </a:t>
            </a:r>
            <a:r>
              <a:rPr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like</a:t>
            </a:r>
            <a:r>
              <a:rPr sz="900" b="1" spc="-2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Ghost.</a:t>
            </a:r>
            <a:endParaRPr sz="900">
              <a:latin typeface="SourceSansPro-Semibold"/>
              <a:cs typeface="SourceSansPro-Semibold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51304" y="5648325"/>
            <a:ext cx="469391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1304" y="5648325"/>
            <a:ext cx="469900" cy="384175"/>
          </a:xfrm>
          <a:custGeom>
            <a:avLst/>
            <a:gdLst/>
            <a:ahLst/>
            <a:cxnLst/>
            <a:rect l="l" t="t" r="r" b="b"/>
            <a:pathLst>
              <a:path w="469900" h="384175">
                <a:moveTo>
                  <a:pt x="76200" y="0"/>
                </a:moveTo>
                <a:lnTo>
                  <a:pt x="32146" y="1190"/>
                </a:lnTo>
                <a:lnTo>
                  <a:pt x="9525" y="9525"/>
                </a:lnTo>
                <a:lnTo>
                  <a:pt x="1190" y="32146"/>
                </a:lnTo>
                <a:lnTo>
                  <a:pt x="0" y="76200"/>
                </a:lnTo>
                <a:lnTo>
                  <a:pt x="0" y="307848"/>
                </a:lnTo>
                <a:lnTo>
                  <a:pt x="1190" y="351901"/>
                </a:lnTo>
                <a:lnTo>
                  <a:pt x="9525" y="374523"/>
                </a:lnTo>
                <a:lnTo>
                  <a:pt x="32146" y="382857"/>
                </a:lnTo>
                <a:lnTo>
                  <a:pt x="76200" y="384048"/>
                </a:lnTo>
                <a:lnTo>
                  <a:pt x="393192" y="384048"/>
                </a:lnTo>
                <a:lnTo>
                  <a:pt x="437245" y="382857"/>
                </a:lnTo>
                <a:lnTo>
                  <a:pt x="459867" y="374523"/>
                </a:lnTo>
                <a:lnTo>
                  <a:pt x="468201" y="351901"/>
                </a:lnTo>
                <a:lnTo>
                  <a:pt x="469392" y="307848"/>
                </a:lnTo>
                <a:lnTo>
                  <a:pt x="469392" y="76200"/>
                </a:lnTo>
                <a:lnTo>
                  <a:pt x="468201" y="32146"/>
                </a:lnTo>
                <a:lnTo>
                  <a:pt x="459867" y="9525"/>
                </a:lnTo>
                <a:lnTo>
                  <a:pt x="437245" y="1190"/>
                </a:lnTo>
                <a:lnTo>
                  <a:pt x="393192" y="0"/>
                </a:lnTo>
                <a:lnTo>
                  <a:pt x="76200" y="0"/>
                </a:lnTo>
                <a:close/>
              </a:path>
            </a:pathLst>
          </a:custGeom>
          <a:ln w="19050">
            <a:solidFill>
              <a:srgbClr val="6BA8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4354" y="4069894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258368"/>
                </a:moveTo>
                <a:lnTo>
                  <a:pt x="0" y="0"/>
                </a:lnTo>
              </a:path>
            </a:pathLst>
          </a:custGeom>
          <a:ln w="10160">
            <a:solidFill>
              <a:srgbClr val="6364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33500" y="3136887"/>
            <a:ext cx="351764" cy="2932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7">
            <a:extLst>
              <a:ext uri="{FF2B5EF4-FFF2-40B4-BE49-F238E27FC236}">
                <a16:creationId xmlns:a16="http://schemas.microsoft.com/office/drawing/2014/main" id="{57328678-D2AD-5347-B7CA-EB8D9E6B1925}"/>
              </a:ext>
            </a:extLst>
          </p:cNvPr>
          <p:cNvSpPr txBox="1"/>
          <p:nvPr/>
        </p:nvSpPr>
        <p:spPr>
          <a:xfrm>
            <a:off x="990600" y="4340162"/>
            <a:ext cx="17367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algn="ctr">
              <a:spcBef>
                <a:spcPts val="1390"/>
              </a:spcBef>
            </a:pPr>
            <a:r>
              <a:rPr lang="en-US" sz="900" b="1" spc="-3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To </a:t>
            </a:r>
            <a:r>
              <a:rPr lang="en-US"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move </a:t>
            </a:r>
            <a:r>
              <a:rPr lang="en-US" sz="900" b="1" spc="-1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faster, </a:t>
            </a:r>
            <a:r>
              <a:rPr lang="en-US"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type a</a:t>
            </a:r>
            <a:r>
              <a:rPr lang="en-US" sz="900" b="1" spc="-3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lang="en-US"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smaller </a:t>
            </a:r>
            <a:r>
              <a:rPr lang="en-US" sz="900" b="1" spc="-1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number, like</a:t>
            </a:r>
            <a:r>
              <a:rPr lang="en-US"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lang="en-US"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0.5</a:t>
            </a:r>
            <a:endParaRPr lang="en-US" sz="900" dirty="0">
              <a:latin typeface="SourceSansPro-Semibold"/>
              <a:cs typeface="SourceSansPro-Semibold"/>
            </a:endParaRPr>
          </a:p>
        </p:txBody>
      </p:sp>
      <p:sp>
        <p:nvSpPr>
          <p:cNvPr id="34" name="object 27">
            <a:extLst>
              <a:ext uri="{FF2B5EF4-FFF2-40B4-BE49-F238E27FC236}">
                <a16:creationId xmlns:a16="http://schemas.microsoft.com/office/drawing/2014/main" id="{2FE79592-C9F7-244D-BFD8-A07997E3A875}"/>
              </a:ext>
            </a:extLst>
          </p:cNvPr>
          <p:cNvSpPr txBox="1"/>
          <p:nvPr/>
        </p:nvSpPr>
        <p:spPr>
          <a:xfrm>
            <a:off x="206706" y="5744313"/>
            <a:ext cx="17367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algn="ctr">
              <a:lnSpc>
                <a:spcPct val="100000"/>
              </a:lnSpc>
              <a:spcBef>
                <a:spcPts val="1390"/>
              </a:spcBef>
            </a:pP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Move </a:t>
            </a:r>
            <a:r>
              <a:rPr sz="900" b="1" dirty="0">
                <a:solidFill>
                  <a:srgbClr val="636466"/>
                </a:solidFill>
                <a:latin typeface="SourceSansPro-Semibold"/>
                <a:cs typeface="SourceSansPro-Semibold"/>
              </a:rPr>
              <a:t>the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micro:bit to</a:t>
            </a:r>
            <a:r>
              <a:rPr sz="900" b="1" spc="-30" dirty="0">
                <a:solidFill>
                  <a:srgbClr val="636466"/>
                </a:solidFill>
                <a:latin typeface="SourceSansPro-Semibold"/>
                <a:cs typeface="SourceSansPro-Semibold"/>
              </a:rPr>
              <a:t> </a:t>
            </a:r>
            <a:r>
              <a:rPr sz="900" b="1" spc="-5" dirty="0">
                <a:solidFill>
                  <a:srgbClr val="636466"/>
                </a:solidFill>
                <a:latin typeface="SourceSansPro-Semibold"/>
                <a:cs typeface="SourceSansPro-Semibold"/>
              </a:rPr>
              <a:t>start.</a:t>
            </a:r>
            <a:endParaRPr sz="900" dirty="0">
              <a:latin typeface="SourceSansPro-Semibold"/>
              <a:cs typeface="SourceSansPro-Semibold"/>
            </a:endParaRP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1B2C59B0-5764-694F-9C3D-1CDD6A4320A1}"/>
              </a:ext>
            </a:extLst>
          </p:cNvPr>
          <p:cNvSpPr txBox="1"/>
          <p:nvPr/>
        </p:nvSpPr>
        <p:spPr>
          <a:xfrm>
            <a:off x="1728892" y="5072780"/>
            <a:ext cx="111421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b="1" spc="50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TRY</a:t>
            </a:r>
            <a:r>
              <a:rPr sz="1400" b="1" spc="95" dirty="0">
                <a:solidFill>
                  <a:srgbClr val="6BA883"/>
                </a:solidFill>
                <a:latin typeface="Montserrat Black" pitchFamily="2" charset="77"/>
                <a:cs typeface="Burbank Big Regular"/>
              </a:rPr>
              <a:t> IT</a:t>
            </a:r>
            <a:endParaRPr sz="1400" b="1" dirty="0">
              <a:latin typeface="Montserrat Black" pitchFamily="2" charset="77"/>
              <a:cs typeface="Burbank Big 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72000" cy="6400800"/>
          </a:xfrm>
          <a:custGeom>
            <a:avLst/>
            <a:gdLst/>
            <a:ahLst/>
            <a:cxnLst/>
            <a:rect l="l" t="t" r="r" b="b"/>
            <a:pathLst>
              <a:path w="4572000" h="6400800">
                <a:moveTo>
                  <a:pt x="0" y="6400800"/>
                </a:moveTo>
                <a:lnTo>
                  <a:pt x="4572000" y="6400800"/>
                </a:lnTo>
                <a:lnTo>
                  <a:pt x="4572000" y="0"/>
                </a:lnTo>
                <a:lnTo>
                  <a:pt x="0" y="0"/>
                </a:lnTo>
                <a:lnTo>
                  <a:pt x="0" y="6400800"/>
                </a:lnTo>
                <a:close/>
              </a:path>
            </a:pathLst>
          </a:custGeom>
          <a:solidFill>
            <a:srgbClr val="4D9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343" y="1104900"/>
            <a:ext cx="3289300" cy="4572000"/>
          </a:xfrm>
          <a:custGeom>
            <a:avLst/>
            <a:gdLst/>
            <a:ahLst/>
            <a:cxnLst/>
            <a:rect l="l" t="t" r="r" b="b"/>
            <a:pathLst>
              <a:path w="3289300" h="45720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4419600"/>
                </a:lnTo>
                <a:lnTo>
                  <a:pt x="2381" y="4507706"/>
                </a:lnTo>
                <a:lnTo>
                  <a:pt x="19050" y="4552950"/>
                </a:lnTo>
                <a:lnTo>
                  <a:pt x="64293" y="4569618"/>
                </a:lnTo>
                <a:lnTo>
                  <a:pt x="152400" y="4572000"/>
                </a:lnTo>
                <a:lnTo>
                  <a:pt x="3136912" y="4572000"/>
                </a:lnTo>
                <a:lnTo>
                  <a:pt x="3225011" y="4569618"/>
                </a:lnTo>
                <a:lnTo>
                  <a:pt x="3270251" y="4552950"/>
                </a:lnTo>
                <a:lnTo>
                  <a:pt x="3286918" y="4507706"/>
                </a:lnTo>
                <a:lnTo>
                  <a:pt x="3289300" y="44196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3136912" y="0"/>
                </a:moveTo>
                <a:lnTo>
                  <a:pt x="152400" y="0"/>
                </a:ln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343" y="1104900"/>
            <a:ext cx="3289300" cy="533400"/>
          </a:xfrm>
          <a:custGeom>
            <a:avLst/>
            <a:gdLst/>
            <a:ahLst/>
            <a:cxnLst/>
            <a:rect l="l" t="t" r="r" b="b"/>
            <a:pathLst>
              <a:path w="3289300" h="533400">
                <a:moveTo>
                  <a:pt x="152400" y="0"/>
                </a:moveTo>
                <a:lnTo>
                  <a:pt x="64293" y="2381"/>
                </a:lnTo>
                <a:lnTo>
                  <a:pt x="19050" y="19050"/>
                </a:lnTo>
                <a:lnTo>
                  <a:pt x="2381" y="64293"/>
                </a:lnTo>
                <a:lnTo>
                  <a:pt x="0" y="152400"/>
                </a:lnTo>
                <a:lnTo>
                  <a:pt x="0" y="533400"/>
                </a:lnTo>
                <a:lnTo>
                  <a:pt x="3289300" y="533400"/>
                </a:lnTo>
                <a:lnTo>
                  <a:pt x="3289300" y="152400"/>
                </a:lnTo>
                <a:lnTo>
                  <a:pt x="3286918" y="64293"/>
                </a:lnTo>
                <a:lnTo>
                  <a:pt x="3270251" y="19050"/>
                </a:lnTo>
                <a:lnTo>
                  <a:pt x="3225011" y="2381"/>
                </a:lnTo>
                <a:lnTo>
                  <a:pt x="3136912" y="0"/>
                </a:lnTo>
                <a:lnTo>
                  <a:pt x="152400" y="0"/>
                </a:lnTo>
                <a:close/>
              </a:path>
            </a:pathLst>
          </a:custGeom>
          <a:ln w="76200">
            <a:solidFill>
              <a:srgbClr val="337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2160000">
            <a:off x="3572499" y="507287"/>
            <a:ext cx="40160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A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8" name="object 8"/>
          <p:cNvSpPr txBox="1"/>
          <p:nvPr/>
        </p:nvSpPr>
        <p:spPr>
          <a:xfrm rot="2160000">
            <a:off x="4351047" y="698216"/>
            <a:ext cx="40525" cy="38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"/>
              </a:lnSpc>
            </a:pPr>
            <a:r>
              <a:rPr sz="250" spc="5" dirty="0">
                <a:solidFill>
                  <a:srgbClr val="3372CC"/>
                </a:solidFill>
                <a:latin typeface="Roboto Regular" panose="02000000000000000000" pitchFamily="2" charset="0"/>
                <a:cs typeface="Helvetica Neue"/>
              </a:rPr>
              <a:t>B</a:t>
            </a:r>
            <a:endParaRPr sz="250">
              <a:latin typeface="Roboto Regular" panose="02000000000000000000" pitchFamily="2" charset="0"/>
              <a:cs typeface="Helvetica Neu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8414" y="66874"/>
            <a:ext cx="1203585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2167" y="1103630"/>
            <a:ext cx="2927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335" marR="5080" indent="-890269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Make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something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happen when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you press</a:t>
            </a:r>
            <a:r>
              <a:rPr sz="1200" b="1" spc="-30" dirty="0">
                <a:solidFill>
                  <a:srgbClr val="FFFFFF"/>
                </a:solidFill>
                <a:latin typeface="SourceSansPro-Semibold"/>
                <a:cs typeface="SourceSansPro-Semibold"/>
              </a:rPr>
              <a:t> </a:t>
            </a:r>
            <a:r>
              <a:rPr sz="1200" b="1" dirty="0">
                <a:solidFill>
                  <a:srgbClr val="FFFFFF"/>
                </a:solidFill>
                <a:latin typeface="SourceSansPro-Semibold"/>
                <a:cs typeface="SourceSansPro-Semibold"/>
              </a:rPr>
              <a:t>the  </a:t>
            </a:r>
            <a:r>
              <a:rPr sz="12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 button.</a:t>
            </a:r>
            <a:endParaRPr sz="1200">
              <a:latin typeface="SourceSansPro-Semibold"/>
              <a:cs typeface="SourceSansPro-Semibold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2064" y="417239"/>
            <a:ext cx="324787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Press a</a:t>
            </a:r>
            <a:r>
              <a:rPr sz="2400" spc="-85" dirty="0"/>
              <a:t> </a:t>
            </a:r>
            <a:r>
              <a:rPr sz="2400" spc="-5" dirty="0"/>
              <a:t>Button</a:t>
            </a:r>
          </a:p>
        </p:txBody>
      </p:sp>
      <p:sp>
        <p:nvSpPr>
          <p:cNvPr id="12" name="object 12"/>
          <p:cNvSpPr/>
          <p:nvPr/>
        </p:nvSpPr>
        <p:spPr>
          <a:xfrm>
            <a:off x="1145806" y="1864614"/>
            <a:ext cx="2280399" cy="1719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5794" y="1864614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1" y="1719072"/>
                </a:lnTo>
                <a:lnTo>
                  <a:pt x="2280411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50" y="3724300"/>
            <a:ext cx="2280399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9350" y="3724312"/>
            <a:ext cx="2280920" cy="1719580"/>
          </a:xfrm>
          <a:custGeom>
            <a:avLst/>
            <a:gdLst/>
            <a:ahLst/>
            <a:cxnLst/>
            <a:rect l="l" t="t" r="r" b="b"/>
            <a:pathLst>
              <a:path w="2280920" h="1719579">
                <a:moveTo>
                  <a:pt x="0" y="1719072"/>
                </a:moveTo>
                <a:lnTo>
                  <a:pt x="2280412" y="1719072"/>
                </a:lnTo>
                <a:lnTo>
                  <a:pt x="2280412" y="0"/>
                </a:lnTo>
                <a:lnTo>
                  <a:pt x="0" y="0"/>
                </a:lnTo>
                <a:lnTo>
                  <a:pt x="0" y="1719072"/>
                </a:lnTo>
                <a:close/>
              </a:path>
            </a:pathLst>
          </a:custGeom>
          <a:ln w="12700">
            <a:solidFill>
              <a:srgbClr val="3372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4012" y="4509010"/>
            <a:ext cx="88392" cy="140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2450" y="4509010"/>
            <a:ext cx="65129" cy="1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8500" y="5927725"/>
            <a:ext cx="526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FFFFFF"/>
                </a:solidFill>
                <a:latin typeface="SourceSansPro-Semibold"/>
                <a:cs typeface="SourceSansPro-Semibold"/>
              </a:rPr>
              <a:t>micro:bit</a:t>
            </a:r>
            <a:endParaRPr sz="1000">
              <a:latin typeface="SourceSansPro-Semibold"/>
              <a:cs typeface="SourceSansPro-Semibold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33600" y="586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337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5580" y="5911977"/>
            <a:ext cx="100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SourceSansPro-Black"/>
                <a:cs typeface="SourceSansPro-Black"/>
              </a:rPr>
              <a:t>4</a:t>
            </a:r>
            <a:endParaRPr sz="1100">
              <a:latin typeface="SourceSansPro-Black"/>
              <a:cs typeface="SourceSansPro-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65764" y="5890085"/>
            <a:ext cx="694902" cy="259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599</Words>
  <Application>Microsoft Macintosh PowerPoint</Application>
  <PresentationFormat>Custom</PresentationFormat>
  <Paragraphs>168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Burbank Big Regular</vt:lpstr>
      <vt:lpstr>Calibri</vt:lpstr>
      <vt:lpstr>Helvetica Neue</vt:lpstr>
      <vt:lpstr>Montserrat Black</vt:lpstr>
      <vt:lpstr>Roboto Regular</vt:lpstr>
      <vt:lpstr>Source Sans Pro</vt:lpstr>
      <vt:lpstr>SourceSansPro-Black</vt:lpstr>
      <vt:lpstr>SourceSansPro-Semibold</vt:lpstr>
      <vt:lpstr>Office Theme</vt:lpstr>
      <vt:lpstr>micro:bit Cards</vt:lpstr>
      <vt:lpstr>micro:bit Cards</vt:lpstr>
      <vt:lpstr>Cast a Spell</vt:lpstr>
      <vt:lpstr>Cast a Spell scratch.mit.edu/microbit</vt:lpstr>
      <vt:lpstr>Squeak</vt:lpstr>
      <vt:lpstr>Squeak scratch.mit.edu/microbit</vt:lpstr>
      <vt:lpstr>Move Around</vt:lpstr>
      <vt:lpstr>Move Around scratch.mit.edu/microbit</vt:lpstr>
      <vt:lpstr>Press a Button</vt:lpstr>
      <vt:lpstr>Press a Button scratch.mit.edu/microbit</vt:lpstr>
      <vt:lpstr>Jump</vt:lpstr>
      <vt:lpstr>Jump scratch.mit.edu/microbit</vt:lpstr>
      <vt:lpstr>Move Back and Forth</vt:lpstr>
      <vt:lpstr>Move Back and Forth scratch.mit.edu/microbit</vt:lpstr>
      <vt:lpstr>Create an Emoji</vt:lpstr>
      <vt:lpstr>Create an Emoji scratch.mit.edu/microbit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micro:bit  Cards</dc:title>
  <cp:lastModifiedBy>Natalie Rusk</cp:lastModifiedBy>
  <cp:revision>4</cp:revision>
  <dcterms:created xsi:type="dcterms:W3CDTF">2019-12-12T20:20:22Z</dcterms:created>
  <dcterms:modified xsi:type="dcterms:W3CDTF">2019-12-12T21:41:10Z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2019-12-12T00:00:00Z</vt:filetime>
  </property>
</Properties>
</file>