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5"/>
    <p:sldMasterId id="2147483778" r:id="rId6"/>
  </p:sldMasterIdLst>
  <p:notesMasterIdLst>
    <p:notesMasterId r:id="rId14"/>
  </p:notesMasterIdLst>
  <p:handoutMasterIdLst>
    <p:handoutMasterId r:id="rId15"/>
  </p:handoutMasterIdLst>
  <p:sldIdLst>
    <p:sldId id="381" r:id="rId7"/>
    <p:sldId id="379" r:id="rId8"/>
    <p:sldId id="382" r:id="rId9"/>
    <p:sldId id="383" r:id="rId10"/>
    <p:sldId id="384" r:id="rId11"/>
    <p:sldId id="385" r:id="rId12"/>
    <p:sldId id="386" r:id="rId13"/>
  </p:sldIdLst>
  <p:sldSz cx="10058400" cy="7772400"/>
  <p:notesSz cx="10234613" cy="7104063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5" userDrawn="1">
          <p15:clr>
            <a:srgbClr val="A4A3A4"/>
          </p15:clr>
        </p15:guide>
        <p15:guide id="2" pos="5662" userDrawn="1">
          <p15:clr>
            <a:srgbClr val="A4A3A4"/>
          </p15:clr>
        </p15:guide>
        <p15:guide id="3" orient="horz" pos="1023" userDrawn="1">
          <p15:clr>
            <a:srgbClr val="A4A3A4"/>
          </p15:clr>
        </p15:guide>
        <p15:guide id="4" orient="horz" pos="4351" userDrawn="1">
          <p15:clr>
            <a:srgbClr val="A4A3A4"/>
          </p15:clr>
        </p15:guide>
        <p15:guide id="5" pos="427" userDrawn="1">
          <p15:clr>
            <a:srgbClr val="A4A3A4"/>
          </p15:clr>
        </p15:guide>
        <p15:guide id="6" pos="56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7" name="Kavita Kapoor" initials="KK" lastIdx="3" clrIdx="7">
    <p:extLst/>
  </p:cmAuthor>
  <p:cmAuthor id="1" name="eploof" initials="ehp" lastIdx="68" clrIdx="1"/>
  <p:cmAuthor id="2" name="Stuart Waldron" initials="IH" lastIdx="0" clrIdx="2"/>
  <p:cmAuthor id="3" name="Stuart Waldron" initials="" lastIdx="3" clrIdx="3"/>
  <p:cmAuthor id="4" name="Zach Shelby" initials="ZS" lastIdx="1" clrIdx="4">
    <p:extLst/>
  </p:cmAuthor>
  <p:cmAuthor id="5" name="Hellen Norman" initials="HN" lastIdx="1" clrIdx="5">
    <p:extLst/>
  </p:cmAuthor>
  <p:cmAuthor id="6" name="Jonathan Austin" initials="JA" lastIdx="1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7500"/>
    <a:srgbClr val="6E6E00"/>
    <a:srgbClr val="112E78"/>
    <a:srgbClr val="008077"/>
    <a:srgbClr val="802F3B"/>
    <a:srgbClr val="806919"/>
    <a:srgbClr val="126380"/>
    <a:srgbClr val="216063"/>
    <a:srgbClr val="80332E"/>
    <a:srgbClr val="731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1" autoAdjust="0"/>
    <p:restoredTop sz="96433" autoAdjust="0"/>
  </p:normalViewPr>
  <p:slideViewPr>
    <p:cSldViewPr snapToGrid="0">
      <p:cViewPr varScale="1">
        <p:scale>
          <a:sx n="75" d="100"/>
          <a:sy n="75" d="100"/>
        </p:scale>
        <p:origin x="898" y="43"/>
      </p:cViewPr>
      <p:guideLst>
        <p:guide orient="horz" pos="4895"/>
        <p:guide pos="5662"/>
        <p:guide orient="horz" pos="1023"/>
        <p:guide orient="horz" pos="4351"/>
        <p:guide pos="427"/>
        <p:guide pos="5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r">
              <a:defRPr sz="1300"/>
            </a:lvl1pPr>
          </a:lstStyle>
          <a:p>
            <a:fld id="{E72D30EF-8F20-0B47-8B5D-39A8BC29E86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r">
              <a:defRPr sz="1300"/>
            </a:lvl1pPr>
          </a:lstStyle>
          <a:p>
            <a:fld id="{5AD7AEC5-6202-3E49-9724-6DF8556784E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r">
              <a:defRPr sz="1300"/>
            </a:lvl1pPr>
          </a:lstStyle>
          <a:p>
            <a:fld id="{77EDD36E-1E02-F241-9611-1F1D9EAAD326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533400"/>
            <a:ext cx="344646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739" tIns="49870" rIns="99739" bIns="498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vert="horz" lIns="99739" tIns="49870" rIns="99739" bIns="4987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r">
              <a:defRPr sz="1300"/>
            </a:lvl1pPr>
          </a:lstStyle>
          <a:p>
            <a:fld id="{579786E7-EDAB-724E-B5AE-1BDD6B8AC6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37271" y="272859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1">
                  <a:lumMod val="50000"/>
                </a:schemeClr>
              </a:buClr>
              <a:buSzPct val="100000"/>
              <a:defRPr sz="16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5676715" y="2101185"/>
            <a:ext cx="3374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Gebruik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de </a:t>
            </a:r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kaarten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in </a:t>
            </a:r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deze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volgorde</a:t>
            </a:r>
            <a:r>
              <a:rPr lang="en-US" sz="20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37271" y="2728595"/>
            <a:ext cx="2422525" cy="2727325"/>
          </a:xfrm>
          <a:prstGeom prst="rect">
            <a:avLst/>
          </a:prstGeom>
        </p:spPr>
        <p:txBody>
          <a:bodyPr/>
          <a:lstStyle>
            <a:lvl1pPr marL="396875" indent="-396875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  <a:defRPr sz="16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87532" y="2111420"/>
            <a:ext cx="3360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Gebruik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de </a:t>
            </a:r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kaarten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in </a:t>
            </a:r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deze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volgorde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here then 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37271" y="272859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1">
                  <a:lumMod val="50000"/>
                </a:schemeClr>
              </a:buClr>
              <a:buSzPct val="100000"/>
              <a:defRPr sz="16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646227" y="2111420"/>
            <a:ext cx="3514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Begin met de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eerste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kaart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en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probeer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daarna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/>
            </a:r>
            <a:b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</a:b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de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andere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kaarten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in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willekeurige</a:t>
            </a:r>
            <a:r>
              <a:rPr lang="en-US" sz="14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err="1" smtClean="0">
                <a:solidFill>
                  <a:srgbClr val="02EC00"/>
                </a:solidFill>
                <a:latin typeface="Tw Cen MT" panose="020B0602020104020603" pitchFamily="34" charset="0"/>
              </a:rPr>
              <a:t>volgorde</a:t>
            </a:r>
            <a:r>
              <a:rPr lang="en-US" sz="1600" b="1" dirty="0" smtClean="0">
                <a:solidFill>
                  <a:srgbClr val="02EC00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52715" y="110487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486215" y="217357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4533" y="108963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698357" y="1066838"/>
            <a:ext cx="1024374" cy="8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rgbClr val="02EC00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18372" y="264626"/>
            <a:ext cx="2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</a:t>
            </a:r>
            <a:r>
              <a:rPr lang="en-US" sz="1800" b="1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baseline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baseline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baseline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60909" y="164599"/>
            <a:ext cx="15862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het</a:t>
            </a: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baseline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blad</a:t>
            </a: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baseline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35307" y="164599"/>
            <a:ext cx="1494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56886" y="164599"/>
            <a:ext cx="1687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14400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5528761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95652" y="6807772"/>
            <a:ext cx="1473027" cy="2923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5275963" y="6800051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9598" y="7272155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5376211" y="7272154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26" name="Picture 16"/>
          <p:cNvPicPr>
            <a:picLocks noChangeAspect="1"/>
          </p:cNvPicPr>
          <p:nvPr userDrawn="1"/>
        </p:nvPicPr>
        <p:blipFill>
          <a:blip r:embed="rId9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599088" y="1079295"/>
            <a:ext cx="1024374" cy="829637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11214" y="5988003"/>
            <a:ext cx="496071" cy="819094"/>
          </a:xfrm>
          <a:prstGeom prst="rect">
            <a:avLst/>
          </a:prstGeom>
        </p:spPr>
      </p:pic>
      <p:pic>
        <p:nvPicPr>
          <p:cNvPr id="33" name="Afbeelding 32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77380" y="3255171"/>
            <a:ext cx="509130" cy="819094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493016" y="1014848"/>
            <a:ext cx="529590" cy="648927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3785" y="1014848"/>
            <a:ext cx="540776" cy="609715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9091378" y="3375214"/>
            <a:ext cx="509130" cy="819094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41114" y="5988003"/>
            <a:ext cx="487985" cy="8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rgbClr val="02EC00"/>
          </a:solidFill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 bwMode="blackWhite">
          <a:xfrm>
            <a:off x="1186780" y="1916348"/>
            <a:ext cx="3200400" cy="4572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2" name="Round Same Side Corner Rectangle 21"/>
          <p:cNvSpPr/>
          <p:nvPr userDrawn="1"/>
        </p:nvSpPr>
        <p:spPr>
          <a:xfrm rot="10800000">
            <a:off x="1362120" y="2704290"/>
            <a:ext cx="2869688" cy="3647872"/>
          </a:xfrm>
          <a:prstGeom prst="round2SameRect">
            <a:avLst>
              <a:gd name="adj1" fmla="val 14543"/>
              <a:gd name="adj2" fmla="val 0"/>
            </a:avLst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263853" y="1361334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57200" y="7283093"/>
            <a:ext cx="4477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Natalie Rusk scratch.mit.edu/cards 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18372" y="264626"/>
            <a:ext cx="229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060910" y="164599"/>
            <a:ext cx="15862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het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blad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b="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35307" y="164599"/>
            <a:ext cx="14940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385150" y="164599"/>
            <a:ext cx="1830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tegen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white">
          <a:xfrm>
            <a:off x="5029200" y="1735826"/>
            <a:ext cx="4537680" cy="552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 bwMode="blackWhite">
          <a:xfrm>
            <a:off x="2587570" y="6761630"/>
            <a:ext cx="368447" cy="36844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4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Rechthoek 23"/>
          <p:cNvSpPr/>
          <p:nvPr userDrawn="1"/>
        </p:nvSpPr>
        <p:spPr>
          <a:xfrm>
            <a:off x="5140452" y="7273817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25" name="Picture 16"/>
          <p:cNvPicPr>
            <a:picLocks noChangeAspect="1"/>
          </p:cNvPicPr>
          <p:nvPr userDrawn="1"/>
        </p:nvPicPr>
        <p:blipFill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665450" y="1147060"/>
            <a:ext cx="1024374" cy="829637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735" y="5834279"/>
            <a:ext cx="496071" cy="819094"/>
          </a:xfrm>
          <a:prstGeom prst="rect">
            <a:avLst/>
          </a:prstGeom>
        </p:spPr>
      </p:pic>
      <p:pic>
        <p:nvPicPr>
          <p:cNvPr id="54" name="Afbeelding 53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92200" y="3289222"/>
            <a:ext cx="509130" cy="81909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378032" y="1074579"/>
            <a:ext cx="529590" cy="6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11.jpe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microsoft.com/office/2007/relationships/hdphoto" Target="../media/hdphoto6.wdp"/><Relationship Id="rId17" Type="http://schemas.openxmlformats.org/officeDocument/2006/relationships/image" Target="../media/image18.png"/><Relationship Id="rId2" Type="http://schemas.openxmlformats.org/officeDocument/2006/relationships/image" Target="../media/image10.tiff"/><Relationship Id="rId16" Type="http://schemas.microsoft.com/office/2007/relationships/hdphoto" Target="../media/hdphoto8.wdp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5.wdp"/><Relationship Id="rId19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4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4.tiff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tiff"/><Relationship Id="rId11" Type="http://schemas.openxmlformats.org/officeDocument/2006/relationships/image" Target="../media/image30.png"/><Relationship Id="rId5" Type="http://schemas.microsoft.com/office/2007/relationships/hdphoto" Target="../media/hdphoto9.wdp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10.wdp"/><Relationship Id="rId7" Type="http://schemas.microsoft.com/office/2007/relationships/hdphoto" Target="../media/hdphoto1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microsoft.com/office/2007/relationships/hdphoto" Target="../media/hdphoto12.wdp"/><Relationship Id="rId10" Type="http://schemas.openxmlformats.org/officeDocument/2006/relationships/image" Target="../media/image37.png"/><Relationship Id="rId4" Type="http://schemas.microsoft.com/office/2007/relationships/hdphoto" Target="../media/hdphoto11.wdp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microsoft.com/office/2007/relationships/hdphoto" Target="../media/hdphoto19.wdp"/><Relationship Id="rId18" Type="http://schemas.openxmlformats.org/officeDocument/2006/relationships/image" Target="../media/image46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12" Type="http://schemas.openxmlformats.org/officeDocument/2006/relationships/image" Target="../media/image44.png"/><Relationship Id="rId17" Type="http://schemas.openxmlformats.org/officeDocument/2006/relationships/image" Target="../media/image22.png"/><Relationship Id="rId2" Type="http://schemas.openxmlformats.org/officeDocument/2006/relationships/image" Target="../media/image39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microsoft.com/office/2007/relationships/hdphoto" Target="../media/hdphoto18.wdp"/><Relationship Id="rId5" Type="http://schemas.microsoft.com/office/2007/relationships/hdphoto" Target="../media/hdphoto15.wdp"/><Relationship Id="rId15" Type="http://schemas.microsoft.com/office/2007/relationships/hdphoto" Target="../media/hdphoto20.wdp"/><Relationship Id="rId10" Type="http://schemas.openxmlformats.org/officeDocument/2006/relationships/image" Target="../media/image43.png"/><Relationship Id="rId19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microsoft.com/office/2007/relationships/hdphoto" Target="../media/hdphoto17.wdp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2.wdp"/><Relationship Id="rId7" Type="http://schemas.openxmlformats.org/officeDocument/2006/relationships/image" Target="../media/image5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tiff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microsoft.com/office/2007/relationships/hdphoto" Target="../media/hdphoto21.wdp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Dansen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Dansen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938515" y="2743343"/>
            <a:ext cx="3045064" cy="2727325"/>
          </a:xfrm>
          <a:prstGeom prst="rect">
            <a:avLst/>
          </a:prstGeom>
        </p:spPr>
        <p:txBody>
          <a:bodyPr/>
          <a:lstStyle>
            <a:lvl1pPr marL="396875" indent="-396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  <a:defRPr sz="2000" b="1" kern="12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Beweeg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muziek</a:t>
            </a:r>
            <a:r>
              <a:rPr lang="en-US" dirty="0" smtClean="0"/>
              <a:t> toe</a:t>
            </a:r>
          </a:p>
          <a:p>
            <a:r>
              <a:rPr lang="en-US" dirty="0" err="1" smtClean="0"/>
              <a:t>Draaien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Van </a:t>
            </a:r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endParaRPr lang="en-US" dirty="0" smtClean="0"/>
          </a:p>
          <a:p>
            <a:r>
              <a:rPr lang="en-US" dirty="0" err="1" smtClean="0"/>
              <a:t>Kopiëren</a:t>
            </a:r>
            <a:r>
              <a:rPr lang="en-US" dirty="0" smtClean="0"/>
              <a:t> en </a:t>
            </a:r>
            <a:r>
              <a:rPr lang="en-US" dirty="0" err="1" smtClean="0"/>
              <a:t>plakken</a:t>
            </a:r>
            <a:r>
              <a:rPr lang="en-US" dirty="0" smtClean="0"/>
              <a:t>: </a:t>
            </a:r>
            <a:r>
              <a:rPr lang="en-US" dirty="0" err="1" smtClean="0"/>
              <a:t>vrienden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 smtClean="0"/>
          </a:p>
          <a:p>
            <a:r>
              <a:rPr lang="en-US" dirty="0" err="1" smtClean="0"/>
              <a:t>Vraag</a:t>
            </a:r>
            <a:r>
              <a:rPr lang="en-US" dirty="0" smtClean="0"/>
              <a:t> en </a:t>
            </a:r>
            <a:r>
              <a:rPr lang="en-US" dirty="0" err="1" smtClean="0"/>
              <a:t>antwoord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564" y="4907840"/>
            <a:ext cx="1990598" cy="145418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22" y="2186110"/>
            <a:ext cx="3217571" cy="24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Beweeg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Beweeg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44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870231"/>
            <a:ext cx="4530537" cy="1415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228221"/>
            <a:ext cx="4530537" cy="2531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364" y="3311580"/>
            <a:ext cx="191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9931" y="5941320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293539" y="2114583"/>
            <a:ext cx="3037724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Verander</a:t>
            </a:r>
            <a:r>
              <a:rPr lang="en-US" dirty="0" smtClean="0"/>
              <a:t> van </a:t>
            </a:r>
            <a:r>
              <a:rPr lang="en-US" dirty="0" err="1" smtClean="0"/>
              <a:t>uiterlijk</a:t>
            </a:r>
            <a:r>
              <a:rPr lang="en-US" dirty="0" smtClean="0"/>
              <a:t> </a:t>
            </a:r>
            <a:r>
              <a:rPr lang="en-US" dirty="0" err="1" smtClean="0"/>
              <a:t>zodat</a:t>
            </a:r>
            <a:r>
              <a:rPr lang="en-US" dirty="0" smtClean="0"/>
              <a:t> het </a:t>
            </a:r>
            <a:r>
              <a:rPr lang="en-US" dirty="0" err="1" smtClean="0"/>
              <a:t>lijkt</a:t>
            </a:r>
            <a:r>
              <a:rPr lang="en-US" dirty="0" smtClean="0"/>
              <a:t> </a:t>
            </a:r>
            <a:r>
              <a:rPr lang="en-US" dirty="0" err="1" smtClean="0"/>
              <a:t>alsof</a:t>
            </a:r>
            <a:r>
              <a:rPr lang="en-US" dirty="0" smtClean="0"/>
              <a:t> </a:t>
            </a:r>
            <a:r>
              <a:rPr lang="en-US" dirty="0" err="1" smtClean="0"/>
              <a:t>jesprite</a:t>
            </a:r>
            <a:r>
              <a:rPr lang="en-US" dirty="0" smtClean="0"/>
              <a:t> </a:t>
            </a:r>
            <a:r>
              <a:rPr lang="en-US" dirty="0" err="1" smtClean="0"/>
              <a:t>beweegt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5055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5" y="6190776"/>
            <a:ext cx="698500" cy="660400"/>
          </a:xfrm>
          <a:prstGeom prst="rect">
            <a:avLst/>
          </a:prstGeom>
          <a:ln>
            <a:solidFill>
              <a:srgbClr val="3EDCFD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8815" y="2030700"/>
            <a:ext cx="698500" cy="685800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309809" y="2737090"/>
            <a:ext cx="884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sprite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5334" y="2309833"/>
            <a:ext cx="19652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800" b="1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b="1" dirty="0" err="1" smtClean="0">
                <a:latin typeface="Tw Cen MT" charset="0"/>
                <a:ea typeface="Tw Cen MT" charset="0"/>
                <a:cs typeface="Tw Cen MT" charset="0"/>
              </a:rPr>
              <a:t>tabblad</a:t>
            </a:r>
            <a:r>
              <a:rPr lang="en-US" sz="800" b="1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endParaRPr lang="en-US" sz="8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Controleer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of je sprite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dan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één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uiterlijk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heeft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058234" y="2309833"/>
            <a:ext cx="322359" cy="1478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58234" y="2457638"/>
            <a:ext cx="336466" cy="1776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55197" y="4874690"/>
            <a:ext cx="106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dit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getal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om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snelheid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van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verandering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bepalen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63648" y="4112689"/>
            <a:ext cx="150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uiterlijk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zolang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programma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loopt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93" b="88158" l="2137" r="96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35" t="1" r="4804" b="2550"/>
          <a:stretch/>
        </p:blipFill>
        <p:spPr>
          <a:xfrm>
            <a:off x="1491361" y="2972656"/>
            <a:ext cx="1051143" cy="10690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79" b="89286" l="4741" r="95259">
                        <a14:backgroundMark x1="53448" y1="83929" x2="53448" y2="83929"/>
                        <a14:backgroundMark x1="36207" y1="83929" x2="36207" y2="83929"/>
                        <a14:backgroundMark x1="26293" y1="81250" x2="26293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79" r="2474"/>
          <a:stretch/>
        </p:blipFill>
        <p:spPr>
          <a:xfrm>
            <a:off x="2182524" y="3599853"/>
            <a:ext cx="1047977" cy="10690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52" b="89640" l="10000" r="90000">
                        <a14:backgroundMark x1="39091" y1="37387" x2="39091" y2="37387"/>
                        <a14:backgroundMark x1="46364" y1="13063" x2="46364" y2="13063"/>
                        <a14:backgroundMark x1="23636" y1="75225" x2="23636" y2="752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8215" y="3028273"/>
            <a:ext cx="1039112" cy="104855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103338" y="3660448"/>
            <a:ext cx="0" cy="19159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7" idx="1"/>
          </p:cNvCxnSpPr>
          <p:nvPr/>
        </p:nvCxnSpPr>
        <p:spPr>
          <a:xfrm flipH="1" flipV="1">
            <a:off x="7777385" y="5101790"/>
            <a:ext cx="477812" cy="479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22369" y="4298408"/>
            <a:ext cx="477812" cy="135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49973" y="6889373"/>
            <a:ext cx="99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Voeg</a:t>
            </a:r>
            <a:r>
              <a:rPr lang="en-US" sz="800" dirty="0" smtClean="0"/>
              <a:t> </a:t>
            </a:r>
            <a:r>
              <a:rPr lang="en-US" sz="800" dirty="0" err="1" smtClean="0"/>
              <a:t>een</a:t>
            </a:r>
            <a:r>
              <a:rPr lang="en-US" sz="800" dirty="0" smtClean="0"/>
              <a:t> </a:t>
            </a:r>
            <a:r>
              <a:rPr lang="en-US" sz="800" dirty="0" err="1" smtClean="0"/>
              <a:t>achtergrond</a:t>
            </a:r>
            <a:r>
              <a:rPr lang="en-US" sz="800" dirty="0" smtClean="0"/>
              <a:t> toe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57079" y="6335375"/>
            <a:ext cx="262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Schud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met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sprite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dansen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dansvloer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(of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ergens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anders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)!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195" b="88312" l="1695" r="94915">
                        <a14:foregroundMark x1="48023" y1="29870" x2="48023" y2="16883"/>
                        <a14:foregroundMark x1="48023" y1="16234" x2="48023" y2="16234"/>
                        <a14:foregroundMark x1="50282" y1="30519" x2="50282" y2="30519"/>
                        <a14:foregroundMark x1="55367" y1="82468" x2="62712" y2="63636"/>
                        <a14:foregroundMark x1="37853" y1="82468" x2="34463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587" y="4487707"/>
            <a:ext cx="1237266" cy="10764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945" b="89503" l="2548" r="89809">
                        <a14:foregroundMark x1="64331" y1="87293" x2="60510" y2="68508"/>
                        <a14:foregroundMark x1="27389" y1="86740" x2="35032" y2="66851"/>
                        <a14:foregroundMark x1="46497" y1="35359" x2="46497" y2="193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069" y="4325645"/>
            <a:ext cx="1149529" cy="132525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624" b="89017" l="0" r="95833">
                        <a14:foregroundMark x1="57143" y1="84971" x2="57143" y2="62428"/>
                        <a14:foregroundMark x1="33929" y1="84393" x2="41071" y2="63584"/>
                        <a14:foregroundMark x1="52976" y1="28902" x2="47024" y2="15607"/>
                        <a14:foregroundMark x1="50595" y1="30636" x2="50595" y2="30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008" y="5052881"/>
            <a:ext cx="1125595" cy="115909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1145"/>
          <a:stretch/>
        </p:blipFill>
        <p:spPr>
          <a:xfrm>
            <a:off x="7281333" y="2221443"/>
            <a:ext cx="753486" cy="27410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2800" y="1984374"/>
            <a:ext cx="1005013" cy="942975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4999" y="3735642"/>
            <a:ext cx="647700" cy="51435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20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4581" y="3574448"/>
            <a:ext cx="1790700" cy="2076450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21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2525" y="3262374"/>
            <a:ext cx="640675" cy="2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muziek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04925" y="2135475"/>
            <a:ext cx="2943225" cy="400050"/>
          </a:xfrm>
        </p:spPr>
        <p:txBody>
          <a:bodyPr/>
          <a:lstStyle/>
          <a:p>
            <a:r>
              <a:rPr lang="en-US" dirty="0" err="1" smtClean="0"/>
              <a:t>Laat</a:t>
            </a:r>
            <a:r>
              <a:rPr lang="en-US" dirty="0" smtClean="0"/>
              <a:t> je sprite </a:t>
            </a:r>
            <a:r>
              <a:rPr lang="en-US" dirty="0" err="1" smtClean="0"/>
              <a:t>bewegen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beat! 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soundtrack </a:t>
            </a:r>
            <a:r>
              <a:rPr lang="en-US" dirty="0" err="1" smtClean="0"/>
              <a:t>voor</a:t>
            </a:r>
            <a:r>
              <a:rPr lang="en-US" dirty="0" smtClean="0"/>
              <a:t> de scene!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muziek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267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203441"/>
            <a:ext cx="4530537" cy="2082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008426"/>
            <a:ext cx="4530537" cy="2118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5923" y="3065627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641" y="5286910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5883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66" y="2018000"/>
            <a:ext cx="686025" cy="711200"/>
          </a:xfrm>
          <a:prstGeom prst="rect">
            <a:avLst/>
          </a:prstGeom>
          <a:ln>
            <a:solidFill>
              <a:srgbClr val="3EDCFD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690131" y="2494220"/>
            <a:ext cx="1424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tabblad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Geluiden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4031" y="2213279"/>
            <a:ext cx="918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geluid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uit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bibliotheek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09113" y="2373600"/>
            <a:ext cx="218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68236" y="3445081"/>
            <a:ext cx="0" cy="14168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7064" y="5578667"/>
            <a:ext cx="24888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Let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erop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kiest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voor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START GELUID EN WACHT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	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hele track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wordt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afgespeeld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herhaald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Bewerk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track in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tabblad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Geluiden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92346" y="5766157"/>
            <a:ext cx="218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2932" y="5846960"/>
            <a:ext cx="333259" cy="22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v</a:t>
            </a:r>
            <a:r>
              <a:rPr lang="en-US" sz="800" smtClean="0"/>
              <a:t>s.</a:t>
            </a:r>
            <a:endParaRPr lang="en-US" sz="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13704">
            <a:off x="2355707" y="5445317"/>
            <a:ext cx="882295" cy="8367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46" l="9896" r="89063">
                        <a14:foregroundMark x1="50521" y1="78431" x2="50521" y2="7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525" y="5606222"/>
            <a:ext cx="604206" cy="4814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402" y="5543749"/>
            <a:ext cx="728452" cy="690937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586" y="2797784"/>
            <a:ext cx="2469305" cy="2647095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8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343" y="2200795"/>
            <a:ext cx="2079348" cy="283305"/>
          </a:xfrm>
          <a:prstGeom prst="rect">
            <a:avLst/>
          </a:prstGeom>
        </p:spPr>
      </p:pic>
      <p:pic>
        <p:nvPicPr>
          <p:cNvPr id="33" name="Afbeelding 32"/>
          <p:cNvPicPr>
            <a:picLocks noChangeAspect="1"/>
          </p:cNvPicPr>
          <p:nvPr/>
        </p:nvPicPr>
        <p:blipFill>
          <a:blip r:embed="rId9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2624" y="3048256"/>
            <a:ext cx="640675" cy="298982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5639" y="3609511"/>
            <a:ext cx="504825" cy="495300"/>
          </a:xfrm>
          <a:prstGeom prst="rect">
            <a:avLst/>
          </a:prstGeom>
        </p:spPr>
      </p:pic>
      <p:pic>
        <p:nvPicPr>
          <p:cNvPr id="36" name="Afbeelding 35"/>
          <p:cNvPicPr>
            <a:picLocks noChangeAspect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6815" y="3480785"/>
            <a:ext cx="2328589" cy="13241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1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1109" y="5574883"/>
            <a:ext cx="1761852" cy="360789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5186" y="6094966"/>
            <a:ext cx="1429905" cy="371404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2529" y="6712519"/>
            <a:ext cx="3931084" cy="3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Draaien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Draaien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01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316668"/>
            <a:ext cx="4530537" cy="196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032038"/>
            <a:ext cx="4530537" cy="222281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7529" y="3137358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2037" y="5393164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486215" y="2222790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je sprites </a:t>
            </a:r>
            <a:r>
              <a:rPr lang="en-US" dirty="0" err="1" smtClean="0"/>
              <a:t>draaien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5469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9818" y="2173761"/>
            <a:ext cx="242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sprite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draaien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op knop A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Bepaal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hoe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snel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sprite in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cirkel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draait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6163" y="5769395"/>
            <a:ext cx="1948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de 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A-knop 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om je sprite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laten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draaien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TIP: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Verander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aantal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graden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kijk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wat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gebeurt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82540" y="6204502"/>
            <a:ext cx="763644" cy="137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7332" y="4267835"/>
            <a:ext cx="1034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sprite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knop A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drukt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draaien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59358" y="4253997"/>
            <a:ext cx="86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Met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herhaal-lus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je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sprite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voortdurend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ronddraaien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met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één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drukken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!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88018" y="4065104"/>
            <a:ext cx="605808" cy="3258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469567" y="4017428"/>
            <a:ext cx="374428" cy="2788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1228" y="3768505"/>
            <a:ext cx="1464563" cy="14395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099792" y="2804513"/>
            <a:ext cx="1464563" cy="14395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732251" y="3800373"/>
            <a:ext cx="1464563" cy="14395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078609" y="4838317"/>
            <a:ext cx="1464563" cy="14395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46" l="758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4463" y="5677759"/>
            <a:ext cx="1724891" cy="142869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954" y="2232922"/>
            <a:ext cx="1762416" cy="521181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9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5226" y="3095589"/>
            <a:ext cx="640675" cy="298982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7758" y="3527576"/>
            <a:ext cx="1940673" cy="86337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4757" y="3418110"/>
            <a:ext cx="1907306" cy="16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1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048384"/>
            <a:ext cx="4530537" cy="235046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2410" y="3118676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2455" y="5523871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349678" y="2135475"/>
            <a:ext cx="2886737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afbeeldingseffecten</a:t>
            </a:r>
            <a:r>
              <a:rPr lang="en-US" dirty="0" smtClean="0"/>
              <a:t> toe om het </a:t>
            </a:r>
            <a:r>
              <a:rPr lang="en-US" dirty="0" err="1" smtClean="0"/>
              <a:t>uiterlijk</a:t>
            </a:r>
            <a:r>
              <a:rPr lang="en-US" dirty="0" smtClean="0"/>
              <a:t> van je sprite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5469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2256" y="2046955"/>
            <a:ext cx="2473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Verander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kleur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van je sprite door op de B-knop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drukken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Bepaal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hoe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snel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sprite van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kleur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verandert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6119" y="4414793"/>
            <a:ext cx="174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op de B-knop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drukt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kleur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van je sprite.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7712" y="4523223"/>
            <a:ext cx="101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Met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herhaallus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hoef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maar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één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de B-knop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drukken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om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kleuren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voortdurend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59776" y="4212741"/>
            <a:ext cx="0" cy="2020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8392122" y="4858182"/>
            <a:ext cx="145590" cy="805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44755" y="5924157"/>
            <a:ext cx="194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de B-knop om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kleur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van de sprite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veranderen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UITDAGING: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Welke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andere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effecten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kun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gebruiken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bbij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sprite?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Probeer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975333" y="6082748"/>
            <a:ext cx="369422" cy="3267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95" b="94828" l="8759" r="956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6606" y="2982430"/>
            <a:ext cx="1221130" cy="15509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6591" l="6667" r="955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8301" y="4565364"/>
            <a:ext cx="1338114" cy="17445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78" b="93333" l="3008" r="939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7607" y="3994294"/>
            <a:ext cx="971244" cy="13144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778" b="96667" l="1613" r="951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701" y="4938721"/>
            <a:ext cx="914094" cy="1326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44" b="89744" l="937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905" y="2723322"/>
            <a:ext cx="908209" cy="13835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297" b="93407" l="2740" r="89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9678" y="2856501"/>
            <a:ext cx="897283" cy="11185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6646" l="758" r="984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875" y="5701442"/>
            <a:ext cx="1724891" cy="142869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8951" y="2121152"/>
            <a:ext cx="1801131" cy="538921"/>
          </a:xfrm>
          <a:prstGeom prst="rect">
            <a:avLst/>
          </a:prstGeom>
        </p:spPr>
      </p:pic>
      <p:pic>
        <p:nvPicPr>
          <p:cNvPr id="33" name="Afbeelding 32"/>
          <p:cNvPicPr>
            <a:picLocks noChangeAspect="1"/>
          </p:cNvPicPr>
          <p:nvPr/>
        </p:nvPicPr>
        <p:blipFill>
          <a:blip r:embed="rId17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5226" y="3095589"/>
            <a:ext cx="640675" cy="298982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3168" y="3600383"/>
            <a:ext cx="1642027" cy="782528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7173" y="3552094"/>
            <a:ext cx="1817803" cy="14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/>
              <a:t>Kopiëren</a:t>
            </a:r>
            <a:r>
              <a:rPr lang="en-US" sz="1600" dirty="0" smtClean="0"/>
              <a:t> &amp; </a:t>
            </a:r>
            <a:r>
              <a:rPr lang="en-US" sz="1600" dirty="0" err="1" smtClean="0"/>
              <a:t>plakken</a:t>
            </a:r>
            <a:r>
              <a:rPr lang="en-US" sz="1600" dirty="0" smtClean="0"/>
              <a:t>: </a:t>
            </a:r>
            <a:r>
              <a:rPr lang="en-US" sz="1600" dirty="0" err="1" smtClean="0"/>
              <a:t>vrienden</a:t>
            </a:r>
            <a:r>
              <a:rPr lang="en-US" sz="1600" dirty="0" smtClean="0"/>
              <a:t> </a:t>
            </a:r>
            <a:r>
              <a:rPr lang="en-US" sz="1600" dirty="0" err="1" smtClean="0"/>
              <a:t>toevoegen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Kopiëren</a:t>
            </a:r>
            <a:r>
              <a:rPr lang="en-US" dirty="0" smtClean="0"/>
              <a:t> &amp; </a:t>
            </a:r>
            <a:r>
              <a:rPr lang="en-US" dirty="0" err="1" smtClean="0"/>
              <a:t>plakken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vrienden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6767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406863"/>
            <a:ext cx="4530537" cy="19919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8204" y="3460803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641" y="5487538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304693" y="2205787"/>
            <a:ext cx="3044476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Kopieer</a:t>
            </a:r>
            <a:r>
              <a:rPr lang="en-US" dirty="0" smtClean="0"/>
              <a:t> code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sprites.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5469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6738" y="2173575"/>
            <a:ext cx="698500" cy="685800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226707" y="2867795"/>
            <a:ext cx="99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sprites toe.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4682" y="2289927"/>
            <a:ext cx="184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800" b="1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b="1" dirty="0" err="1" smtClean="0">
                <a:latin typeface="Tw Cen MT" charset="0"/>
                <a:ea typeface="Tw Cen MT" charset="0"/>
                <a:cs typeface="Tw Cen MT" charset="0"/>
              </a:rPr>
              <a:t>tabblad</a:t>
            </a:r>
            <a:r>
              <a:rPr lang="en-US" sz="8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</a:p>
          <a:p>
            <a:endParaRPr lang="en-US" sz="8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Controleer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of je sprites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dan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één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uiterlijk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hebben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4545" y="2451238"/>
            <a:ext cx="26526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15542" y="3040959"/>
            <a:ext cx="26526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4845" y="3049520"/>
            <a:ext cx="2779272" cy="266893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60496" y="5891643"/>
            <a:ext cx="172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Sleep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programmacode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van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eerste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sprite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naar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anderen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die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hebt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toegevoegd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b="1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sprite om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controleren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de code is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gekopieerd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0356" y="2243588"/>
            <a:ext cx="624189" cy="220801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1244" y="3732455"/>
            <a:ext cx="1396255" cy="1595720"/>
          </a:xfrm>
          <a:prstGeom prst="rect">
            <a:avLst/>
          </a:prstGeom>
        </p:spPr>
      </p:pic>
      <p:grpSp>
        <p:nvGrpSpPr>
          <p:cNvPr id="31" name="Groep 30"/>
          <p:cNvGrpSpPr/>
          <p:nvPr/>
        </p:nvGrpSpPr>
        <p:grpSpPr>
          <a:xfrm>
            <a:off x="8169919" y="2071617"/>
            <a:ext cx="1027751" cy="1195041"/>
            <a:chOff x="8169919" y="2071617"/>
            <a:chExt cx="1027751" cy="1195041"/>
          </a:xfrm>
        </p:grpSpPr>
        <p:pic>
          <p:nvPicPr>
            <p:cNvPr id="29" name="Afbeelding 2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5F0FF"/>
                </a:clrFrom>
                <a:clrTo>
                  <a:srgbClr val="E5F0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69919" y="2071617"/>
              <a:ext cx="632043" cy="815002"/>
            </a:xfrm>
            <a:prstGeom prst="rect">
              <a:avLst/>
            </a:prstGeom>
          </p:spPr>
        </p:pic>
        <p:pic>
          <p:nvPicPr>
            <p:cNvPr id="30" name="Afbeelding 29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E5F0FF"/>
                </a:clrFrom>
                <a:clrTo>
                  <a:srgbClr val="E5F0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08554" y="2387128"/>
              <a:ext cx="689116" cy="879530"/>
            </a:xfrm>
            <a:prstGeom prst="rect">
              <a:avLst/>
            </a:prstGeom>
          </p:spPr>
        </p:pic>
      </p:grpSp>
      <p:pic>
        <p:nvPicPr>
          <p:cNvPr id="33" name="Afbeelding 32"/>
          <p:cNvPicPr>
            <a:picLocks noChangeAspect="1"/>
          </p:cNvPicPr>
          <p:nvPr/>
        </p:nvPicPr>
        <p:blipFill>
          <a:blip r:embed="rId9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181" y="3406863"/>
            <a:ext cx="640675" cy="298982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5933" y="5897786"/>
            <a:ext cx="1452431" cy="495478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3455" y="6030244"/>
            <a:ext cx="917248" cy="1046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3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Antwoord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ntwoord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61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882451"/>
            <a:ext cx="4530537" cy="140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074971"/>
            <a:ext cx="4530537" cy="2767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344" y="3111333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6922" y="5905950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367" y="67970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357376" y="2177780"/>
            <a:ext cx="2878955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Communiceer</a:t>
            </a:r>
            <a:r>
              <a:rPr lang="en-US" dirty="0" smtClean="0"/>
              <a:t> via de display van de </a:t>
            </a:r>
            <a:r>
              <a:rPr lang="en-US" dirty="0" err="1" smtClean="0"/>
              <a:t>Micro:bit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95" r="100000">
                        <a14:foregroundMark x1="42373" y1="52000" x2="42373" y2="5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9059" y="2073923"/>
            <a:ext cx="1140237" cy="4831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3965" y="3623796"/>
            <a:ext cx="99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Hier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start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programma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!.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7760" y="4143982"/>
            <a:ext cx="190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w Cen MT" charset="0"/>
                <a:ea typeface="Tw Cen MT" charset="0"/>
                <a:cs typeface="Tw Cen MT" charset="0"/>
              </a:rPr>
              <a:t>A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“Ja”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intypt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wordt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bericht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naar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gestuurd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Anders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blijft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programma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vraag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herhalen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57047" y="3736357"/>
            <a:ext cx="283560" cy="88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117948" y="4374814"/>
            <a:ext cx="422441" cy="81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117948" y="4456239"/>
            <a:ext cx="422441" cy="5033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5773" y="6691938"/>
            <a:ext cx="38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Start het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programma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Beantwoordt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vraag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met “Ja”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kijk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Kun je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boodschap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lezen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9058" y="2539658"/>
            <a:ext cx="2798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Use the Sensing blocks to interact with your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276613" y="2073923"/>
            <a:ext cx="0" cy="8283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166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184" y="1879302"/>
            <a:ext cx="1884789" cy="93735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2336" y="2118404"/>
            <a:ext cx="553500" cy="399361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840" y="3028733"/>
            <a:ext cx="2231830" cy="1621014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487" y="5100650"/>
            <a:ext cx="2615342" cy="452911"/>
          </a:xfrm>
          <a:prstGeom prst="rect">
            <a:avLst/>
          </a:prstGeom>
        </p:spPr>
      </p:pic>
      <p:pic>
        <p:nvPicPr>
          <p:cNvPr id="33" name="Afbeelding 32"/>
          <p:cNvPicPr>
            <a:picLocks noChangeAspect="1"/>
          </p:cNvPicPr>
          <p:nvPr/>
        </p:nvPicPr>
        <p:blipFill>
          <a:blip r:embed="rId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6632" y="3500404"/>
            <a:ext cx="1673835" cy="1765240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9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1669" y="3096320"/>
            <a:ext cx="640675" cy="298982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10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344" y="6158405"/>
            <a:ext cx="2026433" cy="5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Presentation (Confidential)" ma:contentTypeID="0x0101005C6975769EB1684CAB07571CAE07A11B04005D24418AABBAE844A6733AB35FD3BC97" ma:contentTypeVersion="22" ma:contentTypeDescription="" ma:contentTypeScope="" ma:versionID="e7f56dcce1d4d4aaa573f3f4c6c39766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fe22a104bb3b0c700f139377294efc1e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onfidentiality" minOccurs="0"/>
                <xsd:element ref="ns2:Current_x0020_Vers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2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3" nillable="true" ma:displayName="Document Confidentiality" ma:default="Confidential" ma:format="Dropdown" ma:internalName="Document_x0020_Confidentiality" ma:readOnly="false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Current_x0020_Version" ma:index="6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_dlc_DocId xmlns="f2ad5090-61a8-4b8c-ab70-68f4ff4d1933">ARM-ECM-0543388</_dlc_DocId>
    <_dlc_DocIdUrl xmlns="f2ad5090-61a8-4b8c-ab70-68f4ff4d1933">
      <Url>http://teamsites.arm.com/sites/cthub/_layouts/DocIdRedir.aspx?ID=ARM-ECM-0543388</Url>
      <Description>ARM-ECM-0543388</Description>
    </_dlc_DocIdUrl>
    <Current_x0020_Version xmlns="f2ad5090-61a8-4b8c-ab70-68f4ff4d1933">5.0</Current_x0020_Version>
    <Document_x0020_Author xmlns="f2ad5090-61a8-4b8c-ab70-68f4ff4d1933">
      <UserInfo>
        <DisplayName/>
        <AccountId xsi:nil="true"/>
        <AccountType/>
      </UserInfo>
    </Document_x0020_Author>
    <Document_x0020_Confidentiality xmlns="f2ad5090-61a8-4b8c-ab70-68f4ff4d1933">Confidential</Document_x0020_Confidentiality>
  </documentManagement>
</p:properties>
</file>

<file path=customXml/itemProps1.xml><?xml version="1.0" encoding="utf-8"?>
<ds:datastoreItem xmlns:ds="http://schemas.openxmlformats.org/officeDocument/2006/customXml" ds:itemID="{F541D840-68EF-4D0B-90DC-8911A13A2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2ad5090-61a8-4b8c-ab70-68f4ff4d19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51245</TotalTime>
  <Words>510</Words>
  <Application>Microsoft Office PowerPoint</Application>
  <PresentationFormat>Aangepast</PresentationFormat>
  <Paragraphs>97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Title card</vt:lpstr>
      <vt:lpstr>Content card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>Stuart.Waldron@arm.com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</dc:creator>
  <cp:keywords/>
  <dc:description/>
  <cp:lastModifiedBy>S.D. de Boer</cp:lastModifiedBy>
  <cp:revision>661</cp:revision>
  <cp:lastPrinted>2019-10-22T17:22:36Z</cp:lastPrinted>
  <dcterms:created xsi:type="dcterms:W3CDTF">2016-05-17T16:04:48Z</dcterms:created>
  <dcterms:modified xsi:type="dcterms:W3CDTF">2019-10-22T18:05:49Z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0x0101005C6975769EB1684CAB07571CAE07A11B04005D24418AABBAE844A6733AB35FD3BC97</vt:lpwstr>
  </property>
  <property fmtid="{D5CDD505-2E9C-101B-9397-08002B2CF9AE}" pid="3" name="_dlc_DocIdItemGuid">
    <vt:lpwstr>fa0faf5a-eeba-4021-a8b5-60a06c4003df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