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572000" cy="6400800"/>
  <p:notesSz cx="4572000" cy="64008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5" clrIdx="0"/>
  <p:cmAuthor id="1" name="Cobie van de Ven" initials="Cv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2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19-01-19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C1D4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19-01-19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19-01-19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19-01-19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19-01-19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900" y="252171"/>
            <a:ext cx="1779270" cy="532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493" y="1587500"/>
            <a:ext cx="2403012" cy="3087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C1D4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19-01-19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png"/><Relationship Id="rId12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52.png"/><Relationship Id="rId9" Type="http://schemas.openxmlformats.org/officeDocument/2006/relationships/image" Target="../media/image14.png"/><Relationship Id="rId10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5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png"/><Relationship Id="rId12" Type="http://schemas.microsoft.com/office/2007/relationships/hdphoto" Target="../media/hdphoto7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56.png"/><Relationship Id="rId4" Type="http://schemas.openxmlformats.org/officeDocument/2006/relationships/image" Target="../media/image14.png"/><Relationship Id="rId5" Type="http://schemas.openxmlformats.org/officeDocument/2006/relationships/image" Target="../media/image57.png"/><Relationship Id="rId6" Type="http://schemas.openxmlformats.org/officeDocument/2006/relationships/image" Target="../media/image18.png"/><Relationship Id="rId7" Type="http://schemas.openxmlformats.org/officeDocument/2006/relationships/image" Target="../media/image30.png"/><Relationship Id="rId8" Type="http://schemas.openxmlformats.org/officeDocument/2006/relationships/image" Target="../media/image13.png"/><Relationship Id="rId9" Type="http://schemas.openxmlformats.org/officeDocument/2006/relationships/image" Target="../media/image58.png"/><Relationship Id="rId10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0.jpeg"/><Relationship Id="rId5" Type="http://schemas.openxmlformats.org/officeDocument/2006/relationships/image" Target="../media/image61.jpeg"/><Relationship Id="rId6" Type="http://schemas.openxmlformats.org/officeDocument/2006/relationships/image" Target="../media/image62.jpeg"/><Relationship Id="rId7" Type="http://schemas.openxmlformats.org/officeDocument/2006/relationships/image" Target="../media/image63.jpe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65.png"/><Relationship Id="rId7" Type="http://schemas.openxmlformats.org/officeDocument/2006/relationships/image" Target="../media/image13.png"/><Relationship Id="rId8" Type="http://schemas.openxmlformats.org/officeDocument/2006/relationships/image" Target="../media/image66.png"/><Relationship Id="rId9" Type="http://schemas.microsoft.com/office/2007/relationships/hdphoto" Target="../media/hdphoto8.wdp"/><Relationship Id="rId10" Type="http://schemas.openxmlformats.org/officeDocument/2006/relationships/image" Target="../media/image67.png"/><Relationship Id="rId11" Type="http://schemas.microsoft.com/office/2007/relationships/hdphoto" Target="../media/hdphoto9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4" Type="http://schemas.openxmlformats.org/officeDocument/2006/relationships/image" Target="../media/image69.jpeg"/><Relationship Id="rId5" Type="http://schemas.openxmlformats.org/officeDocument/2006/relationships/image" Target="../media/image70.jpe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6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8.png"/><Relationship Id="rId4" Type="http://schemas.openxmlformats.org/officeDocument/2006/relationships/image" Target="../media/image14.png"/><Relationship Id="rId5" Type="http://schemas.openxmlformats.org/officeDocument/2006/relationships/image" Target="../media/image29.png"/><Relationship Id="rId6" Type="http://schemas.openxmlformats.org/officeDocument/2006/relationships/image" Target="../media/image18.png"/><Relationship Id="rId7" Type="http://schemas.openxmlformats.org/officeDocument/2006/relationships/image" Target="../media/image30.png"/><Relationship Id="rId8" Type="http://schemas.openxmlformats.org/officeDocument/2006/relationships/image" Target="../media/image13.png"/><Relationship Id="rId9" Type="http://schemas.openxmlformats.org/officeDocument/2006/relationships/image" Target="../media/image31.png"/><Relationship Id="rId10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3.png"/><Relationship Id="rId5" Type="http://schemas.openxmlformats.org/officeDocument/2006/relationships/image" Target="../media/image34.jpe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8.png"/><Relationship Id="rId13" Type="http://schemas.openxmlformats.org/officeDocument/2006/relationships/image" Target="../media/image30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20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13.png"/><Relationship Id="rId10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45.jpeg"/><Relationship Id="rId5" Type="http://schemas.openxmlformats.org/officeDocument/2006/relationships/image" Target="../media/image46.jpeg"/><Relationship Id="rId6" Type="http://schemas.openxmlformats.org/officeDocument/2006/relationships/image" Target="../media/image47.jpeg"/><Relationship Id="rId7" Type="http://schemas.openxmlformats.org/officeDocument/2006/relationships/image" Target="../media/image13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8280" y="5926912"/>
            <a:ext cx="7556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04146" y="5927159"/>
            <a:ext cx="621156" cy="18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767" y="124815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20">
                <a:moveTo>
                  <a:pt x="195389" y="0"/>
                </a:moveTo>
                <a:lnTo>
                  <a:pt x="150566" y="4948"/>
                </a:lnTo>
                <a:lnTo>
                  <a:pt x="109458" y="19256"/>
                </a:lnTo>
                <a:lnTo>
                  <a:pt x="73218" y="41796"/>
                </a:lnTo>
                <a:lnTo>
                  <a:pt x="43000" y="71435"/>
                </a:lnTo>
                <a:lnTo>
                  <a:pt x="19956" y="107045"/>
                </a:lnTo>
                <a:lnTo>
                  <a:pt x="5238" y="147495"/>
                </a:lnTo>
                <a:lnTo>
                  <a:pt x="0" y="191655"/>
                </a:lnTo>
                <a:lnTo>
                  <a:pt x="4907" y="237244"/>
                </a:lnTo>
                <a:lnTo>
                  <a:pt x="19157" y="278817"/>
                </a:lnTo>
                <a:lnTo>
                  <a:pt x="41680" y="315287"/>
                </a:lnTo>
                <a:lnTo>
                  <a:pt x="71407" y="345565"/>
                </a:lnTo>
                <a:lnTo>
                  <a:pt x="107267" y="368563"/>
                </a:lnTo>
                <a:lnTo>
                  <a:pt x="148194" y="383193"/>
                </a:lnTo>
                <a:lnTo>
                  <a:pt x="193116" y="388365"/>
                </a:lnTo>
                <a:lnTo>
                  <a:pt x="237917" y="383339"/>
                </a:lnTo>
                <a:lnTo>
                  <a:pt x="279001" y="368860"/>
                </a:lnTo>
                <a:lnTo>
                  <a:pt x="315217" y="346072"/>
                </a:lnTo>
                <a:lnTo>
                  <a:pt x="345412" y="316117"/>
                </a:lnTo>
                <a:lnTo>
                  <a:pt x="368435" y="280140"/>
                </a:lnTo>
                <a:lnTo>
                  <a:pt x="383132" y="239283"/>
                </a:lnTo>
                <a:lnTo>
                  <a:pt x="385959" y="215137"/>
                </a:lnTo>
                <a:lnTo>
                  <a:pt x="57492" y="215137"/>
                </a:lnTo>
                <a:lnTo>
                  <a:pt x="55956" y="213144"/>
                </a:lnTo>
                <a:lnTo>
                  <a:pt x="54444" y="212089"/>
                </a:lnTo>
                <a:lnTo>
                  <a:pt x="54343" y="210921"/>
                </a:lnTo>
                <a:lnTo>
                  <a:pt x="52909" y="174142"/>
                </a:lnTo>
                <a:lnTo>
                  <a:pt x="57124" y="139025"/>
                </a:lnTo>
                <a:lnTo>
                  <a:pt x="69845" y="106438"/>
                </a:lnTo>
                <a:lnTo>
                  <a:pt x="93929" y="77254"/>
                </a:lnTo>
                <a:lnTo>
                  <a:pt x="103664" y="69164"/>
                </a:lnTo>
                <a:lnTo>
                  <a:pt x="110545" y="66346"/>
                </a:lnTo>
                <a:lnTo>
                  <a:pt x="339042" y="66346"/>
                </a:lnTo>
                <a:lnTo>
                  <a:pt x="316025" y="43124"/>
                </a:lnTo>
                <a:lnTo>
                  <a:pt x="280160" y="20036"/>
                </a:lnTo>
                <a:lnTo>
                  <a:pt x="239552" y="5262"/>
                </a:lnTo>
                <a:lnTo>
                  <a:pt x="195389" y="0"/>
                </a:lnTo>
                <a:close/>
              </a:path>
              <a:path w="388620" h="388620">
                <a:moveTo>
                  <a:pt x="339042" y="66346"/>
                </a:moveTo>
                <a:lnTo>
                  <a:pt x="110545" y="66346"/>
                </a:lnTo>
                <a:lnTo>
                  <a:pt x="117662" y="68626"/>
                </a:lnTo>
                <a:lnTo>
                  <a:pt x="128104" y="75831"/>
                </a:lnTo>
                <a:lnTo>
                  <a:pt x="131533" y="78346"/>
                </a:lnTo>
                <a:lnTo>
                  <a:pt x="134658" y="81267"/>
                </a:lnTo>
                <a:lnTo>
                  <a:pt x="140081" y="85813"/>
                </a:lnTo>
                <a:lnTo>
                  <a:pt x="110597" y="113066"/>
                </a:lnTo>
                <a:lnTo>
                  <a:pt x="86961" y="143508"/>
                </a:lnTo>
                <a:lnTo>
                  <a:pt x="69238" y="177434"/>
                </a:lnTo>
                <a:lnTo>
                  <a:pt x="57492" y="215137"/>
                </a:lnTo>
                <a:lnTo>
                  <a:pt x="385959" y="215137"/>
                </a:lnTo>
                <a:lnTo>
                  <a:pt x="388353" y="194690"/>
                </a:lnTo>
                <a:lnTo>
                  <a:pt x="383313" y="150309"/>
                </a:lnTo>
                <a:lnTo>
                  <a:pt x="368788" y="109456"/>
                </a:lnTo>
                <a:lnTo>
                  <a:pt x="345963" y="73329"/>
                </a:lnTo>
                <a:lnTo>
                  <a:pt x="339042" y="66346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744" y="0"/>
            <a:ext cx="1956267" cy="2076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234383"/>
            <a:ext cx="485140" cy="853440"/>
          </a:xfrm>
          <a:custGeom>
            <a:avLst/>
            <a:gdLst/>
            <a:ahLst/>
            <a:cxnLst/>
            <a:rect l="l" t="t" r="r" b="b"/>
            <a:pathLst>
              <a:path w="485140" h="853439">
                <a:moveTo>
                  <a:pt x="55284" y="0"/>
                </a:moveTo>
                <a:lnTo>
                  <a:pt x="9187" y="2629"/>
                </a:lnTo>
                <a:lnTo>
                  <a:pt x="0" y="4167"/>
                </a:lnTo>
                <a:lnTo>
                  <a:pt x="0" y="848852"/>
                </a:lnTo>
                <a:lnTo>
                  <a:pt x="13487" y="851003"/>
                </a:lnTo>
                <a:lnTo>
                  <a:pt x="60288" y="853414"/>
                </a:lnTo>
                <a:lnTo>
                  <a:pt x="107300" y="850850"/>
                </a:lnTo>
                <a:lnTo>
                  <a:pt x="152672" y="843481"/>
                </a:lnTo>
                <a:lnTo>
                  <a:pt x="196166" y="831551"/>
                </a:lnTo>
                <a:lnTo>
                  <a:pt x="237543" y="815303"/>
                </a:lnTo>
                <a:lnTo>
                  <a:pt x="276563" y="794981"/>
                </a:lnTo>
                <a:lnTo>
                  <a:pt x="312990" y="770827"/>
                </a:lnTo>
                <a:lnTo>
                  <a:pt x="346582" y="743085"/>
                </a:lnTo>
                <a:lnTo>
                  <a:pt x="377102" y="711998"/>
                </a:lnTo>
                <a:lnTo>
                  <a:pt x="404311" y="677809"/>
                </a:lnTo>
                <a:lnTo>
                  <a:pt x="427971" y="640762"/>
                </a:lnTo>
                <a:lnTo>
                  <a:pt x="447841" y="601099"/>
                </a:lnTo>
                <a:lnTo>
                  <a:pt x="463684" y="559063"/>
                </a:lnTo>
                <a:lnTo>
                  <a:pt x="475260" y="514899"/>
                </a:lnTo>
                <a:lnTo>
                  <a:pt x="481733" y="472744"/>
                </a:lnTo>
                <a:lnTo>
                  <a:pt x="358306" y="472744"/>
                </a:lnTo>
                <a:lnTo>
                  <a:pt x="345175" y="424346"/>
                </a:lnTo>
                <a:lnTo>
                  <a:pt x="327735" y="378749"/>
                </a:lnTo>
                <a:lnTo>
                  <a:pt x="306013" y="335834"/>
                </a:lnTo>
                <a:lnTo>
                  <a:pt x="280036" y="295478"/>
                </a:lnTo>
                <a:lnTo>
                  <a:pt x="249829" y="257561"/>
                </a:lnTo>
                <a:lnTo>
                  <a:pt x="215420" y="221961"/>
                </a:lnTo>
                <a:lnTo>
                  <a:pt x="176836" y="188556"/>
                </a:lnTo>
                <a:lnTo>
                  <a:pt x="184914" y="181693"/>
                </a:lnTo>
                <a:lnTo>
                  <a:pt x="226101" y="150792"/>
                </a:lnTo>
                <a:lnTo>
                  <a:pt x="241739" y="145784"/>
                </a:lnTo>
                <a:lnTo>
                  <a:pt x="380173" y="145784"/>
                </a:lnTo>
                <a:lnTo>
                  <a:pt x="373891" y="138213"/>
                </a:lnTo>
                <a:lnTo>
                  <a:pt x="342865" y="107779"/>
                </a:lnTo>
                <a:lnTo>
                  <a:pt x="308809" y="80600"/>
                </a:lnTo>
                <a:lnTo>
                  <a:pt x="271982" y="56927"/>
                </a:lnTo>
                <a:lnTo>
                  <a:pt x="232641" y="37013"/>
                </a:lnTo>
                <a:lnTo>
                  <a:pt x="191044" y="21111"/>
                </a:lnTo>
                <a:lnTo>
                  <a:pt x="147447" y="9473"/>
                </a:lnTo>
                <a:lnTo>
                  <a:pt x="102108" y="2351"/>
                </a:lnTo>
                <a:lnTo>
                  <a:pt x="55284" y="0"/>
                </a:lnTo>
                <a:close/>
              </a:path>
              <a:path w="485140" h="853439">
                <a:moveTo>
                  <a:pt x="380173" y="145784"/>
                </a:moveTo>
                <a:lnTo>
                  <a:pt x="241739" y="145784"/>
                </a:lnTo>
                <a:lnTo>
                  <a:pt x="256853" y="151981"/>
                </a:lnTo>
                <a:lnTo>
                  <a:pt x="278232" y="169760"/>
                </a:lnTo>
                <a:lnTo>
                  <a:pt x="311904" y="205382"/>
                </a:lnTo>
                <a:lnTo>
                  <a:pt x="336541" y="243712"/>
                </a:lnTo>
                <a:lnTo>
                  <a:pt x="353316" y="284392"/>
                </a:lnTo>
                <a:lnTo>
                  <a:pt x="363402" y="327067"/>
                </a:lnTo>
                <a:lnTo>
                  <a:pt x="367969" y="371379"/>
                </a:lnTo>
                <a:lnTo>
                  <a:pt x="368191" y="416971"/>
                </a:lnTo>
                <a:lnTo>
                  <a:pt x="365240" y="463486"/>
                </a:lnTo>
                <a:lnTo>
                  <a:pt x="365011" y="466051"/>
                </a:lnTo>
                <a:lnTo>
                  <a:pt x="361697" y="468363"/>
                </a:lnTo>
                <a:lnTo>
                  <a:pt x="358306" y="472744"/>
                </a:lnTo>
                <a:lnTo>
                  <a:pt x="481733" y="472744"/>
                </a:lnTo>
                <a:lnTo>
                  <a:pt x="482331" y="468849"/>
                </a:lnTo>
                <a:lnTo>
                  <a:pt x="484658" y="421157"/>
                </a:lnTo>
                <a:lnTo>
                  <a:pt x="482038" y="375014"/>
                </a:lnTo>
                <a:lnTo>
                  <a:pt x="474588" y="330358"/>
                </a:lnTo>
                <a:lnTo>
                  <a:pt x="462565" y="287441"/>
                </a:lnTo>
                <a:lnTo>
                  <a:pt x="446226" y="246515"/>
                </a:lnTo>
                <a:lnTo>
                  <a:pt x="425829" y="207834"/>
                </a:lnTo>
                <a:lnTo>
                  <a:pt x="401632" y="171649"/>
                </a:lnTo>
                <a:lnTo>
                  <a:pt x="380173" y="145784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460" y="2688107"/>
            <a:ext cx="4431539" cy="3632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9180" y="287282"/>
            <a:ext cx="703580" cy="348615"/>
          </a:xfrm>
          <a:custGeom>
            <a:avLst/>
            <a:gdLst/>
            <a:ahLst/>
            <a:cxnLst/>
            <a:rect l="l" t="t" r="r" b="b"/>
            <a:pathLst>
              <a:path w="703580" h="348615">
                <a:moveTo>
                  <a:pt x="359463" y="0"/>
                </a:moveTo>
                <a:lnTo>
                  <a:pt x="308787" y="6201"/>
                </a:lnTo>
                <a:lnTo>
                  <a:pt x="261755" y="18233"/>
                </a:lnTo>
                <a:lnTo>
                  <a:pt x="217296" y="35786"/>
                </a:lnTo>
                <a:lnTo>
                  <a:pt x="175792" y="58462"/>
                </a:lnTo>
                <a:lnTo>
                  <a:pt x="137624" y="85865"/>
                </a:lnTo>
                <a:lnTo>
                  <a:pt x="103173" y="117601"/>
                </a:lnTo>
                <a:lnTo>
                  <a:pt x="72819" y="153271"/>
                </a:lnTo>
                <a:lnTo>
                  <a:pt x="46944" y="192481"/>
                </a:lnTo>
                <a:lnTo>
                  <a:pt x="25928" y="234834"/>
                </a:lnTo>
                <a:lnTo>
                  <a:pt x="10153" y="279934"/>
                </a:lnTo>
                <a:lnTo>
                  <a:pt x="0" y="327384"/>
                </a:lnTo>
                <a:lnTo>
                  <a:pt x="370" y="334614"/>
                </a:lnTo>
                <a:lnTo>
                  <a:pt x="17157" y="348301"/>
                </a:lnTo>
                <a:lnTo>
                  <a:pt x="26936" y="348301"/>
                </a:lnTo>
                <a:lnTo>
                  <a:pt x="34734" y="341799"/>
                </a:lnTo>
                <a:lnTo>
                  <a:pt x="36080" y="332744"/>
                </a:lnTo>
                <a:lnTo>
                  <a:pt x="46611" y="285149"/>
                </a:lnTo>
                <a:lnTo>
                  <a:pt x="63377" y="240230"/>
                </a:lnTo>
                <a:lnTo>
                  <a:pt x="85904" y="198479"/>
                </a:lnTo>
                <a:lnTo>
                  <a:pt x="113720" y="160387"/>
                </a:lnTo>
                <a:lnTo>
                  <a:pt x="146352" y="126447"/>
                </a:lnTo>
                <a:lnTo>
                  <a:pt x="183327" y="97150"/>
                </a:lnTo>
                <a:lnTo>
                  <a:pt x="224172" y="72989"/>
                </a:lnTo>
                <a:lnTo>
                  <a:pt x="268415" y="54455"/>
                </a:lnTo>
                <a:lnTo>
                  <a:pt x="315582" y="42041"/>
                </a:lnTo>
                <a:lnTo>
                  <a:pt x="367194" y="36161"/>
                </a:lnTo>
                <a:lnTo>
                  <a:pt x="543633" y="36161"/>
                </a:lnTo>
                <a:lnTo>
                  <a:pt x="506529" y="20564"/>
                </a:lnTo>
                <a:lnTo>
                  <a:pt x="458908" y="7422"/>
                </a:lnTo>
                <a:lnTo>
                  <a:pt x="409695" y="487"/>
                </a:lnTo>
                <a:lnTo>
                  <a:pt x="359463" y="0"/>
                </a:lnTo>
                <a:close/>
              </a:path>
              <a:path w="703580" h="348615">
                <a:moveTo>
                  <a:pt x="543633" y="36161"/>
                </a:moveTo>
                <a:lnTo>
                  <a:pt x="367194" y="36161"/>
                </a:lnTo>
                <a:lnTo>
                  <a:pt x="418202" y="37907"/>
                </a:lnTo>
                <a:lnTo>
                  <a:pt x="467870" y="46969"/>
                </a:lnTo>
                <a:lnTo>
                  <a:pt x="515459" y="63037"/>
                </a:lnTo>
                <a:lnTo>
                  <a:pt x="560233" y="85799"/>
                </a:lnTo>
                <a:lnTo>
                  <a:pt x="601455" y="114946"/>
                </a:lnTo>
                <a:lnTo>
                  <a:pt x="638387" y="150167"/>
                </a:lnTo>
                <a:lnTo>
                  <a:pt x="670293" y="191151"/>
                </a:lnTo>
                <a:lnTo>
                  <a:pt x="675426" y="196265"/>
                </a:lnTo>
                <a:lnTo>
                  <a:pt x="681897" y="198914"/>
                </a:lnTo>
                <a:lnTo>
                  <a:pt x="688888" y="198949"/>
                </a:lnTo>
                <a:lnTo>
                  <a:pt x="695579" y="196219"/>
                </a:lnTo>
                <a:lnTo>
                  <a:pt x="700692" y="191089"/>
                </a:lnTo>
                <a:lnTo>
                  <a:pt x="703351" y="184622"/>
                </a:lnTo>
                <a:lnTo>
                  <a:pt x="703390" y="177629"/>
                </a:lnTo>
                <a:lnTo>
                  <a:pt x="700646" y="170920"/>
                </a:lnTo>
                <a:lnTo>
                  <a:pt x="669601" y="130367"/>
                </a:lnTo>
                <a:lnTo>
                  <a:pt x="634093" y="94813"/>
                </a:lnTo>
                <a:lnTo>
                  <a:pt x="594695" y="64501"/>
                </a:lnTo>
                <a:lnTo>
                  <a:pt x="551983" y="39670"/>
                </a:lnTo>
                <a:lnTo>
                  <a:pt x="543633" y="36161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87017" y="460789"/>
            <a:ext cx="399415" cy="171450"/>
          </a:xfrm>
          <a:custGeom>
            <a:avLst/>
            <a:gdLst/>
            <a:ahLst/>
            <a:cxnLst/>
            <a:rect l="l" t="t" r="r" b="b"/>
            <a:pathLst>
              <a:path w="399414" h="171450">
                <a:moveTo>
                  <a:pt x="221254" y="0"/>
                </a:moveTo>
                <a:lnTo>
                  <a:pt x="176122" y="5630"/>
                </a:lnTo>
                <a:lnTo>
                  <a:pt x="132787" y="19505"/>
                </a:lnTo>
                <a:lnTo>
                  <a:pt x="92917" y="40961"/>
                </a:lnTo>
                <a:lnTo>
                  <a:pt x="57292" y="69377"/>
                </a:lnTo>
                <a:lnTo>
                  <a:pt x="26693" y="104129"/>
                </a:lnTo>
                <a:lnTo>
                  <a:pt x="1903" y="144594"/>
                </a:lnTo>
                <a:lnTo>
                  <a:pt x="0" y="151581"/>
                </a:lnTo>
                <a:lnTo>
                  <a:pt x="895" y="158511"/>
                </a:lnTo>
                <a:lnTo>
                  <a:pt x="4327" y="164602"/>
                </a:lnTo>
                <a:lnTo>
                  <a:pt x="10031" y="169067"/>
                </a:lnTo>
                <a:lnTo>
                  <a:pt x="12660" y="170387"/>
                </a:lnTo>
                <a:lnTo>
                  <a:pt x="15454" y="171010"/>
                </a:lnTo>
                <a:lnTo>
                  <a:pt x="24877" y="171010"/>
                </a:lnTo>
                <a:lnTo>
                  <a:pt x="31316" y="167327"/>
                </a:lnTo>
                <a:lnTo>
                  <a:pt x="34517" y="160939"/>
                </a:lnTo>
                <a:lnTo>
                  <a:pt x="62000" y="118072"/>
                </a:lnTo>
                <a:lnTo>
                  <a:pt x="96942" y="83135"/>
                </a:lnTo>
                <a:lnTo>
                  <a:pt x="138035" y="57176"/>
                </a:lnTo>
                <a:lnTo>
                  <a:pt x="183970" y="41241"/>
                </a:lnTo>
                <a:lnTo>
                  <a:pt x="232330" y="36384"/>
                </a:lnTo>
                <a:lnTo>
                  <a:pt x="359465" y="36384"/>
                </a:lnTo>
                <a:lnTo>
                  <a:pt x="353107" y="32155"/>
                </a:lnTo>
                <a:lnTo>
                  <a:pt x="310724" y="13498"/>
                </a:lnTo>
                <a:lnTo>
                  <a:pt x="266447" y="2701"/>
                </a:lnTo>
                <a:lnTo>
                  <a:pt x="221254" y="0"/>
                </a:lnTo>
                <a:close/>
              </a:path>
              <a:path w="399414" h="171450">
                <a:moveTo>
                  <a:pt x="359465" y="36384"/>
                </a:moveTo>
                <a:lnTo>
                  <a:pt x="232330" y="36384"/>
                </a:lnTo>
                <a:lnTo>
                  <a:pt x="280533" y="42656"/>
                </a:lnTo>
                <a:lnTo>
                  <a:pt x="326944" y="59660"/>
                </a:lnTo>
                <a:lnTo>
                  <a:pt x="369924" y="86999"/>
                </a:lnTo>
                <a:lnTo>
                  <a:pt x="376380" y="90291"/>
                </a:lnTo>
                <a:lnTo>
                  <a:pt x="383351" y="90838"/>
                </a:lnTo>
                <a:lnTo>
                  <a:pt x="390012" y="88732"/>
                </a:lnTo>
                <a:lnTo>
                  <a:pt x="395540" y="84066"/>
                </a:lnTo>
                <a:lnTo>
                  <a:pt x="398839" y="77616"/>
                </a:lnTo>
                <a:lnTo>
                  <a:pt x="399389" y="70646"/>
                </a:lnTo>
                <a:lnTo>
                  <a:pt x="397284" y="63979"/>
                </a:lnTo>
                <a:lnTo>
                  <a:pt x="392619" y="58437"/>
                </a:lnTo>
                <a:lnTo>
                  <a:pt x="359465" y="36384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3194" y="5184378"/>
            <a:ext cx="542925" cy="412115"/>
          </a:xfrm>
          <a:custGeom>
            <a:avLst/>
            <a:gdLst/>
            <a:ahLst/>
            <a:cxnLst/>
            <a:rect l="l" t="t" r="r" b="b"/>
            <a:pathLst>
              <a:path w="542925" h="412114">
                <a:moveTo>
                  <a:pt x="536319" y="238645"/>
                </a:moveTo>
                <a:lnTo>
                  <a:pt x="512000" y="238645"/>
                </a:lnTo>
                <a:lnTo>
                  <a:pt x="518261" y="406819"/>
                </a:lnTo>
                <a:lnTo>
                  <a:pt x="523659" y="411975"/>
                </a:lnTo>
                <a:lnTo>
                  <a:pt x="530466" y="411975"/>
                </a:lnTo>
                <a:lnTo>
                  <a:pt x="537337" y="411708"/>
                </a:lnTo>
                <a:lnTo>
                  <a:pt x="542569" y="406069"/>
                </a:lnTo>
                <a:lnTo>
                  <a:pt x="536319" y="238645"/>
                </a:lnTo>
                <a:close/>
              </a:path>
              <a:path w="542925" h="412114">
                <a:moveTo>
                  <a:pt x="372831" y="133743"/>
                </a:moveTo>
                <a:lnTo>
                  <a:pt x="348513" y="133743"/>
                </a:lnTo>
                <a:lnTo>
                  <a:pt x="348132" y="309613"/>
                </a:lnTo>
                <a:lnTo>
                  <a:pt x="350367" y="313575"/>
                </a:lnTo>
                <a:lnTo>
                  <a:pt x="357708" y="317995"/>
                </a:lnTo>
                <a:lnTo>
                  <a:pt x="362254" y="318096"/>
                </a:lnTo>
                <a:lnTo>
                  <a:pt x="424391" y="285140"/>
                </a:lnTo>
                <a:lnTo>
                  <a:pt x="372503" y="285140"/>
                </a:lnTo>
                <a:lnTo>
                  <a:pt x="372831" y="133743"/>
                </a:lnTo>
                <a:close/>
              </a:path>
              <a:path w="542925" h="412114">
                <a:moveTo>
                  <a:pt x="521411" y="206133"/>
                </a:moveTo>
                <a:lnTo>
                  <a:pt x="490601" y="222465"/>
                </a:lnTo>
                <a:lnTo>
                  <a:pt x="372503" y="285140"/>
                </a:lnTo>
                <a:lnTo>
                  <a:pt x="424391" y="285140"/>
                </a:lnTo>
                <a:lnTo>
                  <a:pt x="512000" y="238645"/>
                </a:lnTo>
                <a:lnTo>
                  <a:pt x="536319" y="238645"/>
                </a:lnTo>
                <a:lnTo>
                  <a:pt x="535406" y="214185"/>
                </a:lnTo>
                <a:lnTo>
                  <a:pt x="533120" y="210375"/>
                </a:lnTo>
                <a:lnTo>
                  <a:pt x="525868" y="206197"/>
                </a:lnTo>
                <a:lnTo>
                  <a:pt x="521411" y="206133"/>
                </a:lnTo>
                <a:close/>
              </a:path>
              <a:path w="542925" h="412114">
                <a:moveTo>
                  <a:pt x="182744" y="32753"/>
                </a:moveTo>
                <a:lnTo>
                  <a:pt x="158369" y="32753"/>
                </a:lnTo>
                <a:lnTo>
                  <a:pt x="170764" y="214744"/>
                </a:lnTo>
                <a:lnTo>
                  <a:pt x="173126" y="218452"/>
                </a:lnTo>
                <a:lnTo>
                  <a:pt x="180378" y="222453"/>
                </a:lnTo>
                <a:lnTo>
                  <a:pt x="184795" y="222453"/>
                </a:lnTo>
                <a:lnTo>
                  <a:pt x="244516" y="190093"/>
                </a:lnTo>
                <a:lnTo>
                  <a:pt x="193459" y="190093"/>
                </a:lnTo>
                <a:lnTo>
                  <a:pt x="182744" y="32753"/>
                </a:lnTo>
                <a:close/>
              </a:path>
              <a:path w="542925" h="412114">
                <a:moveTo>
                  <a:pt x="358711" y="100571"/>
                </a:moveTo>
                <a:lnTo>
                  <a:pt x="193459" y="190093"/>
                </a:lnTo>
                <a:lnTo>
                  <a:pt x="244516" y="190093"/>
                </a:lnTo>
                <a:lnTo>
                  <a:pt x="348513" y="133743"/>
                </a:lnTo>
                <a:lnTo>
                  <a:pt x="372831" y="133743"/>
                </a:lnTo>
                <a:lnTo>
                  <a:pt x="372884" y="109054"/>
                </a:lnTo>
                <a:lnTo>
                  <a:pt x="370636" y="105079"/>
                </a:lnTo>
                <a:lnTo>
                  <a:pt x="363258" y="100672"/>
                </a:lnTo>
                <a:lnTo>
                  <a:pt x="358711" y="100571"/>
                </a:lnTo>
                <a:close/>
              </a:path>
              <a:path w="542925" h="412114">
                <a:moveTo>
                  <a:pt x="171284" y="0"/>
                </a:moveTo>
                <a:lnTo>
                  <a:pt x="166852" y="38"/>
                </a:lnTo>
                <a:lnTo>
                  <a:pt x="2057" y="93091"/>
                </a:lnTo>
                <a:lnTo>
                  <a:pt x="0" y="100520"/>
                </a:lnTo>
                <a:lnTo>
                  <a:pt x="6616" y="112217"/>
                </a:lnTo>
                <a:lnTo>
                  <a:pt x="14033" y="114261"/>
                </a:lnTo>
                <a:lnTo>
                  <a:pt x="158369" y="32753"/>
                </a:lnTo>
                <a:lnTo>
                  <a:pt x="182744" y="32753"/>
                </a:lnTo>
                <a:lnTo>
                  <a:pt x="181038" y="7696"/>
                </a:lnTo>
                <a:lnTo>
                  <a:pt x="178638" y="3949"/>
                </a:lnTo>
                <a:lnTo>
                  <a:pt x="171284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4102" y="6094333"/>
            <a:ext cx="420370" cy="306705"/>
          </a:xfrm>
          <a:custGeom>
            <a:avLst/>
            <a:gdLst/>
            <a:ahLst/>
            <a:cxnLst/>
            <a:rect l="l" t="t" r="r" b="b"/>
            <a:pathLst>
              <a:path w="420369" h="306704">
                <a:moveTo>
                  <a:pt x="106807" y="0"/>
                </a:moveTo>
                <a:lnTo>
                  <a:pt x="108795" y="32727"/>
                </a:lnTo>
                <a:lnTo>
                  <a:pt x="110532" y="61975"/>
                </a:lnTo>
                <a:lnTo>
                  <a:pt x="112498" y="91961"/>
                </a:lnTo>
                <a:lnTo>
                  <a:pt x="114858" y="121627"/>
                </a:lnTo>
                <a:lnTo>
                  <a:pt x="115108" y="134322"/>
                </a:lnTo>
                <a:lnTo>
                  <a:pt x="112790" y="145421"/>
                </a:lnTo>
                <a:lnTo>
                  <a:pt x="106931" y="154910"/>
                </a:lnTo>
                <a:lnTo>
                  <a:pt x="96558" y="162775"/>
                </a:lnTo>
                <a:lnTo>
                  <a:pt x="89550" y="167208"/>
                </a:lnTo>
                <a:lnTo>
                  <a:pt x="82923" y="172338"/>
                </a:lnTo>
                <a:lnTo>
                  <a:pt x="76464" y="177774"/>
                </a:lnTo>
                <a:lnTo>
                  <a:pt x="69964" y="183121"/>
                </a:lnTo>
                <a:lnTo>
                  <a:pt x="0" y="238086"/>
                </a:lnTo>
                <a:lnTo>
                  <a:pt x="6997" y="240322"/>
                </a:lnTo>
                <a:lnTo>
                  <a:pt x="11417" y="241973"/>
                </a:lnTo>
                <a:lnTo>
                  <a:pt x="100488" y="265231"/>
                </a:lnTo>
                <a:lnTo>
                  <a:pt x="139382" y="274586"/>
                </a:lnTo>
                <a:lnTo>
                  <a:pt x="144043" y="279666"/>
                </a:lnTo>
                <a:lnTo>
                  <a:pt x="147647" y="289890"/>
                </a:lnTo>
                <a:lnTo>
                  <a:pt x="153554" y="306466"/>
                </a:lnTo>
                <a:lnTo>
                  <a:pt x="261963" y="306466"/>
                </a:lnTo>
                <a:lnTo>
                  <a:pt x="265214" y="301256"/>
                </a:lnTo>
                <a:lnTo>
                  <a:pt x="270459" y="292760"/>
                </a:lnTo>
                <a:lnTo>
                  <a:pt x="276263" y="289890"/>
                </a:lnTo>
                <a:lnTo>
                  <a:pt x="420141" y="284632"/>
                </a:lnTo>
                <a:lnTo>
                  <a:pt x="403414" y="263776"/>
                </a:lnTo>
                <a:lnTo>
                  <a:pt x="387405" y="243544"/>
                </a:lnTo>
                <a:lnTo>
                  <a:pt x="371394" y="224203"/>
                </a:lnTo>
                <a:lnTo>
                  <a:pt x="354660" y="206019"/>
                </a:lnTo>
                <a:lnTo>
                  <a:pt x="340290" y="188241"/>
                </a:lnTo>
                <a:lnTo>
                  <a:pt x="332579" y="169887"/>
                </a:lnTo>
                <a:lnTo>
                  <a:pt x="331762" y="149990"/>
                </a:lnTo>
                <a:lnTo>
                  <a:pt x="338074" y="127584"/>
                </a:lnTo>
                <a:lnTo>
                  <a:pt x="346529" y="104231"/>
                </a:lnTo>
                <a:lnTo>
                  <a:pt x="353592" y="79673"/>
                </a:lnTo>
                <a:lnTo>
                  <a:pt x="229620" y="79673"/>
                </a:lnTo>
                <a:lnTo>
                  <a:pt x="222368" y="77648"/>
                </a:lnTo>
                <a:lnTo>
                  <a:pt x="214998" y="73126"/>
                </a:lnTo>
                <a:lnTo>
                  <a:pt x="203544" y="64744"/>
                </a:lnTo>
                <a:lnTo>
                  <a:pt x="191801" y="56740"/>
                </a:lnTo>
                <a:lnTo>
                  <a:pt x="168071" y="41059"/>
                </a:lnTo>
                <a:lnTo>
                  <a:pt x="106807" y="0"/>
                </a:lnTo>
                <a:close/>
              </a:path>
              <a:path w="420369" h="306704">
                <a:moveTo>
                  <a:pt x="366674" y="29768"/>
                </a:moveTo>
                <a:lnTo>
                  <a:pt x="360324" y="31737"/>
                </a:lnTo>
                <a:lnTo>
                  <a:pt x="356247" y="32727"/>
                </a:lnTo>
                <a:lnTo>
                  <a:pt x="298762" y="55164"/>
                </a:lnTo>
                <a:lnTo>
                  <a:pt x="272078" y="65762"/>
                </a:lnTo>
                <a:lnTo>
                  <a:pt x="245490" y="76695"/>
                </a:lnTo>
                <a:lnTo>
                  <a:pt x="237185" y="79316"/>
                </a:lnTo>
                <a:lnTo>
                  <a:pt x="229620" y="79673"/>
                </a:lnTo>
                <a:lnTo>
                  <a:pt x="353592" y="79673"/>
                </a:lnTo>
                <a:lnTo>
                  <a:pt x="359909" y="55149"/>
                </a:lnTo>
                <a:lnTo>
                  <a:pt x="366674" y="29768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6064" y="2086926"/>
            <a:ext cx="703580" cy="348615"/>
          </a:xfrm>
          <a:custGeom>
            <a:avLst/>
            <a:gdLst/>
            <a:ahLst/>
            <a:cxnLst/>
            <a:rect l="l" t="t" r="r" b="b"/>
            <a:pathLst>
              <a:path w="703580" h="348614">
                <a:moveTo>
                  <a:pt x="359477" y="0"/>
                </a:moveTo>
                <a:lnTo>
                  <a:pt x="308787" y="6198"/>
                </a:lnTo>
                <a:lnTo>
                  <a:pt x="261755" y="18230"/>
                </a:lnTo>
                <a:lnTo>
                  <a:pt x="217296" y="35782"/>
                </a:lnTo>
                <a:lnTo>
                  <a:pt x="175792" y="58458"/>
                </a:lnTo>
                <a:lnTo>
                  <a:pt x="137624" y="85862"/>
                </a:lnTo>
                <a:lnTo>
                  <a:pt x="103173" y="117597"/>
                </a:lnTo>
                <a:lnTo>
                  <a:pt x="72819" y="153268"/>
                </a:lnTo>
                <a:lnTo>
                  <a:pt x="46944" y="192478"/>
                </a:lnTo>
                <a:lnTo>
                  <a:pt x="25928" y="234831"/>
                </a:lnTo>
                <a:lnTo>
                  <a:pt x="10153" y="279930"/>
                </a:lnTo>
                <a:lnTo>
                  <a:pt x="0" y="327381"/>
                </a:lnTo>
                <a:lnTo>
                  <a:pt x="370" y="334611"/>
                </a:lnTo>
                <a:lnTo>
                  <a:pt x="17157" y="348298"/>
                </a:lnTo>
                <a:lnTo>
                  <a:pt x="26936" y="348298"/>
                </a:lnTo>
                <a:lnTo>
                  <a:pt x="34734" y="341795"/>
                </a:lnTo>
                <a:lnTo>
                  <a:pt x="36080" y="332740"/>
                </a:lnTo>
                <a:lnTo>
                  <a:pt x="46611" y="285146"/>
                </a:lnTo>
                <a:lnTo>
                  <a:pt x="63378" y="240227"/>
                </a:lnTo>
                <a:lnTo>
                  <a:pt x="85907" y="198476"/>
                </a:lnTo>
                <a:lnTo>
                  <a:pt x="113724" y="160384"/>
                </a:lnTo>
                <a:lnTo>
                  <a:pt x="146357" y="126444"/>
                </a:lnTo>
                <a:lnTo>
                  <a:pt x="183332" y="97147"/>
                </a:lnTo>
                <a:lnTo>
                  <a:pt x="224177" y="72985"/>
                </a:lnTo>
                <a:lnTo>
                  <a:pt x="268418" y="54451"/>
                </a:lnTo>
                <a:lnTo>
                  <a:pt x="315582" y="42037"/>
                </a:lnTo>
                <a:lnTo>
                  <a:pt x="367190" y="36172"/>
                </a:lnTo>
                <a:lnTo>
                  <a:pt x="543677" y="36172"/>
                </a:lnTo>
                <a:lnTo>
                  <a:pt x="506555" y="20567"/>
                </a:lnTo>
                <a:lnTo>
                  <a:pt x="458934" y="7425"/>
                </a:lnTo>
                <a:lnTo>
                  <a:pt x="409717" y="489"/>
                </a:lnTo>
                <a:lnTo>
                  <a:pt x="359477" y="0"/>
                </a:lnTo>
                <a:close/>
              </a:path>
              <a:path w="703580" h="348614">
                <a:moveTo>
                  <a:pt x="543677" y="36172"/>
                </a:moveTo>
                <a:lnTo>
                  <a:pt x="367190" y="36172"/>
                </a:lnTo>
                <a:lnTo>
                  <a:pt x="418197" y="37925"/>
                </a:lnTo>
                <a:lnTo>
                  <a:pt x="467864" y="46988"/>
                </a:lnTo>
                <a:lnTo>
                  <a:pt x="515454" y="63052"/>
                </a:lnTo>
                <a:lnTo>
                  <a:pt x="560230" y="85809"/>
                </a:lnTo>
                <a:lnTo>
                  <a:pt x="601453" y="114950"/>
                </a:lnTo>
                <a:lnTo>
                  <a:pt x="638387" y="150166"/>
                </a:lnTo>
                <a:lnTo>
                  <a:pt x="670293" y="191148"/>
                </a:lnTo>
                <a:lnTo>
                  <a:pt x="675415" y="196253"/>
                </a:lnTo>
                <a:lnTo>
                  <a:pt x="681880" y="198906"/>
                </a:lnTo>
                <a:lnTo>
                  <a:pt x="688875" y="198947"/>
                </a:lnTo>
                <a:lnTo>
                  <a:pt x="695591" y="196215"/>
                </a:lnTo>
                <a:lnTo>
                  <a:pt x="700703" y="191086"/>
                </a:lnTo>
                <a:lnTo>
                  <a:pt x="703359" y="184620"/>
                </a:lnTo>
                <a:lnTo>
                  <a:pt x="703398" y="177631"/>
                </a:lnTo>
                <a:lnTo>
                  <a:pt x="700658" y="170929"/>
                </a:lnTo>
                <a:lnTo>
                  <a:pt x="669615" y="130373"/>
                </a:lnTo>
                <a:lnTo>
                  <a:pt x="634110" y="94817"/>
                </a:lnTo>
                <a:lnTo>
                  <a:pt x="594716" y="64504"/>
                </a:lnTo>
                <a:lnTo>
                  <a:pt x="552007" y="39673"/>
                </a:lnTo>
                <a:lnTo>
                  <a:pt x="543677" y="36172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3899" y="2260426"/>
            <a:ext cx="399415" cy="171450"/>
          </a:xfrm>
          <a:custGeom>
            <a:avLst/>
            <a:gdLst/>
            <a:ahLst/>
            <a:cxnLst/>
            <a:rect l="l" t="t" r="r" b="b"/>
            <a:pathLst>
              <a:path w="399415" h="171450">
                <a:moveTo>
                  <a:pt x="221276" y="0"/>
                </a:moveTo>
                <a:lnTo>
                  <a:pt x="176129" y="5634"/>
                </a:lnTo>
                <a:lnTo>
                  <a:pt x="132801" y="19508"/>
                </a:lnTo>
                <a:lnTo>
                  <a:pt x="92933" y="40964"/>
                </a:lnTo>
                <a:lnTo>
                  <a:pt x="57306" y="69378"/>
                </a:lnTo>
                <a:lnTo>
                  <a:pt x="26700" y="104126"/>
                </a:lnTo>
                <a:lnTo>
                  <a:pt x="1898" y="144585"/>
                </a:lnTo>
                <a:lnTo>
                  <a:pt x="0" y="151579"/>
                </a:lnTo>
                <a:lnTo>
                  <a:pt x="894" y="158513"/>
                </a:lnTo>
                <a:lnTo>
                  <a:pt x="4323" y="164605"/>
                </a:lnTo>
                <a:lnTo>
                  <a:pt x="10026" y="169070"/>
                </a:lnTo>
                <a:lnTo>
                  <a:pt x="12642" y="170391"/>
                </a:lnTo>
                <a:lnTo>
                  <a:pt x="15436" y="171013"/>
                </a:lnTo>
                <a:lnTo>
                  <a:pt x="24872" y="171013"/>
                </a:lnTo>
                <a:lnTo>
                  <a:pt x="31311" y="167330"/>
                </a:lnTo>
                <a:lnTo>
                  <a:pt x="34511" y="160955"/>
                </a:lnTo>
                <a:lnTo>
                  <a:pt x="62003" y="118080"/>
                </a:lnTo>
                <a:lnTo>
                  <a:pt x="96952" y="83137"/>
                </a:lnTo>
                <a:lnTo>
                  <a:pt x="138048" y="57180"/>
                </a:lnTo>
                <a:lnTo>
                  <a:pt x="183978" y="41258"/>
                </a:lnTo>
                <a:lnTo>
                  <a:pt x="232355" y="36393"/>
                </a:lnTo>
                <a:lnTo>
                  <a:pt x="359479" y="36393"/>
                </a:lnTo>
                <a:lnTo>
                  <a:pt x="353118" y="32163"/>
                </a:lnTo>
                <a:lnTo>
                  <a:pt x="310742" y="13503"/>
                </a:lnTo>
                <a:lnTo>
                  <a:pt x="266471" y="2702"/>
                </a:lnTo>
                <a:lnTo>
                  <a:pt x="221276" y="0"/>
                </a:lnTo>
                <a:close/>
              </a:path>
              <a:path w="399415" h="171450">
                <a:moveTo>
                  <a:pt x="359479" y="36393"/>
                </a:moveTo>
                <a:lnTo>
                  <a:pt x="232355" y="36393"/>
                </a:lnTo>
                <a:lnTo>
                  <a:pt x="280558" y="42661"/>
                </a:lnTo>
                <a:lnTo>
                  <a:pt x="326956" y="59663"/>
                </a:lnTo>
                <a:lnTo>
                  <a:pt x="369918" y="87003"/>
                </a:lnTo>
                <a:lnTo>
                  <a:pt x="376370" y="90295"/>
                </a:lnTo>
                <a:lnTo>
                  <a:pt x="383342" y="90842"/>
                </a:lnTo>
                <a:lnTo>
                  <a:pt x="390010" y="88735"/>
                </a:lnTo>
                <a:lnTo>
                  <a:pt x="395547" y="84069"/>
                </a:lnTo>
                <a:lnTo>
                  <a:pt x="398846" y="77620"/>
                </a:lnTo>
                <a:lnTo>
                  <a:pt x="399397" y="70650"/>
                </a:lnTo>
                <a:lnTo>
                  <a:pt x="397292" y="63983"/>
                </a:lnTo>
                <a:lnTo>
                  <a:pt x="392626" y="58441"/>
                </a:lnTo>
                <a:lnTo>
                  <a:pt x="359479" y="36393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77528" y="386588"/>
            <a:ext cx="1794510" cy="1438275"/>
          </a:xfrm>
          <a:custGeom>
            <a:avLst/>
            <a:gdLst/>
            <a:ahLst/>
            <a:cxnLst/>
            <a:rect l="l" t="t" r="r" b="b"/>
            <a:pathLst>
              <a:path w="1794510" h="1438275">
                <a:moveTo>
                  <a:pt x="1751253" y="1378153"/>
                </a:moveTo>
                <a:lnTo>
                  <a:pt x="1708204" y="1391499"/>
                </a:lnTo>
                <a:lnTo>
                  <a:pt x="1638832" y="1404913"/>
                </a:lnTo>
                <a:lnTo>
                  <a:pt x="1596351" y="1408010"/>
                </a:lnTo>
                <a:lnTo>
                  <a:pt x="1589849" y="1415097"/>
                </a:lnTo>
                <a:lnTo>
                  <a:pt x="1590535" y="1431658"/>
                </a:lnTo>
                <a:lnTo>
                  <a:pt x="1597266" y="1438046"/>
                </a:lnTo>
                <a:lnTo>
                  <a:pt x="1605800" y="1438046"/>
                </a:lnTo>
                <a:lnTo>
                  <a:pt x="1678936" y="1429399"/>
                </a:lnTo>
                <a:lnTo>
                  <a:pt x="1753019" y="1409649"/>
                </a:lnTo>
                <a:lnTo>
                  <a:pt x="1765223" y="1398320"/>
                </a:lnTo>
                <a:lnTo>
                  <a:pt x="1759826" y="1382433"/>
                </a:lnTo>
                <a:lnTo>
                  <a:pt x="1751253" y="1378153"/>
                </a:lnTo>
                <a:close/>
              </a:path>
              <a:path w="1794510" h="1438275">
                <a:moveTo>
                  <a:pt x="1340548" y="1313027"/>
                </a:moveTo>
                <a:lnTo>
                  <a:pt x="1330947" y="1313535"/>
                </a:lnTo>
                <a:lnTo>
                  <a:pt x="1319745" y="1326070"/>
                </a:lnTo>
                <a:lnTo>
                  <a:pt x="1320279" y="1335671"/>
                </a:lnTo>
                <a:lnTo>
                  <a:pt x="1356382" y="1365423"/>
                </a:lnTo>
                <a:lnTo>
                  <a:pt x="1421614" y="1403656"/>
                </a:lnTo>
                <a:lnTo>
                  <a:pt x="1458391" y="1418145"/>
                </a:lnTo>
                <a:lnTo>
                  <a:pt x="1460042" y="1418412"/>
                </a:lnTo>
                <a:lnTo>
                  <a:pt x="1467992" y="1418412"/>
                </a:lnTo>
                <a:lnTo>
                  <a:pt x="1473911" y="1414411"/>
                </a:lnTo>
                <a:lnTo>
                  <a:pt x="1478737" y="1400136"/>
                </a:lnTo>
                <a:lnTo>
                  <a:pt x="1474482" y="1391500"/>
                </a:lnTo>
                <a:lnTo>
                  <a:pt x="1466532" y="1388808"/>
                </a:lnTo>
                <a:lnTo>
                  <a:pt x="1434229" y="1375995"/>
                </a:lnTo>
                <a:lnTo>
                  <a:pt x="1403435" y="1359982"/>
                </a:lnTo>
                <a:lnTo>
                  <a:pt x="1374256" y="1340831"/>
                </a:lnTo>
                <a:lnTo>
                  <a:pt x="1346796" y="1318602"/>
                </a:lnTo>
                <a:lnTo>
                  <a:pt x="1340548" y="1313027"/>
                </a:lnTo>
                <a:close/>
              </a:path>
              <a:path w="1794510" h="1438275">
                <a:moveTo>
                  <a:pt x="27343" y="1072057"/>
                </a:moveTo>
                <a:lnTo>
                  <a:pt x="13072" y="1121567"/>
                </a:lnTo>
                <a:lnTo>
                  <a:pt x="4334" y="1194505"/>
                </a:lnTo>
                <a:lnTo>
                  <a:pt x="0" y="1240015"/>
                </a:lnTo>
                <a:lnTo>
                  <a:pt x="6184" y="1247393"/>
                </a:lnTo>
                <a:lnTo>
                  <a:pt x="14998" y="1248181"/>
                </a:lnTo>
                <a:lnTo>
                  <a:pt x="23699" y="1248181"/>
                </a:lnTo>
                <a:lnTo>
                  <a:pt x="30327" y="1242250"/>
                </a:lnTo>
                <a:lnTo>
                  <a:pt x="31026" y="1234338"/>
                </a:lnTo>
                <a:lnTo>
                  <a:pt x="34565" y="1197666"/>
                </a:lnTo>
                <a:lnTo>
                  <a:pt x="38620" y="1161403"/>
                </a:lnTo>
                <a:lnTo>
                  <a:pt x="43181" y="1125676"/>
                </a:lnTo>
                <a:lnTo>
                  <a:pt x="48234" y="1090612"/>
                </a:lnTo>
                <a:lnTo>
                  <a:pt x="49504" y="1082306"/>
                </a:lnTo>
                <a:lnTo>
                  <a:pt x="43802" y="1074559"/>
                </a:lnTo>
                <a:lnTo>
                  <a:pt x="27343" y="1072057"/>
                </a:lnTo>
                <a:close/>
              </a:path>
              <a:path w="1794510" h="1438275">
                <a:moveTo>
                  <a:pt x="1193571" y="1066850"/>
                </a:moveTo>
                <a:lnTo>
                  <a:pt x="1177239" y="1070546"/>
                </a:lnTo>
                <a:lnTo>
                  <a:pt x="1172108" y="1078687"/>
                </a:lnTo>
                <a:lnTo>
                  <a:pt x="1173962" y="1086865"/>
                </a:lnTo>
                <a:lnTo>
                  <a:pt x="1196509" y="1157730"/>
                </a:lnTo>
                <a:lnTo>
                  <a:pt x="1231239" y="1225689"/>
                </a:lnTo>
                <a:lnTo>
                  <a:pt x="1239088" y="1232928"/>
                </a:lnTo>
                <a:lnTo>
                  <a:pt x="1246911" y="1232928"/>
                </a:lnTo>
                <a:lnTo>
                  <a:pt x="1249654" y="1232204"/>
                </a:lnTo>
                <a:lnTo>
                  <a:pt x="1259306" y="1226286"/>
                </a:lnTo>
                <a:lnTo>
                  <a:pt x="1261529" y="1216926"/>
                </a:lnTo>
                <a:lnTo>
                  <a:pt x="1257122" y="1209776"/>
                </a:lnTo>
                <a:lnTo>
                  <a:pt x="1239485" y="1178393"/>
                </a:lnTo>
                <a:lnTo>
                  <a:pt x="1224653" y="1146252"/>
                </a:lnTo>
                <a:lnTo>
                  <a:pt x="1212675" y="1113466"/>
                </a:lnTo>
                <a:lnTo>
                  <a:pt x="1203604" y="1080147"/>
                </a:lnTo>
                <a:lnTo>
                  <a:pt x="1201750" y="1071968"/>
                </a:lnTo>
                <a:lnTo>
                  <a:pt x="1193571" y="1066850"/>
                </a:lnTo>
                <a:close/>
              </a:path>
              <a:path w="1794510" h="1438275">
                <a:moveTo>
                  <a:pt x="95237" y="787628"/>
                </a:moveTo>
                <a:lnTo>
                  <a:pt x="73575" y="834351"/>
                </a:lnTo>
                <a:lnTo>
                  <a:pt x="54193" y="905361"/>
                </a:lnTo>
                <a:lnTo>
                  <a:pt x="43611" y="949972"/>
                </a:lnTo>
                <a:lnTo>
                  <a:pt x="48729" y="958113"/>
                </a:lnTo>
                <a:lnTo>
                  <a:pt x="58051" y="960246"/>
                </a:lnTo>
                <a:lnTo>
                  <a:pt x="59194" y="960373"/>
                </a:lnTo>
                <a:lnTo>
                  <a:pt x="67233" y="960373"/>
                </a:lnTo>
                <a:lnTo>
                  <a:pt x="73494" y="955598"/>
                </a:lnTo>
                <a:lnTo>
                  <a:pt x="75107" y="948550"/>
                </a:lnTo>
                <a:lnTo>
                  <a:pt x="83672" y="912768"/>
                </a:lnTo>
                <a:lnTo>
                  <a:pt x="92886" y="877552"/>
                </a:lnTo>
                <a:lnTo>
                  <a:pt x="102716" y="843024"/>
                </a:lnTo>
                <a:lnTo>
                  <a:pt x="113131" y="809307"/>
                </a:lnTo>
                <a:lnTo>
                  <a:pt x="115696" y="801319"/>
                </a:lnTo>
                <a:lnTo>
                  <a:pt x="111302" y="792759"/>
                </a:lnTo>
                <a:lnTo>
                  <a:pt x="95237" y="787628"/>
                </a:lnTo>
                <a:close/>
              </a:path>
              <a:path w="1794510" h="1438275">
                <a:moveTo>
                  <a:pt x="1213637" y="780122"/>
                </a:moveTo>
                <a:lnTo>
                  <a:pt x="1189009" y="828671"/>
                </a:lnTo>
                <a:lnTo>
                  <a:pt x="1170999" y="901309"/>
                </a:lnTo>
                <a:lnTo>
                  <a:pt x="1164996" y="945248"/>
                </a:lnTo>
                <a:lnTo>
                  <a:pt x="1171016" y="952741"/>
                </a:lnTo>
                <a:lnTo>
                  <a:pt x="1179931" y="953706"/>
                </a:lnTo>
                <a:lnTo>
                  <a:pt x="1181023" y="953731"/>
                </a:lnTo>
                <a:lnTo>
                  <a:pt x="1188681" y="953731"/>
                </a:lnTo>
                <a:lnTo>
                  <a:pt x="1195273" y="947953"/>
                </a:lnTo>
                <a:lnTo>
                  <a:pt x="1196111" y="940155"/>
                </a:lnTo>
                <a:lnTo>
                  <a:pt x="1200950" y="906497"/>
                </a:lnTo>
                <a:lnTo>
                  <a:pt x="1208268" y="872296"/>
                </a:lnTo>
                <a:lnTo>
                  <a:pt x="1218039" y="837671"/>
                </a:lnTo>
                <a:lnTo>
                  <a:pt x="1230236" y="802741"/>
                </a:lnTo>
                <a:lnTo>
                  <a:pt x="1233220" y="794892"/>
                </a:lnTo>
                <a:lnTo>
                  <a:pt x="1229296" y="786117"/>
                </a:lnTo>
                <a:lnTo>
                  <a:pt x="1213637" y="780122"/>
                </a:lnTo>
                <a:close/>
              </a:path>
              <a:path w="1794510" h="1438275">
                <a:moveTo>
                  <a:pt x="216293" y="521169"/>
                </a:moveTo>
                <a:lnTo>
                  <a:pt x="184948" y="562372"/>
                </a:lnTo>
                <a:lnTo>
                  <a:pt x="151545" y="628209"/>
                </a:lnTo>
                <a:lnTo>
                  <a:pt x="132702" y="669975"/>
                </a:lnTo>
                <a:lnTo>
                  <a:pt x="136220" y="678941"/>
                </a:lnTo>
                <a:lnTo>
                  <a:pt x="145884" y="683171"/>
                </a:lnTo>
                <a:lnTo>
                  <a:pt x="147954" y="683577"/>
                </a:lnTo>
                <a:lnTo>
                  <a:pt x="155854" y="683577"/>
                </a:lnTo>
                <a:lnTo>
                  <a:pt x="161429" y="680173"/>
                </a:lnTo>
                <a:lnTo>
                  <a:pt x="163918" y="674458"/>
                </a:lnTo>
                <a:lnTo>
                  <a:pt x="179030" y="641190"/>
                </a:lnTo>
                <a:lnTo>
                  <a:pt x="194952" y="608647"/>
                </a:lnTo>
                <a:lnTo>
                  <a:pt x="211630" y="576943"/>
                </a:lnTo>
                <a:lnTo>
                  <a:pt x="229006" y="546188"/>
                </a:lnTo>
                <a:lnTo>
                  <a:pt x="233235" y="538949"/>
                </a:lnTo>
                <a:lnTo>
                  <a:pt x="230809" y="529640"/>
                </a:lnTo>
                <a:lnTo>
                  <a:pt x="216293" y="521169"/>
                </a:lnTo>
                <a:close/>
              </a:path>
              <a:path w="1794510" h="1438275">
                <a:moveTo>
                  <a:pt x="1369339" y="531164"/>
                </a:moveTo>
                <a:lnTo>
                  <a:pt x="1330772" y="568204"/>
                </a:lnTo>
                <a:lnTo>
                  <a:pt x="1287535" y="628476"/>
                </a:lnTo>
                <a:lnTo>
                  <a:pt x="1263713" y="666051"/>
                </a:lnTo>
                <a:lnTo>
                  <a:pt x="1265961" y="675398"/>
                </a:lnTo>
                <a:lnTo>
                  <a:pt x="1275600" y="681304"/>
                </a:lnTo>
                <a:lnTo>
                  <a:pt x="1278343" y="682028"/>
                </a:lnTo>
                <a:lnTo>
                  <a:pt x="1286154" y="682028"/>
                </a:lnTo>
                <a:lnTo>
                  <a:pt x="1291158" y="679449"/>
                </a:lnTo>
                <a:lnTo>
                  <a:pt x="1294015" y="674763"/>
                </a:lnTo>
                <a:lnTo>
                  <a:pt x="1312872" y="645255"/>
                </a:lnTo>
                <a:lnTo>
                  <a:pt x="1333180" y="615875"/>
                </a:lnTo>
                <a:lnTo>
                  <a:pt x="1354867" y="586725"/>
                </a:lnTo>
                <a:lnTo>
                  <a:pt x="1377861" y="557910"/>
                </a:lnTo>
                <a:lnTo>
                  <a:pt x="1383207" y="551446"/>
                </a:lnTo>
                <a:lnTo>
                  <a:pt x="1382293" y="541858"/>
                </a:lnTo>
                <a:lnTo>
                  <a:pt x="1369339" y="531164"/>
                </a:lnTo>
                <a:close/>
              </a:path>
              <a:path w="1794510" h="1438275">
                <a:moveTo>
                  <a:pt x="1609140" y="377570"/>
                </a:moveTo>
                <a:lnTo>
                  <a:pt x="1566967" y="391042"/>
                </a:lnTo>
                <a:lnTo>
                  <a:pt x="1497713" y="416892"/>
                </a:lnTo>
                <a:lnTo>
                  <a:pt x="1455140" y="435000"/>
                </a:lnTo>
                <a:lnTo>
                  <a:pt x="1451648" y="443966"/>
                </a:lnTo>
                <a:lnTo>
                  <a:pt x="1457528" y="457352"/>
                </a:lnTo>
                <a:lnTo>
                  <a:pt x="1463090" y="460743"/>
                </a:lnTo>
                <a:lnTo>
                  <a:pt x="1470977" y="460743"/>
                </a:lnTo>
                <a:lnTo>
                  <a:pt x="1473047" y="460336"/>
                </a:lnTo>
                <a:lnTo>
                  <a:pt x="1475041" y="459460"/>
                </a:lnTo>
                <a:lnTo>
                  <a:pt x="1509107" y="445068"/>
                </a:lnTo>
                <a:lnTo>
                  <a:pt x="1543029" y="431847"/>
                </a:lnTo>
                <a:lnTo>
                  <a:pt x="1576691" y="419841"/>
                </a:lnTo>
                <a:lnTo>
                  <a:pt x="1609978" y="409092"/>
                </a:lnTo>
                <a:lnTo>
                  <a:pt x="1618005" y="406628"/>
                </a:lnTo>
                <a:lnTo>
                  <a:pt x="1622526" y="398144"/>
                </a:lnTo>
                <a:lnTo>
                  <a:pt x="1617624" y="382104"/>
                </a:lnTo>
                <a:lnTo>
                  <a:pt x="1609140" y="377570"/>
                </a:lnTo>
                <a:close/>
              </a:path>
              <a:path w="1794510" h="1438275">
                <a:moveTo>
                  <a:pt x="390563" y="293027"/>
                </a:moveTo>
                <a:lnTo>
                  <a:pt x="358497" y="324677"/>
                </a:lnTo>
                <a:lnTo>
                  <a:pt x="308902" y="379646"/>
                </a:lnTo>
                <a:lnTo>
                  <a:pt x="280327" y="415188"/>
                </a:lnTo>
                <a:lnTo>
                  <a:pt x="281508" y="424738"/>
                </a:lnTo>
                <a:lnTo>
                  <a:pt x="290906" y="432066"/>
                </a:lnTo>
                <a:lnTo>
                  <a:pt x="294195" y="433120"/>
                </a:lnTo>
                <a:lnTo>
                  <a:pt x="301980" y="433120"/>
                </a:lnTo>
                <a:lnTo>
                  <a:pt x="306463" y="431114"/>
                </a:lnTo>
                <a:lnTo>
                  <a:pt x="309448" y="427266"/>
                </a:lnTo>
                <a:lnTo>
                  <a:pt x="332175" y="399189"/>
                </a:lnTo>
                <a:lnTo>
                  <a:pt x="355819" y="372021"/>
                </a:lnTo>
                <a:lnTo>
                  <a:pt x="380296" y="345852"/>
                </a:lnTo>
                <a:lnTo>
                  <a:pt x="405523" y="320776"/>
                </a:lnTo>
                <a:lnTo>
                  <a:pt x="411581" y="314972"/>
                </a:lnTo>
                <a:lnTo>
                  <a:pt x="411784" y="305346"/>
                </a:lnTo>
                <a:lnTo>
                  <a:pt x="400176" y="293217"/>
                </a:lnTo>
                <a:lnTo>
                  <a:pt x="390563" y="293027"/>
                </a:lnTo>
                <a:close/>
              </a:path>
              <a:path w="1794510" h="1438275">
                <a:moveTo>
                  <a:pt x="1794472" y="338583"/>
                </a:moveTo>
                <a:lnTo>
                  <a:pt x="1758486" y="341797"/>
                </a:lnTo>
                <a:lnTo>
                  <a:pt x="1720938" y="346748"/>
                </a:lnTo>
                <a:lnTo>
                  <a:pt x="1712645" y="348018"/>
                </a:lnTo>
                <a:lnTo>
                  <a:pt x="1706956" y="355777"/>
                </a:lnTo>
                <a:lnTo>
                  <a:pt x="1709381" y="371589"/>
                </a:lnTo>
                <a:lnTo>
                  <a:pt x="1715846" y="376974"/>
                </a:lnTo>
                <a:lnTo>
                  <a:pt x="1723999" y="376974"/>
                </a:lnTo>
                <a:lnTo>
                  <a:pt x="1724761" y="376923"/>
                </a:lnTo>
                <a:lnTo>
                  <a:pt x="1794472" y="366088"/>
                </a:lnTo>
                <a:lnTo>
                  <a:pt x="1794472" y="338583"/>
                </a:lnTo>
                <a:close/>
              </a:path>
              <a:path w="1794510" h="1438275">
                <a:moveTo>
                  <a:pt x="632866" y="124726"/>
                </a:moveTo>
                <a:lnTo>
                  <a:pt x="592508" y="145938"/>
                </a:lnTo>
                <a:lnTo>
                  <a:pt x="529023" y="184125"/>
                </a:lnTo>
                <a:lnTo>
                  <a:pt x="491756" y="209588"/>
                </a:lnTo>
                <a:lnTo>
                  <a:pt x="490131" y="219074"/>
                </a:lnTo>
                <a:lnTo>
                  <a:pt x="497928" y="230123"/>
                </a:lnTo>
                <a:lnTo>
                  <a:pt x="502615" y="232371"/>
                </a:lnTo>
                <a:lnTo>
                  <a:pt x="510425" y="232371"/>
                </a:lnTo>
                <a:lnTo>
                  <a:pt x="513486" y="231457"/>
                </a:lnTo>
                <a:lnTo>
                  <a:pt x="516140" y="229577"/>
                </a:lnTo>
                <a:lnTo>
                  <a:pt x="545638" y="209564"/>
                </a:lnTo>
                <a:lnTo>
                  <a:pt x="576037" y="190525"/>
                </a:lnTo>
                <a:lnTo>
                  <a:pt x="607230" y="172524"/>
                </a:lnTo>
                <a:lnTo>
                  <a:pt x="639114" y="155625"/>
                </a:lnTo>
                <a:lnTo>
                  <a:pt x="646595" y="151841"/>
                </a:lnTo>
                <a:lnTo>
                  <a:pt x="649579" y="142684"/>
                </a:lnTo>
                <a:lnTo>
                  <a:pt x="641997" y="127711"/>
                </a:lnTo>
                <a:lnTo>
                  <a:pt x="632866" y="124726"/>
                </a:lnTo>
                <a:close/>
              </a:path>
              <a:path w="1794510" h="1438275">
                <a:moveTo>
                  <a:pt x="1623288" y="69341"/>
                </a:moveTo>
                <a:lnTo>
                  <a:pt x="1614385" y="72923"/>
                </a:lnTo>
                <a:lnTo>
                  <a:pt x="1607807" y="88353"/>
                </a:lnTo>
                <a:lnTo>
                  <a:pt x="1611388" y="97281"/>
                </a:lnTo>
                <a:lnTo>
                  <a:pt x="1619122" y="100571"/>
                </a:lnTo>
                <a:lnTo>
                  <a:pt x="1653020" y="115537"/>
                </a:lnTo>
                <a:lnTo>
                  <a:pt x="1685980" y="131102"/>
                </a:lnTo>
                <a:lnTo>
                  <a:pt x="1717890" y="147209"/>
                </a:lnTo>
                <a:lnTo>
                  <a:pt x="1748637" y="163804"/>
                </a:lnTo>
                <a:lnTo>
                  <a:pt x="1750974" y="165112"/>
                </a:lnTo>
                <a:lnTo>
                  <a:pt x="1753527" y="165734"/>
                </a:lnTo>
                <a:lnTo>
                  <a:pt x="1761362" y="165734"/>
                </a:lnTo>
                <a:lnTo>
                  <a:pt x="1766519" y="162928"/>
                </a:lnTo>
                <a:lnTo>
                  <a:pt x="1773402" y="150621"/>
                </a:lnTo>
                <a:lnTo>
                  <a:pt x="1770773" y="141363"/>
                </a:lnTo>
                <a:lnTo>
                  <a:pt x="1731994" y="120285"/>
                </a:lnTo>
                <a:lnTo>
                  <a:pt x="1665672" y="87903"/>
                </a:lnTo>
                <a:lnTo>
                  <a:pt x="1631035" y="72605"/>
                </a:lnTo>
                <a:lnTo>
                  <a:pt x="1623288" y="69341"/>
                </a:lnTo>
                <a:close/>
              </a:path>
              <a:path w="1794510" h="1438275">
                <a:moveTo>
                  <a:pt x="911961" y="29336"/>
                </a:moveTo>
                <a:lnTo>
                  <a:pt x="867255" y="39594"/>
                </a:lnTo>
                <a:lnTo>
                  <a:pt x="796006" y="59480"/>
                </a:lnTo>
                <a:lnTo>
                  <a:pt x="753541" y="73609"/>
                </a:lnTo>
                <a:lnTo>
                  <a:pt x="749350" y="82270"/>
                </a:lnTo>
                <a:lnTo>
                  <a:pt x="754291" y="96481"/>
                </a:lnTo>
                <a:lnTo>
                  <a:pt x="760171" y="100418"/>
                </a:lnTo>
                <a:lnTo>
                  <a:pt x="768121" y="100418"/>
                </a:lnTo>
                <a:lnTo>
                  <a:pt x="769797" y="100152"/>
                </a:lnTo>
                <a:lnTo>
                  <a:pt x="771448" y="99567"/>
                </a:lnTo>
                <a:lnTo>
                  <a:pt x="805096" y="88479"/>
                </a:lnTo>
                <a:lnTo>
                  <a:pt x="839511" y="78309"/>
                </a:lnTo>
                <a:lnTo>
                  <a:pt x="874568" y="69094"/>
                </a:lnTo>
                <a:lnTo>
                  <a:pt x="910145" y="60871"/>
                </a:lnTo>
                <a:lnTo>
                  <a:pt x="918349" y="59105"/>
                </a:lnTo>
                <a:lnTo>
                  <a:pt x="923556" y="51015"/>
                </a:lnTo>
                <a:lnTo>
                  <a:pt x="920026" y="34607"/>
                </a:lnTo>
                <a:lnTo>
                  <a:pt x="911961" y="29336"/>
                </a:lnTo>
                <a:close/>
              </a:path>
              <a:path w="1794510" h="1438275">
                <a:moveTo>
                  <a:pt x="1335620" y="5003"/>
                </a:moveTo>
                <a:lnTo>
                  <a:pt x="1328178" y="11214"/>
                </a:lnTo>
                <a:lnTo>
                  <a:pt x="1326768" y="27939"/>
                </a:lnTo>
                <a:lnTo>
                  <a:pt x="1332979" y="35293"/>
                </a:lnTo>
                <a:lnTo>
                  <a:pt x="1341348" y="36004"/>
                </a:lnTo>
                <a:lnTo>
                  <a:pt x="1385790" y="40383"/>
                </a:lnTo>
                <a:lnTo>
                  <a:pt x="1424846" y="45308"/>
                </a:lnTo>
                <a:lnTo>
                  <a:pt x="1457932" y="50322"/>
                </a:lnTo>
                <a:lnTo>
                  <a:pt x="1485417" y="55143"/>
                </a:lnTo>
                <a:lnTo>
                  <a:pt x="1486357" y="55219"/>
                </a:lnTo>
                <a:lnTo>
                  <a:pt x="1494447" y="55219"/>
                </a:lnTo>
                <a:lnTo>
                  <a:pt x="1500822" y="50126"/>
                </a:lnTo>
                <a:lnTo>
                  <a:pt x="1503730" y="34569"/>
                </a:lnTo>
                <a:lnTo>
                  <a:pt x="1498295" y="26631"/>
                </a:lnTo>
                <a:lnTo>
                  <a:pt x="1429127" y="15213"/>
                </a:lnTo>
                <a:lnTo>
                  <a:pt x="1389245" y="10182"/>
                </a:lnTo>
                <a:lnTo>
                  <a:pt x="1343888" y="5714"/>
                </a:lnTo>
                <a:lnTo>
                  <a:pt x="1335620" y="5003"/>
                </a:lnTo>
                <a:close/>
              </a:path>
              <a:path w="1794510" h="1438275">
                <a:moveTo>
                  <a:pt x="1205179" y="0"/>
                </a:moveTo>
                <a:lnTo>
                  <a:pt x="1196733" y="0"/>
                </a:lnTo>
                <a:lnTo>
                  <a:pt x="1159483" y="699"/>
                </a:lnTo>
                <a:lnTo>
                  <a:pt x="1085726" y="4736"/>
                </a:lnTo>
                <a:lnTo>
                  <a:pt x="1041133" y="8940"/>
                </a:lnTo>
                <a:lnTo>
                  <a:pt x="1035062" y="16408"/>
                </a:lnTo>
                <a:lnTo>
                  <a:pt x="1036764" y="32562"/>
                </a:lnTo>
                <a:lnTo>
                  <a:pt x="1043355" y="38379"/>
                </a:lnTo>
                <a:lnTo>
                  <a:pt x="1051559" y="38379"/>
                </a:lnTo>
                <a:lnTo>
                  <a:pt x="1052106" y="38353"/>
                </a:lnTo>
                <a:lnTo>
                  <a:pt x="1052639" y="38290"/>
                </a:lnTo>
                <a:lnTo>
                  <a:pt x="1088153" y="35034"/>
                </a:lnTo>
                <a:lnTo>
                  <a:pt x="1124126" y="32626"/>
                </a:lnTo>
                <a:lnTo>
                  <a:pt x="1160429" y="31075"/>
                </a:lnTo>
                <a:lnTo>
                  <a:pt x="1196936" y="30391"/>
                </a:lnTo>
                <a:lnTo>
                  <a:pt x="1205331" y="30327"/>
                </a:lnTo>
                <a:lnTo>
                  <a:pt x="1212087" y="23482"/>
                </a:lnTo>
                <a:lnTo>
                  <a:pt x="1211973" y="6730"/>
                </a:lnTo>
                <a:lnTo>
                  <a:pt x="1205179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80938" y="1698718"/>
            <a:ext cx="854710" cy="854710"/>
          </a:xfrm>
          <a:custGeom>
            <a:avLst/>
            <a:gdLst/>
            <a:ahLst/>
            <a:cxnLst/>
            <a:rect l="l" t="t" r="r" b="b"/>
            <a:pathLst>
              <a:path w="854710" h="854710">
                <a:moveTo>
                  <a:pt x="430924" y="0"/>
                </a:moveTo>
                <a:lnTo>
                  <a:pt x="387284" y="2165"/>
                </a:lnTo>
                <a:lnTo>
                  <a:pt x="343844" y="8883"/>
                </a:lnTo>
                <a:lnTo>
                  <a:pt x="300943" y="20173"/>
                </a:lnTo>
                <a:lnTo>
                  <a:pt x="258924" y="36054"/>
                </a:lnTo>
                <a:lnTo>
                  <a:pt x="218124" y="56544"/>
                </a:lnTo>
                <a:lnTo>
                  <a:pt x="178885" y="81661"/>
                </a:lnTo>
                <a:lnTo>
                  <a:pt x="141548" y="111425"/>
                </a:lnTo>
                <a:lnTo>
                  <a:pt x="108641" y="143880"/>
                </a:lnTo>
                <a:lnTo>
                  <a:pt x="80042" y="178978"/>
                </a:lnTo>
                <a:lnTo>
                  <a:pt x="55770" y="216360"/>
                </a:lnTo>
                <a:lnTo>
                  <a:pt x="35845" y="255665"/>
                </a:lnTo>
                <a:lnTo>
                  <a:pt x="20286" y="296533"/>
                </a:lnTo>
                <a:lnTo>
                  <a:pt x="9112" y="338604"/>
                </a:lnTo>
                <a:lnTo>
                  <a:pt x="2344" y="381519"/>
                </a:lnTo>
                <a:lnTo>
                  <a:pt x="0" y="424917"/>
                </a:lnTo>
                <a:lnTo>
                  <a:pt x="2099" y="468438"/>
                </a:lnTo>
                <a:lnTo>
                  <a:pt x="8661" y="511723"/>
                </a:lnTo>
                <a:lnTo>
                  <a:pt x="19706" y="554411"/>
                </a:lnTo>
                <a:lnTo>
                  <a:pt x="35253" y="596142"/>
                </a:lnTo>
                <a:lnTo>
                  <a:pt x="55322" y="636556"/>
                </a:lnTo>
                <a:lnTo>
                  <a:pt x="79930" y="675294"/>
                </a:lnTo>
                <a:lnTo>
                  <a:pt x="109099" y="711995"/>
                </a:lnTo>
                <a:lnTo>
                  <a:pt x="141532" y="744861"/>
                </a:lnTo>
                <a:lnTo>
                  <a:pt x="176685" y="773467"/>
                </a:lnTo>
                <a:lnTo>
                  <a:pt x="214184" y="797792"/>
                </a:lnTo>
                <a:lnTo>
                  <a:pt x="253652" y="817813"/>
                </a:lnTo>
                <a:lnTo>
                  <a:pt x="294714" y="833508"/>
                </a:lnTo>
                <a:lnTo>
                  <a:pt x="336995" y="844854"/>
                </a:lnTo>
                <a:lnTo>
                  <a:pt x="380119" y="851829"/>
                </a:lnTo>
                <a:lnTo>
                  <a:pt x="423711" y="854412"/>
                </a:lnTo>
                <a:lnTo>
                  <a:pt x="467395" y="852580"/>
                </a:lnTo>
                <a:lnTo>
                  <a:pt x="510795" y="846311"/>
                </a:lnTo>
                <a:lnTo>
                  <a:pt x="553537" y="835582"/>
                </a:lnTo>
                <a:lnTo>
                  <a:pt x="595245" y="820372"/>
                </a:lnTo>
                <a:lnTo>
                  <a:pt x="635542" y="800659"/>
                </a:lnTo>
                <a:lnTo>
                  <a:pt x="674055" y="776419"/>
                </a:lnTo>
                <a:lnTo>
                  <a:pt x="710406" y="747631"/>
                </a:lnTo>
                <a:lnTo>
                  <a:pt x="743661" y="714892"/>
                </a:lnTo>
                <a:lnTo>
                  <a:pt x="772602" y="679517"/>
                </a:lnTo>
                <a:lnTo>
                  <a:pt x="797207" y="641869"/>
                </a:lnTo>
                <a:lnTo>
                  <a:pt x="817455" y="602307"/>
                </a:lnTo>
                <a:lnTo>
                  <a:pt x="833323" y="561196"/>
                </a:lnTo>
                <a:lnTo>
                  <a:pt x="844791" y="518895"/>
                </a:lnTo>
                <a:lnTo>
                  <a:pt x="848503" y="496171"/>
                </a:lnTo>
                <a:lnTo>
                  <a:pt x="170339" y="496171"/>
                </a:lnTo>
                <a:lnTo>
                  <a:pt x="143455" y="492251"/>
                </a:lnTo>
                <a:lnTo>
                  <a:pt x="95340" y="475711"/>
                </a:lnTo>
                <a:lnTo>
                  <a:pt x="89224" y="432468"/>
                </a:lnTo>
                <a:lnTo>
                  <a:pt x="93718" y="383661"/>
                </a:lnTo>
                <a:lnTo>
                  <a:pt x="106214" y="339845"/>
                </a:lnTo>
                <a:lnTo>
                  <a:pt x="125667" y="300375"/>
                </a:lnTo>
                <a:lnTo>
                  <a:pt x="151036" y="264609"/>
                </a:lnTo>
                <a:lnTo>
                  <a:pt x="181279" y="231903"/>
                </a:lnTo>
                <a:lnTo>
                  <a:pt x="215353" y="201613"/>
                </a:lnTo>
                <a:lnTo>
                  <a:pt x="252215" y="173096"/>
                </a:lnTo>
                <a:lnTo>
                  <a:pt x="254298" y="171572"/>
                </a:lnTo>
                <a:lnTo>
                  <a:pt x="767963" y="171572"/>
                </a:lnTo>
                <a:lnTo>
                  <a:pt x="746398" y="144368"/>
                </a:lnTo>
                <a:lnTo>
                  <a:pt x="713410" y="110776"/>
                </a:lnTo>
                <a:lnTo>
                  <a:pt x="677900" y="81588"/>
                </a:lnTo>
                <a:lnTo>
                  <a:pt x="640208" y="56824"/>
                </a:lnTo>
                <a:lnTo>
                  <a:pt x="600674" y="36501"/>
                </a:lnTo>
                <a:lnTo>
                  <a:pt x="559638" y="20638"/>
                </a:lnTo>
                <a:lnTo>
                  <a:pt x="517441" y="9255"/>
                </a:lnTo>
                <a:lnTo>
                  <a:pt x="474423" y="2369"/>
                </a:lnTo>
                <a:lnTo>
                  <a:pt x="430924" y="0"/>
                </a:lnTo>
                <a:close/>
              </a:path>
              <a:path w="854710" h="854710">
                <a:moveTo>
                  <a:pt x="768456" y="172194"/>
                </a:moveTo>
                <a:lnTo>
                  <a:pt x="263747" y="172194"/>
                </a:lnTo>
                <a:lnTo>
                  <a:pt x="236094" y="214025"/>
                </a:lnTo>
                <a:lnTo>
                  <a:pt x="213391" y="257239"/>
                </a:lnTo>
                <a:lnTo>
                  <a:pt x="195531" y="301897"/>
                </a:lnTo>
                <a:lnTo>
                  <a:pt x="182403" y="348059"/>
                </a:lnTo>
                <a:lnTo>
                  <a:pt x="173901" y="395785"/>
                </a:lnTo>
                <a:lnTo>
                  <a:pt x="169916" y="445136"/>
                </a:lnTo>
                <a:lnTo>
                  <a:pt x="170339" y="496171"/>
                </a:lnTo>
                <a:lnTo>
                  <a:pt x="848503" y="496171"/>
                </a:lnTo>
                <a:lnTo>
                  <a:pt x="851840" y="475711"/>
                </a:lnTo>
                <a:lnTo>
                  <a:pt x="854438" y="432173"/>
                </a:lnTo>
                <a:lnTo>
                  <a:pt x="852573" y="388476"/>
                </a:lnTo>
                <a:lnTo>
                  <a:pt x="846222" y="345036"/>
                </a:lnTo>
                <a:lnTo>
                  <a:pt x="835361" y="302217"/>
                </a:lnTo>
                <a:lnTo>
                  <a:pt x="819970" y="260378"/>
                </a:lnTo>
                <a:lnTo>
                  <a:pt x="800027" y="219883"/>
                </a:lnTo>
                <a:lnTo>
                  <a:pt x="775510" y="181092"/>
                </a:lnTo>
                <a:lnTo>
                  <a:pt x="768456" y="172194"/>
                </a:lnTo>
                <a:close/>
              </a:path>
              <a:path w="854710" h="854710">
                <a:moveTo>
                  <a:pt x="767963" y="171572"/>
                </a:moveTo>
                <a:lnTo>
                  <a:pt x="254298" y="171572"/>
                </a:lnTo>
                <a:lnTo>
                  <a:pt x="258223" y="172537"/>
                </a:lnTo>
                <a:lnTo>
                  <a:pt x="263747" y="172194"/>
                </a:lnTo>
                <a:lnTo>
                  <a:pt x="768456" y="172194"/>
                </a:lnTo>
                <a:lnTo>
                  <a:pt x="767963" y="171572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54236" y="5225077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19" h="388620">
                <a:moveTo>
                  <a:pt x="195389" y="0"/>
                </a:moveTo>
                <a:lnTo>
                  <a:pt x="150566" y="4948"/>
                </a:lnTo>
                <a:lnTo>
                  <a:pt x="109458" y="19256"/>
                </a:lnTo>
                <a:lnTo>
                  <a:pt x="73218" y="41796"/>
                </a:lnTo>
                <a:lnTo>
                  <a:pt x="43000" y="71435"/>
                </a:lnTo>
                <a:lnTo>
                  <a:pt x="19956" y="107045"/>
                </a:lnTo>
                <a:lnTo>
                  <a:pt x="5238" y="147495"/>
                </a:lnTo>
                <a:lnTo>
                  <a:pt x="0" y="191655"/>
                </a:lnTo>
                <a:lnTo>
                  <a:pt x="4907" y="237240"/>
                </a:lnTo>
                <a:lnTo>
                  <a:pt x="19155" y="278811"/>
                </a:lnTo>
                <a:lnTo>
                  <a:pt x="41676" y="315281"/>
                </a:lnTo>
                <a:lnTo>
                  <a:pt x="71401" y="345561"/>
                </a:lnTo>
                <a:lnTo>
                  <a:pt x="107262" y="368561"/>
                </a:lnTo>
                <a:lnTo>
                  <a:pt x="148190" y="383192"/>
                </a:lnTo>
                <a:lnTo>
                  <a:pt x="193116" y="388365"/>
                </a:lnTo>
                <a:lnTo>
                  <a:pt x="237917" y="383339"/>
                </a:lnTo>
                <a:lnTo>
                  <a:pt x="279001" y="368860"/>
                </a:lnTo>
                <a:lnTo>
                  <a:pt x="315217" y="346072"/>
                </a:lnTo>
                <a:lnTo>
                  <a:pt x="345412" y="316117"/>
                </a:lnTo>
                <a:lnTo>
                  <a:pt x="368435" y="280140"/>
                </a:lnTo>
                <a:lnTo>
                  <a:pt x="383132" y="239283"/>
                </a:lnTo>
                <a:lnTo>
                  <a:pt x="385959" y="215137"/>
                </a:lnTo>
                <a:lnTo>
                  <a:pt x="57492" y="215137"/>
                </a:lnTo>
                <a:lnTo>
                  <a:pt x="55956" y="213144"/>
                </a:lnTo>
                <a:lnTo>
                  <a:pt x="54444" y="212089"/>
                </a:lnTo>
                <a:lnTo>
                  <a:pt x="54343" y="210921"/>
                </a:lnTo>
                <a:lnTo>
                  <a:pt x="52909" y="174142"/>
                </a:lnTo>
                <a:lnTo>
                  <a:pt x="57124" y="139025"/>
                </a:lnTo>
                <a:lnTo>
                  <a:pt x="69845" y="106438"/>
                </a:lnTo>
                <a:lnTo>
                  <a:pt x="93929" y="77254"/>
                </a:lnTo>
                <a:lnTo>
                  <a:pt x="103662" y="69164"/>
                </a:lnTo>
                <a:lnTo>
                  <a:pt x="110540" y="66346"/>
                </a:lnTo>
                <a:lnTo>
                  <a:pt x="339046" y="66346"/>
                </a:lnTo>
                <a:lnTo>
                  <a:pt x="316030" y="43124"/>
                </a:lnTo>
                <a:lnTo>
                  <a:pt x="280165" y="20036"/>
                </a:lnTo>
                <a:lnTo>
                  <a:pt x="239556" y="5262"/>
                </a:lnTo>
                <a:lnTo>
                  <a:pt x="195389" y="0"/>
                </a:lnTo>
                <a:close/>
              </a:path>
              <a:path w="388619" h="388620">
                <a:moveTo>
                  <a:pt x="339046" y="66346"/>
                </a:moveTo>
                <a:lnTo>
                  <a:pt x="110540" y="66346"/>
                </a:lnTo>
                <a:lnTo>
                  <a:pt x="117657" y="68626"/>
                </a:lnTo>
                <a:lnTo>
                  <a:pt x="128104" y="75831"/>
                </a:lnTo>
                <a:lnTo>
                  <a:pt x="131533" y="78333"/>
                </a:lnTo>
                <a:lnTo>
                  <a:pt x="134658" y="81267"/>
                </a:lnTo>
                <a:lnTo>
                  <a:pt x="140081" y="85813"/>
                </a:lnTo>
                <a:lnTo>
                  <a:pt x="110597" y="113066"/>
                </a:lnTo>
                <a:lnTo>
                  <a:pt x="86961" y="143508"/>
                </a:lnTo>
                <a:lnTo>
                  <a:pt x="69238" y="177434"/>
                </a:lnTo>
                <a:lnTo>
                  <a:pt x="57492" y="215137"/>
                </a:lnTo>
                <a:lnTo>
                  <a:pt x="385959" y="215137"/>
                </a:lnTo>
                <a:lnTo>
                  <a:pt x="388353" y="194690"/>
                </a:lnTo>
                <a:lnTo>
                  <a:pt x="383314" y="150309"/>
                </a:lnTo>
                <a:lnTo>
                  <a:pt x="368790" y="109456"/>
                </a:lnTo>
                <a:lnTo>
                  <a:pt x="345967" y="73329"/>
                </a:lnTo>
                <a:lnTo>
                  <a:pt x="339046" y="66346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1549" y="5462849"/>
            <a:ext cx="951230" cy="924560"/>
          </a:xfrm>
          <a:custGeom>
            <a:avLst/>
            <a:gdLst/>
            <a:ahLst/>
            <a:cxnLst/>
            <a:rect l="l" t="t" r="r" b="b"/>
            <a:pathLst>
              <a:path w="951230" h="924560">
                <a:moveTo>
                  <a:pt x="927455" y="828294"/>
                </a:moveTo>
                <a:lnTo>
                  <a:pt x="921283" y="832713"/>
                </a:lnTo>
                <a:lnTo>
                  <a:pt x="920165" y="839317"/>
                </a:lnTo>
                <a:lnTo>
                  <a:pt x="916863" y="856888"/>
                </a:lnTo>
                <a:lnTo>
                  <a:pt x="912890" y="874260"/>
                </a:lnTo>
                <a:lnTo>
                  <a:pt x="908262" y="891372"/>
                </a:lnTo>
                <a:lnTo>
                  <a:pt x="902995" y="908164"/>
                </a:lnTo>
                <a:lnTo>
                  <a:pt x="900861" y="914527"/>
                </a:lnTo>
                <a:lnTo>
                  <a:pt x="904290" y="921423"/>
                </a:lnTo>
                <a:lnTo>
                  <a:pt x="911936" y="923988"/>
                </a:lnTo>
                <a:lnTo>
                  <a:pt x="913244" y="924191"/>
                </a:lnTo>
                <a:lnTo>
                  <a:pt x="919607" y="924191"/>
                </a:lnTo>
                <a:lnTo>
                  <a:pt x="936478" y="880160"/>
                </a:lnTo>
                <a:lnTo>
                  <a:pt x="945273" y="836726"/>
                </a:lnTo>
                <a:lnTo>
                  <a:pt x="940790" y="830465"/>
                </a:lnTo>
                <a:lnTo>
                  <a:pt x="934173" y="829348"/>
                </a:lnTo>
                <a:lnTo>
                  <a:pt x="927455" y="828294"/>
                </a:lnTo>
                <a:close/>
              </a:path>
              <a:path w="951230" h="924560">
                <a:moveTo>
                  <a:pt x="941298" y="683158"/>
                </a:moveTo>
                <a:lnTo>
                  <a:pt x="927798" y="684542"/>
                </a:lnTo>
                <a:lnTo>
                  <a:pt x="922959" y="690537"/>
                </a:lnTo>
                <a:lnTo>
                  <a:pt x="923671" y="697204"/>
                </a:lnTo>
                <a:lnTo>
                  <a:pt x="925072" y="712312"/>
                </a:lnTo>
                <a:lnTo>
                  <a:pt x="926076" y="727329"/>
                </a:lnTo>
                <a:lnTo>
                  <a:pt x="926676" y="742203"/>
                </a:lnTo>
                <a:lnTo>
                  <a:pt x="926871" y="756881"/>
                </a:lnTo>
                <a:lnTo>
                  <a:pt x="926833" y="764628"/>
                </a:lnTo>
                <a:lnTo>
                  <a:pt x="926604" y="775220"/>
                </a:lnTo>
                <a:lnTo>
                  <a:pt x="931938" y="780770"/>
                </a:lnTo>
                <a:lnTo>
                  <a:pt x="938898" y="780923"/>
                </a:lnTo>
                <a:lnTo>
                  <a:pt x="945502" y="780923"/>
                </a:lnTo>
                <a:lnTo>
                  <a:pt x="950925" y="775639"/>
                </a:lnTo>
                <a:lnTo>
                  <a:pt x="951064" y="769010"/>
                </a:lnTo>
                <a:lnTo>
                  <a:pt x="951133" y="764628"/>
                </a:lnTo>
                <a:lnTo>
                  <a:pt x="951191" y="756881"/>
                </a:lnTo>
                <a:lnTo>
                  <a:pt x="950987" y="741568"/>
                </a:lnTo>
                <a:lnTo>
                  <a:pt x="950358" y="726049"/>
                </a:lnTo>
                <a:lnTo>
                  <a:pt x="949307" y="710392"/>
                </a:lnTo>
                <a:lnTo>
                  <a:pt x="947839" y="694651"/>
                </a:lnTo>
                <a:lnTo>
                  <a:pt x="947140" y="687971"/>
                </a:lnTo>
                <a:lnTo>
                  <a:pt x="941298" y="683158"/>
                </a:lnTo>
                <a:close/>
              </a:path>
              <a:path w="951230" h="924560">
                <a:moveTo>
                  <a:pt x="400100" y="710628"/>
                </a:moveTo>
                <a:lnTo>
                  <a:pt x="393788" y="715048"/>
                </a:lnTo>
                <a:lnTo>
                  <a:pt x="391350" y="728256"/>
                </a:lnTo>
                <a:lnTo>
                  <a:pt x="395719" y="734593"/>
                </a:lnTo>
                <a:lnTo>
                  <a:pt x="440296" y="739317"/>
                </a:lnTo>
                <a:lnTo>
                  <a:pt x="450074" y="739072"/>
                </a:lnTo>
                <a:lnTo>
                  <a:pt x="490207" y="727887"/>
                </a:lnTo>
                <a:lnTo>
                  <a:pt x="487705" y="714970"/>
                </a:lnTo>
                <a:lnTo>
                  <a:pt x="440847" y="714970"/>
                </a:lnTo>
                <a:lnTo>
                  <a:pt x="423786" y="714232"/>
                </a:lnTo>
                <a:lnTo>
                  <a:pt x="406730" y="711898"/>
                </a:lnTo>
                <a:lnTo>
                  <a:pt x="400100" y="710628"/>
                </a:lnTo>
                <a:close/>
              </a:path>
              <a:path w="951230" h="924560">
                <a:moveTo>
                  <a:pt x="481253" y="710336"/>
                </a:moveTo>
                <a:lnTo>
                  <a:pt x="474687" y="711669"/>
                </a:lnTo>
                <a:lnTo>
                  <a:pt x="457838" y="714114"/>
                </a:lnTo>
                <a:lnTo>
                  <a:pt x="440847" y="714970"/>
                </a:lnTo>
                <a:lnTo>
                  <a:pt x="487705" y="714970"/>
                </a:lnTo>
                <a:lnTo>
                  <a:pt x="487654" y="714705"/>
                </a:lnTo>
                <a:lnTo>
                  <a:pt x="481253" y="710336"/>
                </a:lnTo>
                <a:close/>
              </a:path>
              <a:path w="951230" h="924560">
                <a:moveTo>
                  <a:pt x="278803" y="639013"/>
                </a:moveTo>
                <a:lnTo>
                  <a:pt x="268109" y="647115"/>
                </a:lnTo>
                <a:lnTo>
                  <a:pt x="267055" y="654735"/>
                </a:lnTo>
                <a:lnTo>
                  <a:pt x="271094" y="660107"/>
                </a:lnTo>
                <a:lnTo>
                  <a:pt x="297664" y="688125"/>
                </a:lnTo>
                <a:lnTo>
                  <a:pt x="330377" y="710171"/>
                </a:lnTo>
                <a:lnTo>
                  <a:pt x="334149" y="711606"/>
                </a:lnTo>
                <a:lnTo>
                  <a:pt x="340423" y="711606"/>
                </a:lnTo>
                <a:lnTo>
                  <a:pt x="344627" y="709256"/>
                </a:lnTo>
                <a:lnTo>
                  <a:pt x="349961" y="699211"/>
                </a:lnTo>
                <a:lnTo>
                  <a:pt x="347713" y="691857"/>
                </a:lnTo>
                <a:lnTo>
                  <a:pt x="341782" y="688708"/>
                </a:lnTo>
                <a:lnTo>
                  <a:pt x="326966" y="679820"/>
                </a:lnTo>
                <a:lnTo>
                  <a:pt x="313450" y="669620"/>
                </a:lnTo>
                <a:lnTo>
                  <a:pt x="301279" y="658143"/>
                </a:lnTo>
                <a:lnTo>
                  <a:pt x="290499" y="645426"/>
                </a:lnTo>
                <a:lnTo>
                  <a:pt x="286435" y="640080"/>
                </a:lnTo>
                <a:lnTo>
                  <a:pt x="278803" y="639013"/>
                </a:lnTo>
                <a:close/>
              </a:path>
              <a:path w="951230" h="924560">
                <a:moveTo>
                  <a:pt x="599554" y="640524"/>
                </a:moveTo>
                <a:lnTo>
                  <a:pt x="567023" y="668494"/>
                </a:lnTo>
                <a:lnTo>
                  <a:pt x="532942" y="690562"/>
                </a:lnTo>
                <a:lnTo>
                  <a:pt x="530936" y="697992"/>
                </a:lnTo>
                <a:lnTo>
                  <a:pt x="536524" y="707732"/>
                </a:lnTo>
                <a:lnTo>
                  <a:pt x="540613" y="709930"/>
                </a:lnTo>
                <a:lnTo>
                  <a:pt x="546874" y="709930"/>
                </a:lnTo>
                <a:lnTo>
                  <a:pt x="581499" y="688024"/>
                </a:lnTo>
                <a:lnTo>
                  <a:pt x="611327" y="662825"/>
                </a:lnTo>
                <a:lnTo>
                  <a:pt x="616445" y="650519"/>
                </a:lnTo>
                <a:lnTo>
                  <a:pt x="607237" y="640753"/>
                </a:lnTo>
                <a:lnTo>
                  <a:pt x="599554" y="640524"/>
                </a:lnTo>
                <a:close/>
              </a:path>
              <a:path w="951230" h="924560">
                <a:moveTo>
                  <a:pt x="907008" y="540004"/>
                </a:moveTo>
                <a:lnTo>
                  <a:pt x="894257" y="544195"/>
                </a:lnTo>
                <a:lnTo>
                  <a:pt x="890803" y="551091"/>
                </a:lnTo>
                <a:lnTo>
                  <a:pt x="892924" y="557453"/>
                </a:lnTo>
                <a:lnTo>
                  <a:pt x="898391" y="574662"/>
                </a:lnTo>
                <a:lnTo>
                  <a:pt x="903409" y="591959"/>
                </a:lnTo>
                <a:lnTo>
                  <a:pt x="907963" y="609285"/>
                </a:lnTo>
                <a:lnTo>
                  <a:pt x="912037" y="626579"/>
                </a:lnTo>
                <a:lnTo>
                  <a:pt x="913295" y="632244"/>
                </a:lnTo>
                <a:lnTo>
                  <a:pt x="918311" y="636104"/>
                </a:lnTo>
                <a:lnTo>
                  <a:pt x="924763" y="636104"/>
                </a:lnTo>
                <a:lnTo>
                  <a:pt x="925652" y="636003"/>
                </a:lnTo>
                <a:lnTo>
                  <a:pt x="933094" y="634352"/>
                </a:lnTo>
                <a:lnTo>
                  <a:pt x="937234" y="627862"/>
                </a:lnTo>
                <a:lnTo>
                  <a:pt x="935786" y="621309"/>
                </a:lnTo>
                <a:lnTo>
                  <a:pt x="921652" y="567602"/>
                </a:lnTo>
                <a:lnTo>
                  <a:pt x="913892" y="543433"/>
                </a:lnTo>
                <a:lnTo>
                  <a:pt x="907008" y="540004"/>
                </a:lnTo>
                <a:close/>
              </a:path>
              <a:path w="951230" h="924560">
                <a:moveTo>
                  <a:pt x="691273" y="524344"/>
                </a:moveTo>
                <a:lnTo>
                  <a:pt x="683882" y="526567"/>
                </a:lnTo>
                <a:lnTo>
                  <a:pt x="680681" y="532460"/>
                </a:lnTo>
                <a:lnTo>
                  <a:pt x="675469" y="541756"/>
                </a:lnTo>
                <a:lnTo>
                  <a:pt x="667167" y="555520"/>
                </a:lnTo>
                <a:lnTo>
                  <a:pt x="655919" y="572679"/>
                </a:lnTo>
                <a:lnTo>
                  <a:pt x="641870" y="592162"/>
                </a:lnTo>
                <a:lnTo>
                  <a:pt x="637819" y="597522"/>
                </a:lnTo>
                <a:lnTo>
                  <a:pt x="638860" y="605142"/>
                </a:lnTo>
                <a:lnTo>
                  <a:pt x="646417" y="610870"/>
                </a:lnTo>
                <a:lnTo>
                  <a:pt x="648995" y="611670"/>
                </a:lnTo>
                <a:lnTo>
                  <a:pt x="655231" y="611670"/>
                </a:lnTo>
                <a:lnTo>
                  <a:pt x="687085" y="569561"/>
                </a:lnTo>
                <a:lnTo>
                  <a:pt x="705269" y="538111"/>
                </a:lnTo>
                <a:lnTo>
                  <a:pt x="703072" y="530733"/>
                </a:lnTo>
                <a:lnTo>
                  <a:pt x="691273" y="524344"/>
                </a:lnTo>
                <a:close/>
              </a:path>
              <a:path w="951230" h="924560">
                <a:moveTo>
                  <a:pt x="239179" y="501942"/>
                </a:moveTo>
                <a:lnTo>
                  <a:pt x="233413" y="507009"/>
                </a:lnTo>
                <a:lnTo>
                  <a:pt x="232371" y="520636"/>
                </a:lnTo>
                <a:lnTo>
                  <a:pt x="232105" y="527532"/>
                </a:lnTo>
                <a:lnTo>
                  <a:pt x="232105" y="534365"/>
                </a:lnTo>
                <a:lnTo>
                  <a:pt x="235700" y="576581"/>
                </a:lnTo>
                <a:lnTo>
                  <a:pt x="244805" y="599262"/>
                </a:lnTo>
                <a:lnTo>
                  <a:pt x="251231" y="599262"/>
                </a:lnTo>
                <a:lnTo>
                  <a:pt x="252196" y="599147"/>
                </a:lnTo>
                <a:lnTo>
                  <a:pt x="259676" y="597344"/>
                </a:lnTo>
                <a:lnTo>
                  <a:pt x="263702" y="590778"/>
                </a:lnTo>
                <a:lnTo>
                  <a:pt x="262128" y="584250"/>
                </a:lnTo>
                <a:lnTo>
                  <a:pt x="259640" y="572287"/>
                </a:lnTo>
                <a:lnTo>
                  <a:pt x="257857" y="559955"/>
                </a:lnTo>
                <a:lnTo>
                  <a:pt x="256784" y="547299"/>
                </a:lnTo>
                <a:lnTo>
                  <a:pt x="256425" y="534365"/>
                </a:lnTo>
                <a:lnTo>
                  <a:pt x="256449" y="527532"/>
                </a:lnTo>
                <a:lnTo>
                  <a:pt x="256667" y="521868"/>
                </a:lnTo>
                <a:lnTo>
                  <a:pt x="257657" y="508863"/>
                </a:lnTo>
                <a:lnTo>
                  <a:pt x="252653" y="503021"/>
                </a:lnTo>
                <a:lnTo>
                  <a:pt x="239179" y="501942"/>
                </a:lnTo>
                <a:close/>
              </a:path>
              <a:path w="951230" h="924560">
                <a:moveTo>
                  <a:pt x="838060" y="409752"/>
                </a:moveTo>
                <a:lnTo>
                  <a:pt x="827430" y="417969"/>
                </a:lnTo>
                <a:lnTo>
                  <a:pt x="826439" y="425602"/>
                </a:lnTo>
                <a:lnTo>
                  <a:pt x="830541" y="430923"/>
                </a:lnTo>
                <a:lnTo>
                  <a:pt x="836098" y="438224"/>
                </a:lnTo>
                <a:lnTo>
                  <a:pt x="860942" y="477668"/>
                </a:lnTo>
                <a:lnTo>
                  <a:pt x="868984" y="495096"/>
                </a:lnTo>
                <a:lnTo>
                  <a:pt x="873404" y="497751"/>
                </a:lnTo>
                <a:lnTo>
                  <a:pt x="879716" y="497751"/>
                </a:lnTo>
                <a:lnTo>
                  <a:pt x="881418" y="497408"/>
                </a:lnTo>
                <a:lnTo>
                  <a:pt x="889152" y="493915"/>
                </a:lnTo>
                <a:lnTo>
                  <a:pt x="891882" y="486727"/>
                </a:lnTo>
                <a:lnTo>
                  <a:pt x="889127" y="480593"/>
                </a:lnTo>
                <a:lnTo>
                  <a:pt x="866933" y="439180"/>
                </a:lnTo>
                <a:lnTo>
                  <a:pt x="845693" y="410743"/>
                </a:lnTo>
                <a:lnTo>
                  <a:pt x="838060" y="409752"/>
                </a:lnTo>
                <a:close/>
              </a:path>
              <a:path w="951230" h="924560">
                <a:moveTo>
                  <a:pt x="713841" y="381736"/>
                </a:moveTo>
                <a:lnTo>
                  <a:pt x="707034" y="382028"/>
                </a:lnTo>
                <a:lnTo>
                  <a:pt x="700328" y="382435"/>
                </a:lnTo>
                <a:lnTo>
                  <a:pt x="695223" y="388213"/>
                </a:lnTo>
                <a:lnTo>
                  <a:pt x="696112" y="402539"/>
                </a:lnTo>
                <a:lnTo>
                  <a:pt x="696338" y="409829"/>
                </a:lnTo>
                <a:lnTo>
                  <a:pt x="694837" y="453586"/>
                </a:lnTo>
                <a:lnTo>
                  <a:pt x="692937" y="472313"/>
                </a:lnTo>
                <a:lnTo>
                  <a:pt x="697750" y="478320"/>
                </a:lnTo>
                <a:lnTo>
                  <a:pt x="704418" y="479056"/>
                </a:lnTo>
                <a:lnTo>
                  <a:pt x="705319" y="479120"/>
                </a:lnTo>
                <a:lnTo>
                  <a:pt x="711885" y="479120"/>
                </a:lnTo>
                <a:lnTo>
                  <a:pt x="720485" y="430541"/>
                </a:lnTo>
                <a:lnTo>
                  <a:pt x="720674" y="409829"/>
                </a:lnTo>
                <a:lnTo>
                  <a:pt x="720420" y="401548"/>
                </a:lnTo>
                <a:lnTo>
                  <a:pt x="719505" y="386715"/>
                </a:lnTo>
                <a:lnTo>
                  <a:pt x="713841" y="381736"/>
                </a:lnTo>
                <a:close/>
              </a:path>
              <a:path w="951230" h="924560">
                <a:moveTo>
                  <a:pt x="290791" y="363435"/>
                </a:moveTo>
                <a:lnTo>
                  <a:pt x="262050" y="404460"/>
                </a:lnTo>
                <a:lnTo>
                  <a:pt x="245999" y="445897"/>
                </a:lnTo>
                <a:lnTo>
                  <a:pt x="249453" y="452793"/>
                </a:lnTo>
                <a:lnTo>
                  <a:pt x="257098" y="455333"/>
                </a:lnTo>
                <a:lnTo>
                  <a:pt x="258394" y="455536"/>
                </a:lnTo>
                <a:lnTo>
                  <a:pt x="264756" y="455536"/>
                </a:lnTo>
                <a:lnTo>
                  <a:pt x="269506" y="452310"/>
                </a:lnTo>
                <a:lnTo>
                  <a:pt x="271195" y="447217"/>
                </a:lnTo>
                <a:lnTo>
                  <a:pt x="277194" y="430779"/>
                </a:lnTo>
                <a:lnTo>
                  <a:pt x="284121" y="414662"/>
                </a:lnTo>
                <a:lnTo>
                  <a:pt x="291948" y="398920"/>
                </a:lnTo>
                <a:lnTo>
                  <a:pt x="300647" y="383603"/>
                </a:lnTo>
                <a:lnTo>
                  <a:pt x="304126" y="377850"/>
                </a:lnTo>
                <a:lnTo>
                  <a:pt x="302285" y="370382"/>
                </a:lnTo>
                <a:lnTo>
                  <a:pt x="290791" y="363435"/>
                </a:lnTo>
                <a:close/>
              </a:path>
              <a:path w="951230" h="924560">
                <a:moveTo>
                  <a:pt x="740371" y="305993"/>
                </a:moveTo>
                <a:lnTo>
                  <a:pt x="732739" y="306971"/>
                </a:lnTo>
                <a:lnTo>
                  <a:pt x="724560" y="317652"/>
                </a:lnTo>
                <a:lnTo>
                  <a:pt x="725576" y="325272"/>
                </a:lnTo>
                <a:lnTo>
                  <a:pt x="730910" y="329349"/>
                </a:lnTo>
                <a:lnTo>
                  <a:pt x="744351" y="340074"/>
                </a:lnTo>
                <a:lnTo>
                  <a:pt x="757689" y="351575"/>
                </a:lnTo>
                <a:lnTo>
                  <a:pt x="770877" y="363812"/>
                </a:lnTo>
                <a:lnTo>
                  <a:pt x="783869" y="376745"/>
                </a:lnTo>
                <a:lnTo>
                  <a:pt x="786244" y="379196"/>
                </a:lnTo>
                <a:lnTo>
                  <a:pt x="789419" y="380428"/>
                </a:lnTo>
                <a:lnTo>
                  <a:pt x="795642" y="380428"/>
                </a:lnTo>
                <a:lnTo>
                  <a:pt x="798703" y="379298"/>
                </a:lnTo>
                <a:lnTo>
                  <a:pt x="805878" y="372325"/>
                </a:lnTo>
                <a:lnTo>
                  <a:pt x="805992" y="364629"/>
                </a:lnTo>
                <a:lnTo>
                  <a:pt x="801306" y="359803"/>
                </a:lnTo>
                <a:lnTo>
                  <a:pt x="787689" y="346249"/>
                </a:lnTo>
                <a:lnTo>
                  <a:pt x="773847" y="333409"/>
                </a:lnTo>
                <a:lnTo>
                  <a:pt x="759831" y="321327"/>
                </a:lnTo>
                <a:lnTo>
                  <a:pt x="745693" y="310045"/>
                </a:lnTo>
                <a:lnTo>
                  <a:pt x="740371" y="305993"/>
                </a:lnTo>
                <a:close/>
              </a:path>
              <a:path w="951230" h="924560">
                <a:moveTo>
                  <a:pt x="604939" y="242011"/>
                </a:moveTo>
                <a:lnTo>
                  <a:pt x="598335" y="246037"/>
                </a:lnTo>
                <a:lnTo>
                  <a:pt x="595122" y="259092"/>
                </a:lnTo>
                <a:lnTo>
                  <a:pt x="599109" y="265671"/>
                </a:lnTo>
                <a:lnTo>
                  <a:pt x="605624" y="267271"/>
                </a:lnTo>
                <a:lnTo>
                  <a:pt x="622229" y="271873"/>
                </a:lnTo>
                <a:lnTo>
                  <a:pt x="638743" y="277491"/>
                </a:lnTo>
                <a:lnTo>
                  <a:pt x="655109" y="284105"/>
                </a:lnTo>
                <a:lnTo>
                  <a:pt x="671703" y="291909"/>
                </a:lnTo>
                <a:lnTo>
                  <a:pt x="672147" y="292100"/>
                </a:lnTo>
                <a:lnTo>
                  <a:pt x="685698" y="331177"/>
                </a:lnTo>
                <a:lnTo>
                  <a:pt x="690575" y="334683"/>
                </a:lnTo>
                <a:lnTo>
                  <a:pt x="696976" y="334683"/>
                </a:lnTo>
                <a:lnTo>
                  <a:pt x="698080" y="334543"/>
                </a:lnTo>
                <a:lnTo>
                  <a:pt x="705650" y="332422"/>
                </a:lnTo>
                <a:lnTo>
                  <a:pt x="709422" y="325704"/>
                </a:lnTo>
                <a:lnTo>
                  <a:pt x="707605" y="319239"/>
                </a:lnTo>
                <a:lnTo>
                  <a:pt x="701942" y="301119"/>
                </a:lnTo>
                <a:lnTo>
                  <a:pt x="695239" y="283414"/>
                </a:lnTo>
                <a:lnTo>
                  <a:pt x="687521" y="266188"/>
                </a:lnTo>
                <a:lnTo>
                  <a:pt x="683381" y="258254"/>
                </a:lnTo>
                <a:lnTo>
                  <a:pt x="656374" y="258254"/>
                </a:lnTo>
                <a:lnTo>
                  <a:pt x="645220" y="253967"/>
                </a:lnTo>
                <a:lnTo>
                  <a:pt x="634001" y="250101"/>
                </a:lnTo>
                <a:lnTo>
                  <a:pt x="622732" y="246663"/>
                </a:lnTo>
                <a:lnTo>
                  <a:pt x="611378" y="243649"/>
                </a:lnTo>
                <a:lnTo>
                  <a:pt x="604939" y="242011"/>
                </a:lnTo>
                <a:close/>
              </a:path>
              <a:path w="951230" h="924560">
                <a:moveTo>
                  <a:pt x="668121" y="241566"/>
                </a:moveTo>
                <a:lnTo>
                  <a:pt x="657415" y="247573"/>
                </a:lnTo>
                <a:lnTo>
                  <a:pt x="655154" y="253111"/>
                </a:lnTo>
                <a:lnTo>
                  <a:pt x="656374" y="258254"/>
                </a:lnTo>
                <a:lnTo>
                  <a:pt x="683381" y="258254"/>
                </a:lnTo>
                <a:lnTo>
                  <a:pt x="678815" y="249504"/>
                </a:lnTo>
                <a:lnTo>
                  <a:pt x="675538" y="243649"/>
                </a:lnTo>
                <a:lnTo>
                  <a:pt x="668121" y="241566"/>
                </a:lnTo>
                <a:close/>
              </a:path>
              <a:path w="951230" h="924560">
                <a:moveTo>
                  <a:pt x="396163" y="265823"/>
                </a:moveTo>
                <a:lnTo>
                  <a:pt x="352715" y="289355"/>
                </a:lnTo>
                <a:lnTo>
                  <a:pt x="321386" y="315976"/>
                </a:lnTo>
                <a:lnTo>
                  <a:pt x="321449" y="323684"/>
                </a:lnTo>
                <a:lnTo>
                  <a:pt x="328612" y="330695"/>
                </a:lnTo>
                <a:lnTo>
                  <a:pt x="331685" y="331863"/>
                </a:lnTo>
                <a:lnTo>
                  <a:pt x="337908" y="331863"/>
                </a:lnTo>
                <a:lnTo>
                  <a:pt x="341058" y="330644"/>
                </a:lnTo>
                <a:lnTo>
                  <a:pt x="347040" y="324548"/>
                </a:lnTo>
                <a:lnTo>
                  <a:pt x="350735" y="320967"/>
                </a:lnTo>
                <a:lnTo>
                  <a:pt x="400558" y="290652"/>
                </a:lnTo>
                <a:lnTo>
                  <a:pt x="406615" y="287756"/>
                </a:lnTo>
                <a:lnTo>
                  <a:pt x="409194" y="280504"/>
                </a:lnTo>
                <a:lnTo>
                  <a:pt x="403428" y="268376"/>
                </a:lnTo>
                <a:lnTo>
                  <a:pt x="396163" y="265823"/>
                </a:lnTo>
                <a:close/>
              </a:path>
              <a:path w="951230" h="924560">
                <a:moveTo>
                  <a:pt x="542988" y="234581"/>
                </a:moveTo>
                <a:lnTo>
                  <a:pt x="536257" y="234581"/>
                </a:lnTo>
                <a:lnTo>
                  <a:pt x="517538" y="235174"/>
                </a:lnTo>
                <a:lnTo>
                  <a:pt x="461213" y="243573"/>
                </a:lnTo>
                <a:lnTo>
                  <a:pt x="450634" y="251663"/>
                </a:lnTo>
                <a:lnTo>
                  <a:pt x="453517" y="263791"/>
                </a:lnTo>
                <a:lnTo>
                  <a:pt x="458495" y="267550"/>
                </a:lnTo>
                <a:lnTo>
                  <a:pt x="464934" y="267550"/>
                </a:lnTo>
                <a:lnTo>
                  <a:pt x="465874" y="267449"/>
                </a:lnTo>
                <a:lnTo>
                  <a:pt x="466826" y="267220"/>
                </a:lnTo>
                <a:lnTo>
                  <a:pt x="484187" y="263611"/>
                </a:lnTo>
                <a:lnTo>
                  <a:pt x="501596" y="261018"/>
                </a:lnTo>
                <a:lnTo>
                  <a:pt x="518990" y="259446"/>
                </a:lnTo>
                <a:lnTo>
                  <a:pt x="536308" y="258902"/>
                </a:lnTo>
                <a:lnTo>
                  <a:pt x="543026" y="258889"/>
                </a:lnTo>
                <a:lnTo>
                  <a:pt x="548462" y="253441"/>
                </a:lnTo>
                <a:lnTo>
                  <a:pt x="548436" y="240004"/>
                </a:lnTo>
                <a:lnTo>
                  <a:pt x="542988" y="234581"/>
                </a:lnTo>
                <a:close/>
              </a:path>
              <a:path w="951230" h="924560">
                <a:moveTo>
                  <a:pt x="573290" y="134289"/>
                </a:moveTo>
                <a:lnTo>
                  <a:pt x="565683" y="135420"/>
                </a:lnTo>
                <a:lnTo>
                  <a:pt x="557682" y="146176"/>
                </a:lnTo>
                <a:lnTo>
                  <a:pt x="558800" y="153797"/>
                </a:lnTo>
                <a:lnTo>
                  <a:pt x="564184" y="157797"/>
                </a:lnTo>
                <a:lnTo>
                  <a:pt x="578478" y="168924"/>
                </a:lnTo>
                <a:lnTo>
                  <a:pt x="592008" y="180503"/>
                </a:lnTo>
                <a:lnTo>
                  <a:pt x="604727" y="192489"/>
                </a:lnTo>
                <a:lnTo>
                  <a:pt x="616585" y="204838"/>
                </a:lnTo>
                <a:lnTo>
                  <a:pt x="618985" y="207479"/>
                </a:lnTo>
                <a:lnTo>
                  <a:pt x="622274" y="208800"/>
                </a:lnTo>
                <a:lnTo>
                  <a:pt x="628497" y="208800"/>
                </a:lnTo>
                <a:lnTo>
                  <a:pt x="631431" y="207759"/>
                </a:lnTo>
                <a:lnTo>
                  <a:pt x="638721" y="201117"/>
                </a:lnTo>
                <a:lnTo>
                  <a:pt x="639076" y="193421"/>
                </a:lnTo>
                <a:lnTo>
                  <a:pt x="634555" y="188455"/>
                </a:lnTo>
                <a:lnTo>
                  <a:pt x="621888" y="175260"/>
                </a:lnTo>
                <a:lnTo>
                  <a:pt x="608322" y="162471"/>
                </a:lnTo>
                <a:lnTo>
                  <a:pt x="593905" y="150129"/>
                </a:lnTo>
                <a:lnTo>
                  <a:pt x="578688" y="138277"/>
                </a:lnTo>
                <a:lnTo>
                  <a:pt x="573290" y="134289"/>
                </a:lnTo>
                <a:close/>
              </a:path>
              <a:path w="951230" h="924560">
                <a:moveTo>
                  <a:pt x="441426" y="65405"/>
                </a:moveTo>
                <a:lnTo>
                  <a:pt x="434365" y="68491"/>
                </a:lnTo>
                <a:lnTo>
                  <a:pt x="429501" y="81013"/>
                </a:lnTo>
                <a:lnTo>
                  <a:pt x="432600" y="88049"/>
                </a:lnTo>
                <a:lnTo>
                  <a:pt x="438873" y="90487"/>
                </a:lnTo>
                <a:lnTo>
                  <a:pt x="455973" y="97393"/>
                </a:lnTo>
                <a:lnTo>
                  <a:pt x="472563" y="104644"/>
                </a:lnTo>
                <a:lnTo>
                  <a:pt x="488587" y="112215"/>
                </a:lnTo>
                <a:lnTo>
                  <a:pt x="503986" y="120078"/>
                </a:lnTo>
                <a:lnTo>
                  <a:pt x="505802" y="121043"/>
                </a:lnTo>
                <a:lnTo>
                  <a:pt x="507758" y="121488"/>
                </a:lnTo>
                <a:lnTo>
                  <a:pt x="514032" y="121488"/>
                </a:lnTo>
                <a:lnTo>
                  <a:pt x="518236" y="119138"/>
                </a:lnTo>
                <a:lnTo>
                  <a:pt x="523570" y="109093"/>
                </a:lnTo>
                <a:lnTo>
                  <a:pt x="521309" y="101727"/>
                </a:lnTo>
                <a:lnTo>
                  <a:pt x="482673" y="82526"/>
                </a:lnTo>
                <a:lnTo>
                  <a:pt x="447662" y="67805"/>
                </a:lnTo>
                <a:lnTo>
                  <a:pt x="441426" y="65405"/>
                </a:lnTo>
                <a:close/>
              </a:path>
              <a:path w="951230" h="924560">
                <a:moveTo>
                  <a:pt x="298970" y="25438"/>
                </a:moveTo>
                <a:lnTo>
                  <a:pt x="292582" y="29616"/>
                </a:lnTo>
                <a:lnTo>
                  <a:pt x="289852" y="42760"/>
                </a:lnTo>
                <a:lnTo>
                  <a:pt x="294081" y="49187"/>
                </a:lnTo>
                <a:lnTo>
                  <a:pt x="318625" y="54442"/>
                </a:lnTo>
                <a:lnTo>
                  <a:pt x="336322" y="58599"/>
                </a:lnTo>
                <a:lnTo>
                  <a:pt x="353689" y="63015"/>
                </a:lnTo>
                <a:lnTo>
                  <a:pt x="371779" y="67983"/>
                </a:lnTo>
                <a:lnTo>
                  <a:pt x="372910" y="68148"/>
                </a:lnTo>
                <a:lnTo>
                  <a:pt x="379310" y="68148"/>
                </a:lnTo>
                <a:lnTo>
                  <a:pt x="384175" y="64668"/>
                </a:lnTo>
                <a:lnTo>
                  <a:pt x="387540" y="52857"/>
                </a:lnTo>
                <a:lnTo>
                  <a:pt x="383794" y="46126"/>
                </a:lnTo>
                <a:lnTo>
                  <a:pt x="342126" y="34982"/>
                </a:lnTo>
                <a:lnTo>
                  <a:pt x="305587" y="26746"/>
                </a:lnTo>
                <a:lnTo>
                  <a:pt x="298970" y="25438"/>
                </a:lnTo>
                <a:close/>
              </a:path>
              <a:path w="951230" h="924560">
                <a:moveTo>
                  <a:pt x="152882" y="5080"/>
                </a:moveTo>
                <a:lnTo>
                  <a:pt x="147002" y="10096"/>
                </a:lnTo>
                <a:lnTo>
                  <a:pt x="145846" y="23482"/>
                </a:lnTo>
                <a:lnTo>
                  <a:pt x="150787" y="29362"/>
                </a:lnTo>
                <a:lnTo>
                  <a:pt x="175724" y="31657"/>
                </a:lnTo>
                <a:lnTo>
                  <a:pt x="193838" y="33604"/>
                </a:lnTo>
                <a:lnTo>
                  <a:pt x="211759" y="35779"/>
                </a:lnTo>
                <a:lnTo>
                  <a:pt x="230009" y="38252"/>
                </a:lnTo>
                <a:lnTo>
                  <a:pt x="230581" y="38290"/>
                </a:lnTo>
                <a:lnTo>
                  <a:pt x="237109" y="38290"/>
                </a:lnTo>
                <a:lnTo>
                  <a:pt x="242316" y="33921"/>
                </a:lnTo>
                <a:lnTo>
                  <a:pt x="244132" y="21209"/>
                </a:lnTo>
                <a:lnTo>
                  <a:pt x="239509" y="15049"/>
                </a:lnTo>
                <a:lnTo>
                  <a:pt x="214868" y="11662"/>
                </a:lnTo>
                <a:lnTo>
                  <a:pt x="196613" y="9450"/>
                </a:lnTo>
                <a:lnTo>
                  <a:pt x="178165" y="7469"/>
                </a:lnTo>
                <a:lnTo>
                  <a:pt x="152882" y="5080"/>
                </a:lnTo>
                <a:close/>
              </a:path>
              <a:path w="951230" h="924560">
                <a:moveTo>
                  <a:pt x="42484" y="0"/>
                </a:moveTo>
                <a:lnTo>
                  <a:pt x="29057" y="199"/>
                </a:lnTo>
                <a:lnTo>
                  <a:pt x="5194" y="1206"/>
                </a:lnTo>
                <a:lnTo>
                  <a:pt x="0" y="6870"/>
                </a:lnTo>
                <a:lnTo>
                  <a:pt x="596" y="20307"/>
                </a:lnTo>
                <a:lnTo>
                  <a:pt x="6210" y="25666"/>
                </a:lnTo>
                <a:lnTo>
                  <a:pt x="12979" y="25196"/>
                </a:lnTo>
                <a:lnTo>
                  <a:pt x="18148" y="25025"/>
                </a:lnTo>
                <a:lnTo>
                  <a:pt x="32602" y="24785"/>
                </a:lnTo>
                <a:lnTo>
                  <a:pt x="92847" y="24785"/>
                </a:lnTo>
                <a:lnTo>
                  <a:pt x="97447" y="20370"/>
                </a:lnTo>
                <a:lnTo>
                  <a:pt x="97917" y="7086"/>
                </a:lnTo>
                <a:lnTo>
                  <a:pt x="92659" y="1460"/>
                </a:lnTo>
                <a:lnTo>
                  <a:pt x="59136" y="333"/>
                </a:lnTo>
                <a:lnTo>
                  <a:pt x="42484" y="0"/>
                </a:lnTo>
                <a:close/>
              </a:path>
              <a:path w="951230" h="924560">
                <a:moveTo>
                  <a:pt x="92847" y="24785"/>
                </a:moveTo>
                <a:lnTo>
                  <a:pt x="32602" y="24785"/>
                </a:lnTo>
                <a:lnTo>
                  <a:pt x="55279" y="24834"/>
                </a:lnTo>
                <a:lnTo>
                  <a:pt x="85534" y="25539"/>
                </a:lnTo>
                <a:lnTo>
                  <a:pt x="92062" y="25539"/>
                </a:lnTo>
                <a:lnTo>
                  <a:pt x="92847" y="24785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07969" y="1321041"/>
            <a:ext cx="542925" cy="412115"/>
          </a:xfrm>
          <a:custGeom>
            <a:avLst/>
            <a:gdLst/>
            <a:ahLst/>
            <a:cxnLst/>
            <a:rect l="l" t="t" r="r" b="b"/>
            <a:pathLst>
              <a:path w="542925" h="412114">
                <a:moveTo>
                  <a:pt x="536330" y="238633"/>
                </a:moveTo>
                <a:lnTo>
                  <a:pt x="512000" y="238633"/>
                </a:lnTo>
                <a:lnTo>
                  <a:pt x="518033" y="400265"/>
                </a:lnTo>
                <a:lnTo>
                  <a:pt x="518261" y="406831"/>
                </a:lnTo>
                <a:lnTo>
                  <a:pt x="523659" y="411975"/>
                </a:lnTo>
                <a:lnTo>
                  <a:pt x="530618" y="411975"/>
                </a:lnTo>
                <a:lnTo>
                  <a:pt x="537337" y="411708"/>
                </a:lnTo>
                <a:lnTo>
                  <a:pt x="542569" y="406069"/>
                </a:lnTo>
                <a:lnTo>
                  <a:pt x="536330" y="238633"/>
                </a:lnTo>
                <a:close/>
              </a:path>
              <a:path w="542925" h="412114">
                <a:moveTo>
                  <a:pt x="372843" y="133743"/>
                </a:moveTo>
                <a:lnTo>
                  <a:pt x="348526" y="133743"/>
                </a:lnTo>
                <a:lnTo>
                  <a:pt x="348145" y="309613"/>
                </a:lnTo>
                <a:lnTo>
                  <a:pt x="350380" y="313575"/>
                </a:lnTo>
                <a:lnTo>
                  <a:pt x="357708" y="317995"/>
                </a:lnTo>
                <a:lnTo>
                  <a:pt x="362254" y="318109"/>
                </a:lnTo>
                <a:lnTo>
                  <a:pt x="424397" y="285127"/>
                </a:lnTo>
                <a:lnTo>
                  <a:pt x="372516" y="285127"/>
                </a:lnTo>
                <a:lnTo>
                  <a:pt x="372843" y="133743"/>
                </a:lnTo>
                <a:close/>
              </a:path>
              <a:path w="542925" h="412114">
                <a:moveTo>
                  <a:pt x="521423" y="206108"/>
                </a:moveTo>
                <a:lnTo>
                  <a:pt x="372516" y="285127"/>
                </a:lnTo>
                <a:lnTo>
                  <a:pt x="424397" y="285127"/>
                </a:lnTo>
                <a:lnTo>
                  <a:pt x="512000" y="238633"/>
                </a:lnTo>
                <a:lnTo>
                  <a:pt x="536330" y="238633"/>
                </a:lnTo>
                <a:lnTo>
                  <a:pt x="535419" y="214172"/>
                </a:lnTo>
                <a:lnTo>
                  <a:pt x="533133" y="210362"/>
                </a:lnTo>
                <a:lnTo>
                  <a:pt x="525881" y="206171"/>
                </a:lnTo>
                <a:lnTo>
                  <a:pt x="521423" y="206108"/>
                </a:lnTo>
                <a:close/>
              </a:path>
              <a:path w="542925" h="412114">
                <a:moveTo>
                  <a:pt x="182745" y="32753"/>
                </a:moveTo>
                <a:lnTo>
                  <a:pt x="158369" y="32753"/>
                </a:lnTo>
                <a:lnTo>
                  <a:pt x="170764" y="214744"/>
                </a:lnTo>
                <a:lnTo>
                  <a:pt x="173139" y="218440"/>
                </a:lnTo>
                <a:lnTo>
                  <a:pt x="180390" y="222427"/>
                </a:lnTo>
                <a:lnTo>
                  <a:pt x="184785" y="222453"/>
                </a:lnTo>
                <a:lnTo>
                  <a:pt x="244514" y="190093"/>
                </a:lnTo>
                <a:lnTo>
                  <a:pt x="193459" y="190093"/>
                </a:lnTo>
                <a:lnTo>
                  <a:pt x="182745" y="32753"/>
                </a:lnTo>
                <a:close/>
              </a:path>
              <a:path w="542925" h="412114">
                <a:moveTo>
                  <a:pt x="358724" y="100584"/>
                </a:moveTo>
                <a:lnTo>
                  <a:pt x="193459" y="190093"/>
                </a:lnTo>
                <a:lnTo>
                  <a:pt x="244514" y="190093"/>
                </a:lnTo>
                <a:lnTo>
                  <a:pt x="348526" y="133743"/>
                </a:lnTo>
                <a:lnTo>
                  <a:pt x="372843" y="133743"/>
                </a:lnTo>
                <a:lnTo>
                  <a:pt x="372897" y="109054"/>
                </a:lnTo>
                <a:lnTo>
                  <a:pt x="370649" y="105079"/>
                </a:lnTo>
                <a:lnTo>
                  <a:pt x="363296" y="100685"/>
                </a:lnTo>
                <a:lnTo>
                  <a:pt x="358724" y="100584"/>
                </a:lnTo>
                <a:close/>
              </a:path>
              <a:path w="542925" h="412114">
                <a:moveTo>
                  <a:pt x="171284" y="0"/>
                </a:moveTo>
                <a:lnTo>
                  <a:pt x="166865" y="25"/>
                </a:lnTo>
                <a:lnTo>
                  <a:pt x="2070" y="93091"/>
                </a:lnTo>
                <a:lnTo>
                  <a:pt x="0" y="100507"/>
                </a:lnTo>
                <a:lnTo>
                  <a:pt x="6616" y="112204"/>
                </a:lnTo>
                <a:lnTo>
                  <a:pt x="13982" y="114287"/>
                </a:lnTo>
                <a:lnTo>
                  <a:pt x="158369" y="32753"/>
                </a:lnTo>
                <a:lnTo>
                  <a:pt x="182745" y="32753"/>
                </a:lnTo>
                <a:lnTo>
                  <a:pt x="181038" y="7683"/>
                </a:lnTo>
                <a:lnTo>
                  <a:pt x="178625" y="3962"/>
                </a:lnTo>
                <a:lnTo>
                  <a:pt x="174967" y="1968"/>
                </a:lnTo>
                <a:lnTo>
                  <a:pt x="171284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88185" y="983462"/>
            <a:ext cx="420370" cy="414655"/>
          </a:xfrm>
          <a:custGeom>
            <a:avLst/>
            <a:gdLst/>
            <a:ahLst/>
            <a:cxnLst/>
            <a:rect l="l" t="t" r="r" b="b"/>
            <a:pathLst>
              <a:path w="420369" h="414655">
                <a:moveTo>
                  <a:pt x="106806" y="0"/>
                </a:moveTo>
                <a:lnTo>
                  <a:pt x="108795" y="32727"/>
                </a:lnTo>
                <a:lnTo>
                  <a:pt x="110532" y="61975"/>
                </a:lnTo>
                <a:lnTo>
                  <a:pt x="112498" y="91961"/>
                </a:lnTo>
                <a:lnTo>
                  <a:pt x="114858" y="121627"/>
                </a:lnTo>
                <a:lnTo>
                  <a:pt x="115110" y="134322"/>
                </a:lnTo>
                <a:lnTo>
                  <a:pt x="112795" y="145421"/>
                </a:lnTo>
                <a:lnTo>
                  <a:pt x="106936" y="154910"/>
                </a:lnTo>
                <a:lnTo>
                  <a:pt x="96558" y="162775"/>
                </a:lnTo>
                <a:lnTo>
                  <a:pt x="89550" y="167203"/>
                </a:lnTo>
                <a:lnTo>
                  <a:pt x="82923" y="172334"/>
                </a:lnTo>
                <a:lnTo>
                  <a:pt x="76464" y="177772"/>
                </a:lnTo>
                <a:lnTo>
                  <a:pt x="69964" y="183121"/>
                </a:lnTo>
                <a:lnTo>
                  <a:pt x="0" y="238086"/>
                </a:lnTo>
                <a:lnTo>
                  <a:pt x="6997" y="240322"/>
                </a:lnTo>
                <a:lnTo>
                  <a:pt x="11417" y="241973"/>
                </a:lnTo>
                <a:lnTo>
                  <a:pt x="100488" y="265226"/>
                </a:lnTo>
                <a:lnTo>
                  <a:pt x="139382" y="274586"/>
                </a:lnTo>
                <a:lnTo>
                  <a:pt x="144043" y="279666"/>
                </a:lnTo>
                <a:lnTo>
                  <a:pt x="147647" y="289890"/>
                </a:lnTo>
                <a:lnTo>
                  <a:pt x="158392" y="320040"/>
                </a:lnTo>
                <a:lnTo>
                  <a:pt x="169605" y="350997"/>
                </a:lnTo>
                <a:lnTo>
                  <a:pt x="192760" y="414464"/>
                </a:lnTo>
                <a:lnTo>
                  <a:pt x="196926" y="408266"/>
                </a:lnTo>
                <a:lnTo>
                  <a:pt x="199910" y="404037"/>
                </a:lnTo>
                <a:lnTo>
                  <a:pt x="202691" y="399668"/>
                </a:lnTo>
                <a:lnTo>
                  <a:pt x="234153" y="350591"/>
                </a:lnTo>
                <a:lnTo>
                  <a:pt x="249783" y="325986"/>
                </a:lnTo>
                <a:lnTo>
                  <a:pt x="265214" y="301256"/>
                </a:lnTo>
                <a:lnTo>
                  <a:pt x="270459" y="292760"/>
                </a:lnTo>
                <a:lnTo>
                  <a:pt x="276263" y="289890"/>
                </a:lnTo>
                <a:lnTo>
                  <a:pt x="420141" y="284632"/>
                </a:lnTo>
                <a:lnTo>
                  <a:pt x="403414" y="263776"/>
                </a:lnTo>
                <a:lnTo>
                  <a:pt x="387405" y="243544"/>
                </a:lnTo>
                <a:lnTo>
                  <a:pt x="371394" y="224203"/>
                </a:lnTo>
                <a:lnTo>
                  <a:pt x="354660" y="206019"/>
                </a:lnTo>
                <a:lnTo>
                  <a:pt x="340290" y="188241"/>
                </a:lnTo>
                <a:lnTo>
                  <a:pt x="332579" y="169887"/>
                </a:lnTo>
                <a:lnTo>
                  <a:pt x="331762" y="149990"/>
                </a:lnTo>
                <a:lnTo>
                  <a:pt x="338073" y="127584"/>
                </a:lnTo>
                <a:lnTo>
                  <a:pt x="346529" y="104231"/>
                </a:lnTo>
                <a:lnTo>
                  <a:pt x="353592" y="79673"/>
                </a:lnTo>
                <a:lnTo>
                  <a:pt x="229620" y="79673"/>
                </a:lnTo>
                <a:lnTo>
                  <a:pt x="222368" y="77648"/>
                </a:lnTo>
                <a:lnTo>
                  <a:pt x="214998" y="73126"/>
                </a:lnTo>
                <a:lnTo>
                  <a:pt x="203544" y="64744"/>
                </a:lnTo>
                <a:lnTo>
                  <a:pt x="191801" y="56740"/>
                </a:lnTo>
                <a:lnTo>
                  <a:pt x="168071" y="41059"/>
                </a:lnTo>
                <a:lnTo>
                  <a:pt x="106806" y="0"/>
                </a:lnTo>
                <a:close/>
              </a:path>
              <a:path w="420369" h="414655">
                <a:moveTo>
                  <a:pt x="366674" y="29768"/>
                </a:moveTo>
                <a:lnTo>
                  <a:pt x="360324" y="31737"/>
                </a:lnTo>
                <a:lnTo>
                  <a:pt x="356247" y="32727"/>
                </a:lnTo>
                <a:lnTo>
                  <a:pt x="298762" y="55164"/>
                </a:lnTo>
                <a:lnTo>
                  <a:pt x="272078" y="65762"/>
                </a:lnTo>
                <a:lnTo>
                  <a:pt x="245490" y="76695"/>
                </a:lnTo>
                <a:lnTo>
                  <a:pt x="237185" y="79316"/>
                </a:lnTo>
                <a:lnTo>
                  <a:pt x="229620" y="79673"/>
                </a:lnTo>
                <a:lnTo>
                  <a:pt x="353592" y="79673"/>
                </a:lnTo>
                <a:lnTo>
                  <a:pt x="359909" y="55149"/>
                </a:lnTo>
                <a:lnTo>
                  <a:pt x="366674" y="29768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800839"/>
            <a:ext cx="402590" cy="199390"/>
          </a:xfrm>
          <a:custGeom>
            <a:avLst/>
            <a:gdLst/>
            <a:ahLst/>
            <a:cxnLst/>
            <a:rect l="l" t="t" r="r" b="b"/>
            <a:pathLst>
              <a:path w="402590" h="199390">
                <a:moveTo>
                  <a:pt x="242535" y="36154"/>
                </a:moveTo>
                <a:lnTo>
                  <a:pt x="66112" y="36154"/>
                </a:lnTo>
                <a:lnTo>
                  <a:pt x="117119" y="37900"/>
                </a:lnTo>
                <a:lnTo>
                  <a:pt x="166784" y="46963"/>
                </a:lnTo>
                <a:lnTo>
                  <a:pt x="214371" y="63030"/>
                </a:lnTo>
                <a:lnTo>
                  <a:pt x="259143" y="85792"/>
                </a:lnTo>
                <a:lnTo>
                  <a:pt x="300363" y="114939"/>
                </a:lnTo>
                <a:lnTo>
                  <a:pt x="337294" y="150160"/>
                </a:lnTo>
                <a:lnTo>
                  <a:pt x="369199" y="191144"/>
                </a:lnTo>
                <a:lnTo>
                  <a:pt x="374321" y="196255"/>
                </a:lnTo>
                <a:lnTo>
                  <a:pt x="380786" y="198907"/>
                </a:lnTo>
                <a:lnTo>
                  <a:pt x="387781" y="198945"/>
                </a:lnTo>
                <a:lnTo>
                  <a:pt x="394497" y="196212"/>
                </a:lnTo>
                <a:lnTo>
                  <a:pt x="399609" y="191082"/>
                </a:lnTo>
                <a:lnTo>
                  <a:pt x="402265" y="184617"/>
                </a:lnTo>
                <a:lnTo>
                  <a:pt x="402303" y="177627"/>
                </a:lnTo>
                <a:lnTo>
                  <a:pt x="399564" y="170926"/>
                </a:lnTo>
                <a:lnTo>
                  <a:pt x="368520" y="130370"/>
                </a:lnTo>
                <a:lnTo>
                  <a:pt x="333014" y="94816"/>
                </a:lnTo>
                <a:lnTo>
                  <a:pt x="293620" y="64503"/>
                </a:lnTo>
                <a:lnTo>
                  <a:pt x="250910" y="39674"/>
                </a:lnTo>
                <a:lnTo>
                  <a:pt x="242535" y="36154"/>
                </a:lnTo>
                <a:close/>
              </a:path>
              <a:path w="402590" h="199390">
                <a:moveTo>
                  <a:pt x="58389" y="0"/>
                </a:moveTo>
                <a:lnTo>
                  <a:pt x="7706" y="6194"/>
                </a:lnTo>
                <a:lnTo>
                  <a:pt x="0" y="8166"/>
                </a:lnTo>
                <a:lnTo>
                  <a:pt x="0" y="45850"/>
                </a:lnTo>
                <a:lnTo>
                  <a:pt x="14500" y="42034"/>
                </a:lnTo>
                <a:lnTo>
                  <a:pt x="66112" y="36154"/>
                </a:lnTo>
                <a:lnTo>
                  <a:pt x="242535" y="36154"/>
                </a:lnTo>
                <a:lnTo>
                  <a:pt x="205458" y="20569"/>
                </a:lnTo>
                <a:lnTo>
                  <a:pt x="157838" y="7427"/>
                </a:lnTo>
                <a:lnTo>
                  <a:pt x="108624" y="491"/>
                </a:lnTo>
                <a:lnTo>
                  <a:pt x="58389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974326"/>
            <a:ext cx="256540" cy="91440"/>
          </a:xfrm>
          <a:custGeom>
            <a:avLst/>
            <a:gdLst/>
            <a:ahLst/>
            <a:cxnLst/>
            <a:rect l="l" t="t" r="r" b="b"/>
            <a:pathLst>
              <a:path w="256540" h="91440">
                <a:moveTo>
                  <a:pt x="216221" y="36402"/>
                </a:moveTo>
                <a:lnTo>
                  <a:pt x="89106" y="36402"/>
                </a:lnTo>
                <a:lnTo>
                  <a:pt x="137312" y="42671"/>
                </a:lnTo>
                <a:lnTo>
                  <a:pt x="183705" y="59668"/>
                </a:lnTo>
                <a:lnTo>
                  <a:pt x="226664" y="86999"/>
                </a:lnTo>
                <a:lnTo>
                  <a:pt x="233113" y="90306"/>
                </a:lnTo>
                <a:lnTo>
                  <a:pt x="240083" y="90858"/>
                </a:lnTo>
                <a:lnTo>
                  <a:pt x="246750" y="88751"/>
                </a:lnTo>
                <a:lnTo>
                  <a:pt x="252293" y="84078"/>
                </a:lnTo>
                <a:lnTo>
                  <a:pt x="255585" y="77629"/>
                </a:lnTo>
                <a:lnTo>
                  <a:pt x="256133" y="70661"/>
                </a:lnTo>
                <a:lnTo>
                  <a:pt x="254030" y="63997"/>
                </a:lnTo>
                <a:lnTo>
                  <a:pt x="249372" y="58462"/>
                </a:lnTo>
                <a:lnTo>
                  <a:pt x="216221" y="36402"/>
                </a:lnTo>
                <a:close/>
              </a:path>
              <a:path w="256540" h="91440">
                <a:moveTo>
                  <a:pt x="78013" y="0"/>
                </a:moveTo>
                <a:lnTo>
                  <a:pt x="32862" y="5630"/>
                </a:lnTo>
                <a:lnTo>
                  <a:pt x="0" y="16157"/>
                </a:lnTo>
                <a:lnTo>
                  <a:pt x="0" y="55373"/>
                </a:lnTo>
                <a:lnTo>
                  <a:pt x="40711" y="41254"/>
                </a:lnTo>
                <a:lnTo>
                  <a:pt x="89106" y="36402"/>
                </a:lnTo>
                <a:lnTo>
                  <a:pt x="216221" y="36402"/>
                </a:lnTo>
                <a:lnTo>
                  <a:pt x="209859" y="32168"/>
                </a:lnTo>
                <a:lnTo>
                  <a:pt x="167482" y="13503"/>
                </a:lnTo>
                <a:lnTo>
                  <a:pt x="123210" y="2702"/>
                </a:lnTo>
                <a:lnTo>
                  <a:pt x="78013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21495" y="97701"/>
            <a:ext cx="420370" cy="414655"/>
          </a:xfrm>
          <a:custGeom>
            <a:avLst/>
            <a:gdLst/>
            <a:ahLst/>
            <a:cxnLst/>
            <a:rect l="l" t="t" r="r" b="b"/>
            <a:pathLst>
              <a:path w="420369" h="414655">
                <a:moveTo>
                  <a:pt x="106806" y="0"/>
                </a:moveTo>
                <a:lnTo>
                  <a:pt x="108795" y="32727"/>
                </a:lnTo>
                <a:lnTo>
                  <a:pt x="110532" y="61975"/>
                </a:lnTo>
                <a:lnTo>
                  <a:pt x="112498" y="91961"/>
                </a:lnTo>
                <a:lnTo>
                  <a:pt x="114858" y="121627"/>
                </a:lnTo>
                <a:lnTo>
                  <a:pt x="115108" y="134322"/>
                </a:lnTo>
                <a:lnTo>
                  <a:pt x="112790" y="145421"/>
                </a:lnTo>
                <a:lnTo>
                  <a:pt x="106931" y="154910"/>
                </a:lnTo>
                <a:lnTo>
                  <a:pt x="96558" y="162775"/>
                </a:lnTo>
                <a:lnTo>
                  <a:pt x="89550" y="167208"/>
                </a:lnTo>
                <a:lnTo>
                  <a:pt x="82923" y="172338"/>
                </a:lnTo>
                <a:lnTo>
                  <a:pt x="76464" y="177774"/>
                </a:lnTo>
                <a:lnTo>
                  <a:pt x="69964" y="183121"/>
                </a:lnTo>
                <a:lnTo>
                  <a:pt x="0" y="238086"/>
                </a:lnTo>
                <a:lnTo>
                  <a:pt x="6997" y="240322"/>
                </a:lnTo>
                <a:lnTo>
                  <a:pt x="11417" y="241973"/>
                </a:lnTo>
                <a:lnTo>
                  <a:pt x="100488" y="265226"/>
                </a:lnTo>
                <a:lnTo>
                  <a:pt x="139382" y="274586"/>
                </a:lnTo>
                <a:lnTo>
                  <a:pt x="144043" y="279666"/>
                </a:lnTo>
                <a:lnTo>
                  <a:pt x="147647" y="289890"/>
                </a:lnTo>
                <a:lnTo>
                  <a:pt x="158392" y="320040"/>
                </a:lnTo>
                <a:lnTo>
                  <a:pt x="169605" y="350997"/>
                </a:lnTo>
                <a:lnTo>
                  <a:pt x="192760" y="414464"/>
                </a:lnTo>
                <a:lnTo>
                  <a:pt x="196926" y="408266"/>
                </a:lnTo>
                <a:lnTo>
                  <a:pt x="199910" y="404037"/>
                </a:lnTo>
                <a:lnTo>
                  <a:pt x="234153" y="350593"/>
                </a:lnTo>
                <a:lnTo>
                  <a:pt x="249783" y="325986"/>
                </a:lnTo>
                <a:lnTo>
                  <a:pt x="265214" y="301256"/>
                </a:lnTo>
                <a:lnTo>
                  <a:pt x="270459" y="292760"/>
                </a:lnTo>
                <a:lnTo>
                  <a:pt x="276263" y="289890"/>
                </a:lnTo>
                <a:lnTo>
                  <a:pt x="420141" y="284632"/>
                </a:lnTo>
                <a:lnTo>
                  <a:pt x="403414" y="263776"/>
                </a:lnTo>
                <a:lnTo>
                  <a:pt x="387405" y="243544"/>
                </a:lnTo>
                <a:lnTo>
                  <a:pt x="371394" y="224203"/>
                </a:lnTo>
                <a:lnTo>
                  <a:pt x="354660" y="206019"/>
                </a:lnTo>
                <a:lnTo>
                  <a:pt x="340290" y="188241"/>
                </a:lnTo>
                <a:lnTo>
                  <a:pt x="332579" y="169887"/>
                </a:lnTo>
                <a:lnTo>
                  <a:pt x="331762" y="149990"/>
                </a:lnTo>
                <a:lnTo>
                  <a:pt x="338073" y="127584"/>
                </a:lnTo>
                <a:lnTo>
                  <a:pt x="346529" y="104231"/>
                </a:lnTo>
                <a:lnTo>
                  <a:pt x="353592" y="79673"/>
                </a:lnTo>
                <a:lnTo>
                  <a:pt x="229620" y="79673"/>
                </a:lnTo>
                <a:lnTo>
                  <a:pt x="222368" y="77648"/>
                </a:lnTo>
                <a:lnTo>
                  <a:pt x="214998" y="73126"/>
                </a:lnTo>
                <a:lnTo>
                  <a:pt x="203544" y="64744"/>
                </a:lnTo>
                <a:lnTo>
                  <a:pt x="191801" y="56740"/>
                </a:lnTo>
                <a:lnTo>
                  <a:pt x="168071" y="41059"/>
                </a:lnTo>
                <a:lnTo>
                  <a:pt x="106806" y="0"/>
                </a:lnTo>
                <a:close/>
              </a:path>
              <a:path w="420369" h="414655">
                <a:moveTo>
                  <a:pt x="366674" y="29768"/>
                </a:moveTo>
                <a:lnTo>
                  <a:pt x="360324" y="31737"/>
                </a:lnTo>
                <a:lnTo>
                  <a:pt x="356247" y="32727"/>
                </a:lnTo>
                <a:lnTo>
                  <a:pt x="298762" y="55164"/>
                </a:lnTo>
                <a:lnTo>
                  <a:pt x="272078" y="65762"/>
                </a:lnTo>
                <a:lnTo>
                  <a:pt x="245490" y="76695"/>
                </a:lnTo>
                <a:lnTo>
                  <a:pt x="237185" y="79316"/>
                </a:lnTo>
                <a:lnTo>
                  <a:pt x="229620" y="79673"/>
                </a:lnTo>
                <a:lnTo>
                  <a:pt x="353592" y="79673"/>
                </a:lnTo>
                <a:lnTo>
                  <a:pt x="359909" y="55149"/>
                </a:lnTo>
                <a:lnTo>
                  <a:pt x="366674" y="29768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04831" y="2086926"/>
            <a:ext cx="703580" cy="348615"/>
          </a:xfrm>
          <a:custGeom>
            <a:avLst/>
            <a:gdLst/>
            <a:ahLst/>
            <a:cxnLst/>
            <a:rect l="l" t="t" r="r" b="b"/>
            <a:pathLst>
              <a:path w="703579" h="348614">
                <a:moveTo>
                  <a:pt x="359479" y="0"/>
                </a:moveTo>
                <a:lnTo>
                  <a:pt x="308800" y="6198"/>
                </a:lnTo>
                <a:lnTo>
                  <a:pt x="261764" y="18230"/>
                </a:lnTo>
                <a:lnTo>
                  <a:pt x="217301" y="35782"/>
                </a:lnTo>
                <a:lnTo>
                  <a:pt x="175794" y="58458"/>
                </a:lnTo>
                <a:lnTo>
                  <a:pt x="137623" y="85862"/>
                </a:lnTo>
                <a:lnTo>
                  <a:pt x="103170" y="117597"/>
                </a:lnTo>
                <a:lnTo>
                  <a:pt x="72814" y="153268"/>
                </a:lnTo>
                <a:lnTo>
                  <a:pt x="46939" y="192478"/>
                </a:lnTo>
                <a:lnTo>
                  <a:pt x="25924" y="234831"/>
                </a:lnTo>
                <a:lnTo>
                  <a:pt x="10150" y="279930"/>
                </a:lnTo>
                <a:lnTo>
                  <a:pt x="0" y="327381"/>
                </a:lnTo>
                <a:lnTo>
                  <a:pt x="370" y="334611"/>
                </a:lnTo>
                <a:lnTo>
                  <a:pt x="17170" y="348298"/>
                </a:lnTo>
                <a:lnTo>
                  <a:pt x="26936" y="348298"/>
                </a:lnTo>
                <a:lnTo>
                  <a:pt x="34734" y="341795"/>
                </a:lnTo>
                <a:lnTo>
                  <a:pt x="36068" y="332740"/>
                </a:lnTo>
                <a:lnTo>
                  <a:pt x="46602" y="285146"/>
                </a:lnTo>
                <a:lnTo>
                  <a:pt x="63371" y="240227"/>
                </a:lnTo>
                <a:lnTo>
                  <a:pt x="85900" y="198476"/>
                </a:lnTo>
                <a:lnTo>
                  <a:pt x="113719" y="160384"/>
                </a:lnTo>
                <a:lnTo>
                  <a:pt x="146353" y="126444"/>
                </a:lnTo>
                <a:lnTo>
                  <a:pt x="183330" y="97147"/>
                </a:lnTo>
                <a:lnTo>
                  <a:pt x="224178" y="72985"/>
                </a:lnTo>
                <a:lnTo>
                  <a:pt x="268424" y="54451"/>
                </a:lnTo>
                <a:lnTo>
                  <a:pt x="315595" y="42037"/>
                </a:lnTo>
                <a:lnTo>
                  <a:pt x="367192" y="36153"/>
                </a:lnTo>
                <a:lnTo>
                  <a:pt x="543618" y="36153"/>
                </a:lnTo>
                <a:lnTo>
                  <a:pt x="506542" y="20567"/>
                </a:lnTo>
                <a:lnTo>
                  <a:pt x="458923" y="7425"/>
                </a:lnTo>
                <a:lnTo>
                  <a:pt x="409711" y="489"/>
                </a:lnTo>
                <a:lnTo>
                  <a:pt x="359479" y="0"/>
                </a:lnTo>
                <a:close/>
              </a:path>
              <a:path w="703579" h="348614">
                <a:moveTo>
                  <a:pt x="543618" y="36153"/>
                </a:moveTo>
                <a:lnTo>
                  <a:pt x="367192" y="36153"/>
                </a:lnTo>
                <a:lnTo>
                  <a:pt x="418192" y="37897"/>
                </a:lnTo>
                <a:lnTo>
                  <a:pt x="467857" y="46957"/>
                </a:lnTo>
                <a:lnTo>
                  <a:pt x="515448" y="63024"/>
                </a:lnTo>
                <a:lnTo>
                  <a:pt x="560227" y="85787"/>
                </a:lnTo>
                <a:lnTo>
                  <a:pt x="601455" y="114936"/>
                </a:lnTo>
                <a:lnTo>
                  <a:pt x="638394" y="150159"/>
                </a:lnTo>
                <a:lnTo>
                  <a:pt x="670306" y="191148"/>
                </a:lnTo>
                <a:lnTo>
                  <a:pt x="675433" y="196256"/>
                </a:lnTo>
                <a:lnTo>
                  <a:pt x="681904" y="198906"/>
                </a:lnTo>
                <a:lnTo>
                  <a:pt x="688894" y="198943"/>
                </a:lnTo>
                <a:lnTo>
                  <a:pt x="695579" y="196215"/>
                </a:lnTo>
                <a:lnTo>
                  <a:pt x="700699" y="191086"/>
                </a:lnTo>
                <a:lnTo>
                  <a:pt x="703360" y="184620"/>
                </a:lnTo>
                <a:lnTo>
                  <a:pt x="703397" y="177631"/>
                </a:lnTo>
                <a:lnTo>
                  <a:pt x="700646" y="170929"/>
                </a:lnTo>
                <a:lnTo>
                  <a:pt x="669602" y="130373"/>
                </a:lnTo>
                <a:lnTo>
                  <a:pt x="634096" y="94817"/>
                </a:lnTo>
                <a:lnTo>
                  <a:pt x="594701" y="64504"/>
                </a:lnTo>
                <a:lnTo>
                  <a:pt x="551992" y="39673"/>
                </a:lnTo>
                <a:lnTo>
                  <a:pt x="543618" y="36153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62674" y="2260431"/>
            <a:ext cx="399415" cy="171450"/>
          </a:xfrm>
          <a:custGeom>
            <a:avLst/>
            <a:gdLst/>
            <a:ahLst/>
            <a:cxnLst/>
            <a:rect l="l" t="t" r="r" b="b"/>
            <a:pathLst>
              <a:path w="399414" h="171450">
                <a:moveTo>
                  <a:pt x="221257" y="0"/>
                </a:moveTo>
                <a:lnTo>
                  <a:pt x="176116" y="5629"/>
                </a:lnTo>
                <a:lnTo>
                  <a:pt x="132788" y="19503"/>
                </a:lnTo>
                <a:lnTo>
                  <a:pt x="92921" y="40959"/>
                </a:lnTo>
                <a:lnTo>
                  <a:pt x="57296" y="69373"/>
                </a:lnTo>
                <a:lnTo>
                  <a:pt x="26694" y="104121"/>
                </a:lnTo>
                <a:lnTo>
                  <a:pt x="1898" y="144580"/>
                </a:lnTo>
                <a:lnTo>
                  <a:pt x="0" y="151574"/>
                </a:lnTo>
                <a:lnTo>
                  <a:pt x="894" y="158509"/>
                </a:lnTo>
                <a:lnTo>
                  <a:pt x="4323" y="164600"/>
                </a:lnTo>
                <a:lnTo>
                  <a:pt x="10026" y="169065"/>
                </a:lnTo>
                <a:lnTo>
                  <a:pt x="12642" y="170386"/>
                </a:lnTo>
                <a:lnTo>
                  <a:pt x="15436" y="171009"/>
                </a:lnTo>
                <a:lnTo>
                  <a:pt x="24859" y="171009"/>
                </a:lnTo>
                <a:lnTo>
                  <a:pt x="31298" y="167326"/>
                </a:lnTo>
                <a:lnTo>
                  <a:pt x="34511" y="160950"/>
                </a:lnTo>
                <a:lnTo>
                  <a:pt x="61996" y="118075"/>
                </a:lnTo>
                <a:lnTo>
                  <a:pt x="96943" y="83132"/>
                </a:lnTo>
                <a:lnTo>
                  <a:pt x="138040" y="57175"/>
                </a:lnTo>
                <a:lnTo>
                  <a:pt x="183978" y="41253"/>
                </a:lnTo>
                <a:lnTo>
                  <a:pt x="232342" y="36383"/>
                </a:lnTo>
                <a:lnTo>
                  <a:pt x="359451" y="36383"/>
                </a:lnTo>
                <a:lnTo>
                  <a:pt x="353099" y="32159"/>
                </a:lnTo>
                <a:lnTo>
                  <a:pt x="310721" y="13502"/>
                </a:lnTo>
                <a:lnTo>
                  <a:pt x="266449" y="2703"/>
                </a:lnTo>
                <a:lnTo>
                  <a:pt x="221257" y="0"/>
                </a:lnTo>
                <a:close/>
              </a:path>
              <a:path w="399414" h="171450">
                <a:moveTo>
                  <a:pt x="359451" y="36383"/>
                </a:moveTo>
                <a:lnTo>
                  <a:pt x="232342" y="36383"/>
                </a:lnTo>
                <a:lnTo>
                  <a:pt x="280544" y="42651"/>
                </a:lnTo>
                <a:lnTo>
                  <a:pt x="326947" y="59657"/>
                </a:lnTo>
                <a:lnTo>
                  <a:pt x="369918" y="86998"/>
                </a:lnTo>
                <a:lnTo>
                  <a:pt x="376373" y="90290"/>
                </a:lnTo>
                <a:lnTo>
                  <a:pt x="383341" y="90837"/>
                </a:lnTo>
                <a:lnTo>
                  <a:pt x="390001" y="88730"/>
                </a:lnTo>
                <a:lnTo>
                  <a:pt x="395534" y="84064"/>
                </a:lnTo>
                <a:lnTo>
                  <a:pt x="398834" y="77615"/>
                </a:lnTo>
                <a:lnTo>
                  <a:pt x="399384" y="70645"/>
                </a:lnTo>
                <a:lnTo>
                  <a:pt x="397279" y="63978"/>
                </a:lnTo>
                <a:lnTo>
                  <a:pt x="392613" y="58436"/>
                </a:lnTo>
                <a:lnTo>
                  <a:pt x="359451" y="36383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2700086"/>
            <a:ext cx="492125" cy="199390"/>
          </a:xfrm>
          <a:custGeom>
            <a:avLst/>
            <a:gdLst/>
            <a:ahLst/>
            <a:cxnLst/>
            <a:rect l="l" t="t" r="r" b="b"/>
            <a:pathLst>
              <a:path w="492125" h="199389">
                <a:moveTo>
                  <a:pt x="332365" y="36161"/>
                </a:moveTo>
                <a:lnTo>
                  <a:pt x="155901" y="36161"/>
                </a:lnTo>
                <a:lnTo>
                  <a:pt x="206905" y="37909"/>
                </a:lnTo>
                <a:lnTo>
                  <a:pt x="256570" y="46970"/>
                </a:lnTo>
                <a:lnTo>
                  <a:pt x="304158" y="63035"/>
                </a:lnTo>
                <a:lnTo>
                  <a:pt x="348933" y="85794"/>
                </a:lnTo>
                <a:lnTo>
                  <a:pt x="390156" y="114938"/>
                </a:lnTo>
                <a:lnTo>
                  <a:pt x="427089" y="150158"/>
                </a:lnTo>
                <a:lnTo>
                  <a:pt x="458995" y="191145"/>
                </a:lnTo>
                <a:lnTo>
                  <a:pt x="464127" y="196255"/>
                </a:lnTo>
                <a:lnTo>
                  <a:pt x="470597" y="198907"/>
                </a:lnTo>
                <a:lnTo>
                  <a:pt x="477590" y="198945"/>
                </a:lnTo>
                <a:lnTo>
                  <a:pt x="484294" y="196212"/>
                </a:lnTo>
                <a:lnTo>
                  <a:pt x="489406" y="191082"/>
                </a:lnTo>
                <a:lnTo>
                  <a:pt x="492061" y="184615"/>
                </a:lnTo>
                <a:lnTo>
                  <a:pt x="492100" y="177622"/>
                </a:lnTo>
                <a:lnTo>
                  <a:pt x="489361" y="170913"/>
                </a:lnTo>
                <a:lnTo>
                  <a:pt x="458318" y="130361"/>
                </a:lnTo>
                <a:lnTo>
                  <a:pt x="422815" y="94810"/>
                </a:lnTo>
                <a:lnTo>
                  <a:pt x="383425" y="64500"/>
                </a:lnTo>
                <a:lnTo>
                  <a:pt x="340719" y="39672"/>
                </a:lnTo>
                <a:lnTo>
                  <a:pt x="332365" y="36161"/>
                </a:lnTo>
                <a:close/>
              </a:path>
              <a:path w="492125" h="199389">
                <a:moveTo>
                  <a:pt x="148195" y="0"/>
                </a:moveTo>
                <a:lnTo>
                  <a:pt x="97502" y="6194"/>
                </a:lnTo>
                <a:lnTo>
                  <a:pt x="50466" y="18227"/>
                </a:lnTo>
                <a:lnTo>
                  <a:pt x="6005" y="35779"/>
                </a:lnTo>
                <a:lnTo>
                  <a:pt x="0" y="39060"/>
                </a:lnTo>
                <a:lnTo>
                  <a:pt x="0" y="80604"/>
                </a:lnTo>
                <a:lnTo>
                  <a:pt x="12886" y="72982"/>
                </a:lnTo>
                <a:lnTo>
                  <a:pt x="57129" y="54448"/>
                </a:lnTo>
                <a:lnTo>
                  <a:pt x="104297" y="42034"/>
                </a:lnTo>
                <a:lnTo>
                  <a:pt x="155901" y="36161"/>
                </a:lnTo>
                <a:lnTo>
                  <a:pt x="332365" y="36161"/>
                </a:lnTo>
                <a:lnTo>
                  <a:pt x="295270" y="20568"/>
                </a:lnTo>
                <a:lnTo>
                  <a:pt x="247652" y="7427"/>
                </a:lnTo>
                <a:lnTo>
                  <a:pt x="198436" y="491"/>
                </a:lnTo>
                <a:lnTo>
                  <a:pt x="148195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873581"/>
            <a:ext cx="346075" cy="131445"/>
          </a:xfrm>
          <a:custGeom>
            <a:avLst/>
            <a:gdLst/>
            <a:ahLst/>
            <a:cxnLst/>
            <a:rect l="l" t="t" r="r" b="b"/>
            <a:pathLst>
              <a:path w="346075" h="131444">
                <a:moveTo>
                  <a:pt x="167812" y="0"/>
                </a:moveTo>
                <a:lnTo>
                  <a:pt x="122673" y="5635"/>
                </a:lnTo>
                <a:lnTo>
                  <a:pt x="79338" y="19509"/>
                </a:lnTo>
                <a:lnTo>
                  <a:pt x="39467" y="40965"/>
                </a:lnTo>
                <a:lnTo>
                  <a:pt x="3840" y="69379"/>
                </a:lnTo>
                <a:lnTo>
                  <a:pt x="0" y="73740"/>
                </a:lnTo>
                <a:lnTo>
                  <a:pt x="0" y="131409"/>
                </a:lnTo>
                <a:lnTo>
                  <a:pt x="8545" y="118081"/>
                </a:lnTo>
                <a:lnTo>
                  <a:pt x="43491" y="83137"/>
                </a:lnTo>
                <a:lnTo>
                  <a:pt x="84586" y="57175"/>
                </a:lnTo>
                <a:lnTo>
                  <a:pt x="130521" y="41246"/>
                </a:lnTo>
                <a:lnTo>
                  <a:pt x="178898" y="36378"/>
                </a:lnTo>
                <a:lnTo>
                  <a:pt x="305995" y="36378"/>
                </a:lnTo>
                <a:lnTo>
                  <a:pt x="299651" y="32159"/>
                </a:lnTo>
                <a:lnTo>
                  <a:pt x="257271" y="13499"/>
                </a:lnTo>
                <a:lnTo>
                  <a:pt x="213002" y="2700"/>
                </a:lnTo>
                <a:lnTo>
                  <a:pt x="167812" y="0"/>
                </a:lnTo>
                <a:close/>
              </a:path>
              <a:path w="346075" h="131444">
                <a:moveTo>
                  <a:pt x="305995" y="36378"/>
                </a:moveTo>
                <a:lnTo>
                  <a:pt x="178898" y="36378"/>
                </a:lnTo>
                <a:lnTo>
                  <a:pt x="227102" y="42651"/>
                </a:lnTo>
                <a:lnTo>
                  <a:pt x="273500" y="59661"/>
                </a:lnTo>
                <a:lnTo>
                  <a:pt x="316462" y="87004"/>
                </a:lnTo>
                <a:lnTo>
                  <a:pt x="322911" y="90296"/>
                </a:lnTo>
                <a:lnTo>
                  <a:pt x="329881" y="90843"/>
                </a:lnTo>
                <a:lnTo>
                  <a:pt x="336548" y="88737"/>
                </a:lnTo>
                <a:lnTo>
                  <a:pt x="342091" y="84070"/>
                </a:lnTo>
                <a:lnTo>
                  <a:pt x="345383" y="77621"/>
                </a:lnTo>
                <a:lnTo>
                  <a:pt x="345931" y="70651"/>
                </a:lnTo>
                <a:lnTo>
                  <a:pt x="343828" y="63984"/>
                </a:lnTo>
                <a:lnTo>
                  <a:pt x="339170" y="58442"/>
                </a:lnTo>
                <a:lnTo>
                  <a:pt x="305995" y="36378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0912"/>
            <a:ext cx="67945" cy="257810"/>
          </a:xfrm>
          <a:custGeom>
            <a:avLst/>
            <a:gdLst/>
            <a:ahLst/>
            <a:cxnLst/>
            <a:rect l="l" t="t" r="r" b="b"/>
            <a:pathLst>
              <a:path w="67945" h="257810">
                <a:moveTo>
                  <a:pt x="0" y="173328"/>
                </a:moveTo>
                <a:lnTo>
                  <a:pt x="0" y="257651"/>
                </a:lnTo>
                <a:lnTo>
                  <a:pt x="67843" y="254863"/>
                </a:lnTo>
                <a:lnTo>
                  <a:pt x="51116" y="234007"/>
                </a:lnTo>
                <a:lnTo>
                  <a:pt x="35107" y="213775"/>
                </a:lnTo>
                <a:lnTo>
                  <a:pt x="19096" y="194434"/>
                </a:lnTo>
                <a:lnTo>
                  <a:pt x="2362" y="176250"/>
                </a:lnTo>
                <a:lnTo>
                  <a:pt x="0" y="173328"/>
                </a:lnTo>
                <a:close/>
              </a:path>
              <a:path w="67945" h="257810">
                <a:moveTo>
                  <a:pt x="14376" y="0"/>
                </a:moveTo>
                <a:lnTo>
                  <a:pt x="8026" y="1968"/>
                </a:lnTo>
                <a:lnTo>
                  <a:pt x="3949" y="2959"/>
                </a:lnTo>
                <a:lnTo>
                  <a:pt x="0" y="4512"/>
                </a:lnTo>
                <a:lnTo>
                  <a:pt x="0" y="54436"/>
                </a:lnTo>
                <a:lnTo>
                  <a:pt x="1200" y="50269"/>
                </a:lnTo>
                <a:lnTo>
                  <a:pt x="7607" y="25395"/>
                </a:lnTo>
                <a:lnTo>
                  <a:pt x="14376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77056" y="648792"/>
            <a:ext cx="251460" cy="257810"/>
          </a:xfrm>
          <a:custGeom>
            <a:avLst/>
            <a:gdLst/>
            <a:ahLst/>
            <a:cxnLst/>
            <a:rect l="l" t="t" r="r" b="b"/>
            <a:pathLst>
              <a:path w="251460" h="257809">
                <a:moveTo>
                  <a:pt x="163287" y="187375"/>
                </a:moveTo>
                <a:lnTo>
                  <a:pt x="87820" y="187375"/>
                </a:lnTo>
                <a:lnTo>
                  <a:pt x="91363" y="189153"/>
                </a:lnTo>
                <a:lnTo>
                  <a:pt x="95286" y="194094"/>
                </a:lnTo>
                <a:lnTo>
                  <a:pt x="107636" y="209453"/>
                </a:lnTo>
                <a:lnTo>
                  <a:pt x="146862" y="257238"/>
                </a:lnTo>
                <a:lnTo>
                  <a:pt x="150859" y="241420"/>
                </a:lnTo>
                <a:lnTo>
                  <a:pt x="154816" y="226183"/>
                </a:lnTo>
                <a:lnTo>
                  <a:pt x="158339" y="211275"/>
                </a:lnTo>
                <a:lnTo>
                  <a:pt x="161036" y="196443"/>
                </a:lnTo>
                <a:lnTo>
                  <a:pt x="163287" y="187375"/>
                </a:lnTo>
                <a:close/>
              </a:path>
              <a:path w="251460" h="257809">
                <a:moveTo>
                  <a:pt x="14909" y="35636"/>
                </a:moveTo>
                <a:lnTo>
                  <a:pt x="16395" y="39852"/>
                </a:lnTo>
                <a:lnTo>
                  <a:pt x="17221" y="42621"/>
                </a:lnTo>
                <a:lnTo>
                  <a:pt x="18326" y="45262"/>
                </a:lnTo>
                <a:lnTo>
                  <a:pt x="31826" y="78131"/>
                </a:lnTo>
                <a:lnTo>
                  <a:pt x="38682" y="94520"/>
                </a:lnTo>
                <a:lnTo>
                  <a:pt x="45745" y="110820"/>
                </a:lnTo>
                <a:lnTo>
                  <a:pt x="48437" y="116890"/>
                </a:lnTo>
                <a:lnTo>
                  <a:pt x="47675" y="121043"/>
                </a:lnTo>
                <a:lnTo>
                  <a:pt x="33311" y="142880"/>
                </a:lnTo>
                <a:lnTo>
                  <a:pt x="0" y="194348"/>
                </a:lnTo>
                <a:lnTo>
                  <a:pt x="4546" y="194094"/>
                </a:lnTo>
                <a:lnTo>
                  <a:pt x="7708" y="193992"/>
                </a:lnTo>
                <a:lnTo>
                  <a:pt x="64047" y="189537"/>
                </a:lnTo>
                <a:lnTo>
                  <a:pt x="87820" y="187375"/>
                </a:lnTo>
                <a:lnTo>
                  <a:pt x="163287" y="187375"/>
                </a:lnTo>
                <a:lnTo>
                  <a:pt x="193103" y="159511"/>
                </a:lnTo>
                <a:lnTo>
                  <a:pt x="207577" y="155029"/>
                </a:lnTo>
                <a:lnTo>
                  <a:pt x="221915" y="149518"/>
                </a:lnTo>
                <a:lnTo>
                  <a:pt x="251231" y="137439"/>
                </a:lnTo>
                <a:lnTo>
                  <a:pt x="247942" y="135064"/>
                </a:lnTo>
                <a:lnTo>
                  <a:pt x="245948" y="133451"/>
                </a:lnTo>
                <a:lnTo>
                  <a:pt x="198897" y="104634"/>
                </a:lnTo>
                <a:lnTo>
                  <a:pt x="183794" y="95719"/>
                </a:lnTo>
                <a:lnTo>
                  <a:pt x="177063" y="91820"/>
                </a:lnTo>
                <a:lnTo>
                  <a:pt x="174256" y="87325"/>
                </a:lnTo>
                <a:lnTo>
                  <a:pt x="174176" y="70907"/>
                </a:lnTo>
                <a:lnTo>
                  <a:pt x="173753" y="62249"/>
                </a:lnTo>
                <a:lnTo>
                  <a:pt x="173425" y="57071"/>
                </a:lnTo>
                <a:lnTo>
                  <a:pt x="94744" y="57071"/>
                </a:lnTo>
                <a:lnTo>
                  <a:pt x="87096" y="54914"/>
                </a:lnTo>
                <a:lnTo>
                  <a:pt x="80975" y="52133"/>
                </a:lnTo>
                <a:lnTo>
                  <a:pt x="74002" y="51193"/>
                </a:lnTo>
                <a:lnTo>
                  <a:pt x="14909" y="35636"/>
                </a:lnTo>
                <a:close/>
              </a:path>
              <a:path w="251460" h="257809">
                <a:moveTo>
                  <a:pt x="170091" y="0"/>
                </a:moveTo>
                <a:lnTo>
                  <a:pt x="127430" y="36613"/>
                </a:lnTo>
                <a:lnTo>
                  <a:pt x="113855" y="48679"/>
                </a:lnTo>
                <a:lnTo>
                  <a:pt x="107772" y="53473"/>
                </a:lnTo>
                <a:lnTo>
                  <a:pt x="101519" y="56430"/>
                </a:lnTo>
                <a:lnTo>
                  <a:pt x="94744" y="57071"/>
                </a:lnTo>
                <a:lnTo>
                  <a:pt x="173425" y="57071"/>
                </a:lnTo>
                <a:lnTo>
                  <a:pt x="172656" y="44932"/>
                </a:lnTo>
                <a:lnTo>
                  <a:pt x="170091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10982" y="2207475"/>
            <a:ext cx="251460" cy="257810"/>
          </a:xfrm>
          <a:custGeom>
            <a:avLst/>
            <a:gdLst/>
            <a:ahLst/>
            <a:cxnLst/>
            <a:rect l="l" t="t" r="r" b="b"/>
            <a:pathLst>
              <a:path w="251460" h="257810">
                <a:moveTo>
                  <a:pt x="163279" y="187375"/>
                </a:moveTo>
                <a:lnTo>
                  <a:pt x="87820" y="187375"/>
                </a:lnTo>
                <a:lnTo>
                  <a:pt x="91351" y="189153"/>
                </a:lnTo>
                <a:lnTo>
                  <a:pt x="95286" y="194094"/>
                </a:lnTo>
                <a:lnTo>
                  <a:pt x="107636" y="209453"/>
                </a:lnTo>
                <a:lnTo>
                  <a:pt x="146862" y="257238"/>
                </a:lnTo>
                <a:lnTo>
                  <a:pt x="150859" y="241420"/>
                </a:lnTo>
                <a:lnTo>
                  <a:pt x="154814" y="226183"/>
                </a:lnTo>
                <a:lnTo>
                  <a:pt x="158333" y="211275"/>
                </a:lnTo>
                <a:lnTo>
                  <a:pt x="161023" y="196443"/>
                </a:lnTo>
                <a:lnTo>
                  <a:pt x="163279" y="187375"/>
                </a:lnTo>
                <a:close/>
              </a:path>
              <a:path w="251460" h="257810">
                <a:moveTo>
                  <a:pt x="14909" y="35636"/>
                </a:moveTo>
                <a:lnTo>
                  <a:pt x="16395" y="39852"/>
                </a:lnTo>
                <a:lnTo>
                  <a:pt x="17221" y="42621"/>
                </a:lnTo>
                <a:lnTo>
                  <a:pt x="31824" y="78131"/>
                </a:lnTo>
                <a:lnTo>
                  <a:pt x="38682" y="94520"/>
                </a:lnTo>
                <a:lnTo>
                  <a:pt x="45745" y="110820"/>
                </a:lnTo>
                <a:lnTo>
                  <a:pt x="48437" y="116890"/>
                </a:lnTo>
                <a:lnTo>
                  <a:pt x="47675" y="121043"/>
                </a:lnTo>
                <a:lnTo>
                  <a:pt x="33311" y="142880"/>
                </a:lnTo>
                <a:lnTo>
                  <a:pt x="0" y="194348"/>
                </a:lnTo>
                <a:lnTo>
                  <a:pt x="4546" y="194094"/>
                </a:lnTo>
                <a:lnTo>
                  <a:pt x="7708" y="193992"/>
                </a:lnTo>
                <a:lnTo>
                  <a:pt x="64047" y="189543"/>
                </a:lnTo>
                <a:lnTo>
                  <a:pt x="87820" y="187375"/>
                </a:lnTo>
                <a:lnTo>
                  <a:pt x="163279" y="187375"/>
                </a:lnTo>
                <a:lnTo>
                  <a:pt x="193090" y="159511"/>
                </a:lnTo>
                <a:lnTo>
                  <a:pt x="207572" y="155028"/>
                </a:lnTo>
                <a:lnTo>
                  <a:pt x="221913" y="149517"/>
                </a:lnTo>
                <a:lnTo>
                  <a:pt x="251231" y="137426"/>
                </a:lnTo>
                <a:lnTo>
                  <a:pt x="247942" y="135064"/>
                </a:lnTo>
                <a:lnTo>
                  <a:pt x="245948" y="133451"/>
                </a:lnTo>
                <a:lnTo>
                  <a:pt x="198897" y="104634"/>
                </a:lnTo>
                <a:lnTo>
                  <a:pt x="183794" y="95719"/>
                </a:lnTo>
                <a:lnTo>
                  <a:pt x="177063" y="91820"/>
                </a:lnTo>
                <a:lnTo>
                  <a:pt x="174256" y="87325"/>
                </a:lnTo>
                <a:lnTo>
                  <a:pt x="174176" y="70907"/>
                </a:lnTo>
                <a:lnTo>
                  <a:pt x="173753" y="62249"/>
                </a:lnTo>
                <a:lnTo>
                  <a:pt x="173425" y="57065"/>
                </a:lnTo>
                <a:lnTo>
                  <a:pt x="94744" y="57065"/>
                </a:lnTo>
                <a:lnTo>
                  <a:pt x="87096" y="54914"/>
                </a:lnTo>
                <a:lnTo>
                  <a:pt x="80975" y="52133"/>
                </a:lnTo>
                <a:lnTo>
                  <a:pt x="74002" y="51193"/>
                </a:lnTo>
                <a:lnTo>
                  <a:pt x="14909" y="35636"/>
                </a:lnTo>
                <a:close/>
              </a:path>
              <a:path w="251460" h="257810">
                <a:moveTo>
                  <a:pt x="170091" y="0"/>
                </a:moveTo>
                <a:lnTo>
                  <a:pt x="127430" y="36613"/>
                </a:lnTo>
                <a:lnTo>
                  <a:pt x="113855" y="48679"/>
                </a:lnTo>
                <a:lnTo>
                  <a:pt x="107772" y="53471"/>
                </a:lnTo>
                <a:lnTo>
                  <a:pt x="101519" y="56426"/>
                </a:lnTo>
                <a:lnTo>
                  <a:pt x="94744" y="57065"/>
                </a:lnTo>
                <a:lnTo>
                  <a:pt x="173425" y="57065"/>
                </a:lnTo>
                <a:lnTo>
                  <a:pt x="172656" y="44932"/>
                </a:lnTo>
                <a:lnTo>
                  <a:pt x="170091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3400" y="5022850"/>
            <a:ext cx="36575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 algn="ctr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Anim</a:t>
            </a:r>
            <a:r>
              <a:rPr lang="nl-NL" sz="1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eer de letters van je naam, initialen </a:t>
            </a:r>
            <a:br>
              <a:rPr lang="nl-NL" sz="1400" b="1" dirty="0" smtClean="0">
                <a:solidFill>
                  <a:srgbClr val="FFFFFF"/>
                </a:solidFill>
                <a:latin typeface="Trebuchet MS"/>
                <a:cs typeface="Trebuchet MS"/>
              </a:rPr>
            </a:br>
            <a:r>
              <a:rPr lang="nl-NL" sz="1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favori</a:t>
            </a:r>
            <a:r>
              <a:rPr lang="nl-NL" sz="1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te wo</a:t>
            </a:r>
            <a:r>
              <a:rPr lang="nl-NL" sz="1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rd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2102" y="1868792"/>
            <a:ext cx="1860943" cy="13942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2101" y="1864042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6854" y="3407422"/>
            <a:ext cx="1868716" cy="1398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6856" y="3403472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5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32926" y="3403472"/>
            <a:ext cx="1868716" cy="14028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32926" y="3403472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4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40698" y="1865287"/>
            <a:ext cx="1860943" cy="13977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340686" y="1864042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3200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4705" marR="5080" indent="-802640" algn="l">
              <a:lnSpc>
                <a:spcPct val="100000"/>
              </a:lnSpc>
              <a:spcBef>
                <a:spcPts val="100"/>
              </a:spcBef>
            </a:pPr>
            <a:r>
              <a:rPr sz="2700" dirty="0" smtClean="0">
                <a:latin typeface="Trebuchet MS"/>
                <a:cs typeface="Trebuchet MS"/>
              </a:rPr>
              <a:t>Anim</a:t>
            </a:r>
            <a:r>
              <a:rPr lang="nl-NL" sz="2700" dirty="0" smtClean="0">
                <a:latin typeface="Trebuchet MS"/>
                <a:cs typeface="Trebuchet MS"/>
              </a:rPr>
              <a:t>eer een na</a:t>
            </a:r>
            <a:r>
              <a:rPr sz="2700" dirty="0" smtClean="0">
                <a:latin typeface="Trebuchet MS"/>
                <a:cs typeface="Trebuchet MS"/>
              </a:rPr>
              <a:t>am</a:t>
            </a:r>
            <a:r>
              <a:rPr lang="nl-NL" sz="2700" dirty="0" smtClean="0">
                <a:latin typeface="Trebuchet MS"/>
                <a:cs typeface="Trebuchet MS"/>
              </a:rPr>
              <a:t> Kaarten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39128" y="5890085"/>
            <a:ext cx="694902" cy="259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7834" y="5927725"/>
            <a:ext cx="98996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FFFF"/>
                </a:solidFill>
                <a:latin typeface="Trebuchet MS"/>
                <a:cs typeface="Trebuchet MS"/>
              </a:rPr>
              <a:t>scratch.mit.edu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76601" y="5937250"/>
            <a:ext cx="121919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FFFF"/>
                </a:solidFill>
                <a:latin typeface="Trebuchet MS"/>
                <a:cs typeface="Trebuchet MS"/>
              </a:rPr>
              <a:t>Set </a:t>
            </a: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van 7 kaarten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7248" y="34302"/>
            <a:ext cx="1556639" cy="1046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27100"/>
            <a:ext cx="4572000" cy="2799080"/>
          </a:xfrm>
          <a:custGeom>
            <a:avLst/>
            <a:gdLst/>
            <a:ahLst/>
            <a:cxnLst/>
            <a:rect l="l" t="t" r="r" b="b"/>
            <a:pathLst>
              <a:path w="4572000" h="2799079">
                <a:moveTo>
                  <a:pt x="0" y="2798927"/>
                </a:moveTo>
                <a:lnTo>
                  <a:pt x="4572000" y="2798927"/>
                </a:lnTo>
                <a:lnTo>
                  <a:pt x="4572000" y="0"/>
                </a:lnTo>
                <a:lnTo>
                  <a:pt x="0" y="0"/>
                </a:lnTo>
                <a:lnTo>
                  <a:pt x="0" y="279892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726027"/>
            <a:ext cx="4572000" cy="1811655"/>
          </a:xfrm>
          <a:custGeom>
            <a:avLst/>
            <a:gdLst/>
            <a:ahLst/>
            <a:cxnLst/>
            <a:rect l="l" t="t" r="r" b="b"/>
            <a:pathLst>
              <a:path w="4572000" h="1811654">
                <a:moveTo>
                  <a:pt x="0" y="1811185"/>
                </a:moveTo>
                <a:lnTo>
                  <a:pt x="4572000" y="1811185"/>
                </a:lnTo>
                <a:lnTo>
                  <a:pt x="4572000" y="0"/>
                </a:lnTo>
                <a:lnTo>
                  <a:pt x="0" y="0"/>
                </a:lnTo>
                <a:lnTo>
                  <a:pt x="0" y="1811185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713327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2679700" cy="58349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mtClean="0">
                <a:latin typeface="Trebuchet MS"/>
                <a:cs typeface="Trebuchet MS"/>
              </a:rPr>
              <a:t>Dan</a:t>
            </a:r>
            <a:r>
              <a:rPr lang="nl-NL" dirty="0" err="1" smtClean="0">
                <a:latin typeface="Trebuchet MS"/>
                <a:cs typeface="Trebuchet MS"/>
              </a:rPr>
              <a:t>sende</a:t>
            </a:r>
            <a:r>
              <a:rPr lang="nl-NL" dirty="0">
                <a:latin typeface="Trebuchet MS"/>
                <a:cs typeface="Trebuchet MS"/>
              </a:rPr>
              <a:t> </a:t>
            </a:r>
            <a:r>
              <a:rPr lang="nl-NL" dirty="0" smtClean="0">
                <a:latin typeface="Trebuchet MS"/>
                <a:cs typeface="Trebuchet MS"/>
              </a:rPr>
              <a:t>l</a:t>
            </a:r>
            <a:r>
              <a:rPr dirty="0" smtClean="0">
                <a:latin typeface="Trebuchet MS"/>
                <a:cs typeface="Trebuchet MS"/>
              </a:rPr>
              <a:t>etter</a:t>
            </a:r>
            <a:endParaRPr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latin typeface="Trebuchet MS"/>
                <a:cs typeface="Trebuchet MS"/>
              </a:rPr>
              <a:t>scratch.mit.edu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57601" y="4800600"/>
            <a:ext cx="685799" cy="58221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nl-NL" sz="900" dirty="0" smtClean="0">
                <a:solidFill>
                  <a:srgbClr val="636567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567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567"/>
                </a:solidFill>
                <a:latin typeface="Trebuchet MS"/>
                <a:cs typeface="Trebuchet MS"/>
              </a:rPr>
              <a:t>andere</a:t>
            </a:r>
            <a:r>
              <a:rPr lang="nl-NL" sz="900" dirty="0">
                <a:latin typeface="Trebuchet MS"/>
                <a:cs typeface="Trebuchet MS"/>
              </a:rPr>
              <a:t> </a:t>
            </a:r>
            <a:r>
              <a:rPr sz="900" dirty="0" smtClean="0">
                <a:solidFill>
                  <a:srgbClr val="636567"/>
                </a:solidFill>
                <a:latin typeface="Trebuchet MS"/>
                <a:cs typeface="Trebuchet MS"/>
              </a:rPr>
              <a:t>drum </a:t>
            </a:r>
            <a:r>
              <a:rPr lang="nl-NL" sz="900" dirty="0" smtClean="0">
                <a:solidFill>
                  <a:srgbClr val="636567"/>
                </a:solidFill>
                <a:latin typeface="Trebuchet MS"/>
                <a:cs typeface="Trebuchet MS"/>
              </a:rPr>
              <a:t>uit het </a:t>
            </a:r>
            <a:r>
              <a:rPr sz="900" dirty="0" smtClean="0">
                <a:solidFill>
                  <a:srgbClr val="636567"/>
                </a:solidFill>
                <a:latin typeface="Trebuchet MS"/>
                <a:cs typeface="Trebuchet MS"/>
              </a:rPr>
              <a:t>menu</a:t>
            </a:r>
            <a:r>
              <a:rPr sz="900" dirty="0">
                <a:solidFill>
                  <a:srgbClr val="636567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4476" y="1417142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888149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600" y="4572000"/>
            <a:ext cx="609599" cy="8592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Typ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een</a:t>
            </a:r>
            <a:b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</a:br>
            <a:r>
              <a:rPr lang="nl-NL" sz="900" dirty="0" err="1" smtClean="0">
                <a:solidFill>
                  <a:srgbClr val="636466"/>
                </a:solidFill>
                <a:latin typeface="Trebuchet MS"/>
                <a:cs typeface="Trebuchet MS"/>
              </a:rPr>
              <a:t>min-teken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b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</a:b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om achteruit te bewegen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06700" y="2559291"/>
            <a:ext cx="926579" cy="5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06700" y="2559291"/>
            <a:ext cx="927100" cy="586105"/>
          </a:xfrm>
          <a:custGeom>
            <a:avLst/>
            <a:gdLst/>
            <a:ahLst/>
            <a:cxnLst/>
            <a:rect l="l" t="t" r="r" b="b"/>
            <a:pathLst>
              <a:path w="927100" h="586105">
                <a:moveTo>
                  <a:pt x="49517" y="0"/>
                </a:moveTo>
                <a:lnTo>
                  <a:pt x="20890" y="773"/>
                </a:lnTo>
                <a:lnTo>
                  <a:pt x="6189" y="6189"/>
                </a:lnTo>
                <a:lnTo>
                  <a:pt x="773" y="20890"/>
                </a:lnTo>
                <a:lnTo>
                  <a:pt x="0" y="49517"/>
                </a:lnTo>
                <a:lnTo>
                  <a:pt x="0" y="536282"/>
                </a:lnTo>
                <a:lnTo>
                  <a:pt x="773" y="564910"/>
                </a:lnTo>
                <a:lnTo>
                  <a:pt x="6189" y="579610"/>
                </a:lnTo>
                <a:lnTo>
                  <a:pt x="20890" y="585026"/>
                </a:lnTo>
                <a:lnTo>
                  <a:pt x="49517" y="585800"/>
                </a:lnTo>
                <a:lnTo>
                  <a:pt x="877062" y="585800"/>
                </a:lnTo>
                <a:lnTo>
                  <a:pt x="905689" y="585026"/>
                </a:lnTo>
                <a:lnTo>
                  <a:pt x="920389" y="579610"/>
                </a:lnTo>
                <a:lnTo>
                  <a:pt x="925805" y="564910"/>
                </a:lnTo>
                <a:lnTo>
                  <a:pt x="926579" y="536282"/>
                </a:lnTo>
                <a:lnTo>
                  <a:pt x="926579" y="49517"/>
                </a:lnTo>
                <a:lnTo>
                  <a:pt x="925805" y="20890"/>
                </a:lnTo>
                <a:lnTo>
                  <a:pt x="920389" y="6189"/>
                </a:lnTo>
                <a:lnTo>
                  <a:pt x="905689" y="773"/>
                </a:lnTo>
                <a:lnTo>
                  <a:pt x="877062" y="0"/>
                </a:lnTo>
                <a:lnTo>
                  <a:pt x="49517" y="0"/>
                </a:lnTo>
                <a:close/>
              </a:path>
            </a:pathLst>
          </a:custGeom>
          <a:ln w="12382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800" y="3238258"/>
            <a:ext cx="1981200" cy="3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de knop Uitbreidingen</a:t>
            </a:r>
            <a:b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</a:b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(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links onderaan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)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8451" y="2719019"/>
            <a:ext cx="417283" cy="425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68451" y="2719019"/>
            <a:ext cx="417830" cy="426084"/>
          </a:xfrm>
          <a:custGeom>
            <a:avLst/>
            <a:gdLst/>
            <a:ahLst/>
            <a:cxnLst/>
            <a:rect l="l" t="t" r="r" b="b"/>
            <a:pathLst>
              <a:path w="417830" h="426085">
                <a:moveTo>
                  <a:pt x="0" y="425919"/>
                </a:moveTo>
                <a:lnTo>
                  <a:pt x="417283" y="425919"/>
                </a:lnTo>
                <a:lnTo>
                  <a:pt x="417283" y="0"/>
                </a:lnTo>
                <a:lnTo>
                  <a:pt x="0" y="0"/>
                </a:lnTo>
                <a:lnTo>
                  <a:pt x="0" y="425919"/>
                </a:lnTo>
                <a:close/>
              </a:path>
            </a:pathLst>
          </a:custGeom>
          <a:ln w="1270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13076" y="3238258"/>
            <a:ext cx="1701724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dan op Muziek</a:t>
            </a:r>
            <a:r>
              <a:rPr lang="nl-NL" sz="9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om de muziek blokken toe te voegen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2663" y="241935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41148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40941" y="1520825"/>
            <a:ext cx="575310" cy="575310"/>
          </a:xfrm>
          <a:custGeom>
            <a:avLst/>
            <a:gdLst/>
            <a:ahLst/>
            <a:cxnLst/>
            <a:rect l="l" t="t" r="r" b="b"/>
            <a:pathLst>
              <a:path w="575310" h="575310">
                <a:moveTo>
                  <a:pt x="499109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99109"/>
                </a:lnTo>
                <a:lnTo>
                  <a:pt x="1190" y="543163"/>
                </a:lnTo>
                <a:lnTo>
                  <a:pt x="9525" y="565785"/>
                </a:lnTo>
                <a:lnTo>
                  <a:pt x="32146" y="574119"/>
                </a:lnTo>
                <a:lnTo>
                  <a:pt x="76200" y="575310"/>
                </a:lnTo>
                <a:lnTo>
                  <a:pt x="499109" y="575310"/>
                </a:lnTo>
                <a:lnTo>
                  <a:pt x="543163" y="574119"/>
                </a:lnTo>
                <a:lnTo>
                  <a:pt x="565785" y="565785"/>
                </a:lnTo>
                <a:lnTo>
                  <a:pt x="574119" y="543163"/>
                </a:lnTo>
                <a:lnTo>
                  <a:pt x="575310" y="499109"/>
                </a:lnTo>
                <a:lnTo>
                  <a:pt x="575310" y="76200"/>
                </a:lnTo>
                <a:lnTo>
                  <a:pt x="574119" y="32146"/>
                </a:lnTo>
                <a:lnTo>
                  <a:pt x="565785" y="9525"/>
                </a:lnTo>
                <a:lnTo>
                  <a:pt x="543163" y="1190"/>
                </a:lnTo>
                <a:lnTo>
                  <a:pt x="4991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40929" y="1524838"/>
            <a:ext cx="575322" cy="431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40941" y="1520825"/>
            <a:ext cx="575310" cy="575310"/>
          </a:xfrm>
          <a:custGeom>
            <a:avLst/>
            <a:gdLst/>
            <a:ahLst/>
            <a:cxnLst/>
            <a:rect l="l" t="t" r="r" b="b"/>
            <a:pathLst>
              <a:path w="575310" h="57531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99109"/>
                </a:lnTo>
                <a:lnTo>
                  <a:pt x="1190" y="543163"/>
                </a:lnTo>
                <a:lnTo>
                  <a:pt x="9525" y="565785"/>
                </a:lnTo>
                <a:lnTo>
                  <a:pt x="32146" y="574119"/>
                </a:lnTo>
                <a:lnTo>
                  <a:pt x="76200" y="575310"/>
                </a:lnTo>
                <a:lnTo>
                  <a:pt x="499109" y="575310"/>
                </a:lnTo>
                <a:lnTo>
                  <a:pt x="543163" y="574119"/>
                </a:lnTo>
                <a:lnTo>
                  <a:pt x="565785" y="565785"/>
                </a:lnTo>
                <a:lnTo>
                  <a:pt x="574119" y="543163"/>
                </a:lnTo>
                <a:lnTo>
                  <a:pt x="575310" y="499109"/>
                </a:lnTo>
                <a:lnTo>
                  <a:pt x="575310" y="76200"/>
                </a:lnTo>
                <a:lnTo>
                  <a:pt x="574119" y="32146"/>
                </a:lnTo>
                <a:lnTo>
                  <a:pt x="565785" y="9525"/>
                </a:lnTo>
                <a:lnTo>
                  <a:pt x="543163" y="1190"/>
                </a:lnTo>
                <a:lnTo>
                  <a:pt x="499109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9075" y="1975091"/>
            <a:ext cx="990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achtergrond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4545" y="1519872"/>
            <a:ext cx="412391" cy="4123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4544" y="151987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86000" y="1961299"/>
            <a:ext cx="1388606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9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letter uit de sprites bibliotheek.</a:t>
            </a:r>
            <a:endParaRPr lang="nl-NL" sz="900" dirty="0">
              <a:solidFill>
                <a:srgbClr val="636466"/>
              </a:solidFill>
              <a:latin typeface="Trebuchet MS"/>
              <a:cs typeface="Trebuchet MS"/>
            </a:endParaRPr>
          </a:p>
        </p:txBody>
      </p:sp>
      <p:grpSp>
        <p:nvGrpSpPr>
          <p:cNvPr id="47" name="Groep 46"/>
          <p:cNvGrpSpPr/>
          <p:nvPr/>
        </p:nvGrpSpPr>
        <p:grpSpPr>
          <a:xfrm>
            <a:off x="2773928" y="1519872"/>
            <a:ext cx="412750" cy="412750"/>
            <a:chOff x="2726817" y="1519872"/>
            <a:chExt cx="412750" cy="412750"/>
          </a:xfrm>
        </p:grpSpPr>
        <p:sp>
          <p:nvSpPr>
            <p:cNvPr id="31" name="object 31"/>
            <p:cNvSpPr/>
            <p:nvPr/>
          </p:nvSpPr>
          <p:spPr>
            <a:xfrm>
              <a:off x="2726817" y="1519872"/>
              <a:ext cx="412381" cy="4123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rebuchet MS"/>
                <a:cs typeface="Trebuchet M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726817" y="1519872"/>
              <a:ext cx="412750" cy="412750"/>
            </a:xfrm>
            <a:custGeom>
              <a:avLst/>
              <a:gdLst/>
              <a:ahLst/>
              <a:cxnLst/>
              <a:rect l="l" t="t" r="r" b="b"/>
              <a:pathLst>
                <a:path w="412750" h="412750">
                  <a:moveTo>
                    <a:pt x="206197" y="412394"/>
                  </a:moveTo>
                  <a:lnTo>
                    <a:pt x="253476" y="406948"/>
                  </a:lnTo>
                  <a:lnTo>
                    <a:pt x="296878" y="391436"/>
                  </a:lnTo>
                  <a:lnTo>
                    <a:pt x="335163" y="367095"/>
                  </a:lnTo>
                  <a:lnTo>
                    <a:pt x="367095" y="335163"/>
                  </a:lnTo>
                  <a:lnTo>
                    <a:pt x="391436" y="296878"/>
                  </a:lnTo>
                  <a:lnTo>
                    <a:pt x="406948" y="253476"/>
                  </a:lnTo>
                  <a:lnTo>
                    <a:pt x="412394" y="206197"/>
                  </a:lnTo>
                  <a:lnTo>
                    <a:pt x="406948" y="158917"/>
                  </a:lnTo>
                  <a:lnTo>
                    <a:pt x="391436" y="115516"/>
                  </a:lnTo>
                  <a:lnTo>
                    <a:pt x="367095" y="77230"/>
                  </a:lnTo>
                  <a:lnTo>
                    <a:pt x="335163" y="45298"/>
                  </a:lnTo>
                  <a:lnTo>
                    <a:pt x="296878" y="20957"/>
                  </a:lnTo>
                  <a:lnTo>
                    <a:pt x="253476" y="5445"/>
                  </a:lnTo>
                  <a:lnTo>
                    <a:pt x="206197" y="0"/>
                  </a:lnTo>
                  <a:lnTo>
                    <a:pt x="158917" y="5445"/>
                  </a:lnTo>
                  <a:lnTo>
                    <a:pt x="115516" y="20957"/>
                  </a:lnTo>
                  <a:lnTo>
                    <a:pt x="77230" y="45298"/>
                  </a:lnTo>
                  <a:lnTo>
                    <a:pt x="45298" y="77230"/>
                  </a:lnTo>
                  <a:lnTo>
                    <a:pt x="20957" y="115516"/>
                  </a:lnTo>
                  <a:lnTo>
                    <a:pt x="5445" y="158917"/>
                  </a:lnTo>
                  <a:lnTo>
                    <a:pt x="0" y="206197"/>
                  </a:lnTo>
                  <a:lnTo>
                    <a:pt x="5445" y="253476"/>
                  </a:lnTo>
                  <a:lnTo>
                    <a:pt x="20957" y="296878"/>
                  </a:lnTo>
                  <a:lnTo>
                    <a:pt x="45298" y="335163"/>
                  </a:lnTo>
                  <a:lnTo>
                    <a:pt x="77230" y="367095"/>
                  </a:lnTo>
                  <a:lnTo>
                    <a:pt x="115516" y="391436"/>
                  </a:lnTo>
                  <a:lnTo>
                    <a:pt x="158917" y="406948"/>
                  </a:lnTo>
                  <a:lnTo>
                    <a:pt x="206197" y="412394"/>
                  </a:lnTo>
                  <a:close/>
                </a:path>
              </a:pathLst>
            </a:custGeom>
            <a:ln w="17145">
              <a:solidFill>
                <a:srgbClr val="00A1C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rebuchet MS"/>
                <a:cs typeface="Trebuchet MS"/>
              </a:endParaRPr>
            </a:p>
          </p:txBody>
        </p:sp>
      </p:grpSp>
      <p:sp>
        <p:nvSpPr>
          <p:cNvPr id="33" name="object 33"/>
          <p:cNvSpPr/>
          <p:nvPr/>
        </p:nvSpPr>
        <p:spPr>
          <a:xfrm>
            <a:off x="3758565" y="1520825"/>
            <a:ext cx="575310" cy="5753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58565" y="1520825"/>
            <a:ext cx="575310" cy="575310"/>
          </a:xfrm>
          <a:custGeom>
            <a:avLst/>
            <a:gdLst/>
            <a:ahLst/>
            <a:cxnLst/>
            <a:rect l="l" t="t" r="r" b="b"/>
            <a:pathLst>
              <a:path w="575310" h="57531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99109"/>
                </a:lnTo>
                <a:lnTo>
                  <a:pt x="1190" y="543163"/>
                </a:lnTo>
                <a:lnTo>
                  <a:pt x="9525" y="565785"/>
                </a:lnTo>
                <a:lnTo>
                  <a:pt x="32146" y="574119"/>
                </a:lnTo>
                <a:lnTo>
                  <a:pt x="76200" y="575310"/>
                </a:lnTo>
                <a:lnTo>
                  <a:pt x="499109" y="575310"/>
                </a:lnTo>
                <a:lnTo>
                  <a:pt x="543163" y="574119"/>
                </a:lnTo>
                <a:lnTo>
                  <a:pt x="565785" y="565785"/>
                </a:lnTo>
                <a:lnTo>
                  <a:pt x="574119" y="543163"/>
                </a:lnTo>
                <a:lnTo>
                  <a:pt x="575310" y="499109"/>
                </a:lnTo>
                <a:lnTo>
                  <a:pt x="575310" y="76200"/>
                </a:lnTo>
                <a:lnTo>
                  <a:pt x="574119" y="32146"/>
                </a:lnTo>
                <a:lnTo>
                  <a:pt x="565785" y="9525"/>
                </a:lnTo>
                <a:lnTo>
                  <a:pt x="543163" y="1190"/>
                </a:lnTo>
                <a:lnTo>
                  <a:pt x="499109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32275" y="1724799"/>
            <a:ext cx="102552" cy="114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86937" y="2901302"/>
            <a:ext cx="102552" cy="114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24000" y="1950529"/>
            <a:ext cx="609600" cy="112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solidFill>
                  <a:srgbClr val="231F20"/>
                </a:solidFill>
                <a:latin typeface="Trebuchet MS"/>
                <a:cs typeface="Trebuchet MS"/>
              </a:rPr>
              <a:t>Stage</a:t>
            </a:r>
            <a:endParaRPr sz="65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463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5537212"/>
            <a:ext cx="4572000" cy="863600"/>
          </a:xfrm>
          <a:custGeom>
            <a:avLst/>
            <a:gdLst/>
            <a:ahLst/>
            <a:cxnLst/>
            <a:rect l="l" t="t" r="r" b="b"/>
            <a:pathLst>
              <a:path w="4572000" h="863600">
                <a:moveTo>
                  <a:pt x="0" y="863587"/>
                </a:moveTo>
                <a:lnTo>
                  <a:pt x="4572000" y="863587"/>
                </a:lnTo>
                <a:lnTo>
                  <a:pt x="4572000" y="0"/>
                </a:lnTo>
                <a:lnTo>
                  <a:pt x="0" y="0"/>
                </a:lnTo>
                <a:lnTo>
                  <a:pt x="0" y="863587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55245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07806" y="5958577"/>
            <a:ext cx="93539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lang="nl-NL" sz="900" spc="-35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je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letter</a:t>
            </a:r>
            <a:r>
              <a:rPr sz="900" spc="-65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91218" y="5827128"/>
            <a:ext cx="345592" cy="3456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791218" y="5827133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68580" y="0"/>
                </a:move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79"/>
                </a:lnTo>
                <a:lnTo>
                  <a:pt x="0" y="277063"/>
                </a:lnTo>
                <a:lnTo>
                  <a:pt x="1071" y="316711"/>
                </a:lnTo>
                <a:lnTo>
                  <a:pt x="8572" y="337070"/>
                </a:lnTo>
                <a:lnTo>
                  <a:pt x="28932" y="344571"/>
                </a:lnTo>
                <a:lnTo>
                  <a:pt x="68580" y="345643"/>
                </a:lnTo>
                <a:lnTo>
                  <a:pt x="277012" y="345643"/>
                </a:lnTo>
                <a:lnTo>
                  <a:pt x="316660" y="344571"/>
                </a:lnTo>
                <a:lnTo>
                  <a:pt x="337019" y="337070"/>
                </a:lnTo>
                <a:lnTo>
                  <a:pt x="344520" y="316711"/>
                </a:lnTo>
                <a:lnTo>
                  <a:pt x="345592" y="277063"/>
                </a:lnTo>
                <a:lnTo>
                  <a:pt x="345592" y="68579"/>
                </a:lnTo>
                <a:lnTo>
                  <a:pt x="344520" y="28932"/>
                </a:lnTo>
                <a:lnTo>
                  <a:pt x="337019" y="8572"/>
                </a:lnTo>
                <a:lnTo>
                  <a:pt x="316660" y="1071"/>
                </a:lnTo>
                <a:lnTo>
                  <a:pt x="277012" y="0"/>
                </a:lnTo>
                <a:lnTo>
                  <a:pt x="68580" y="0"/>
                </a:lnTo>
                <a:close/>
              </a:path>
            </a:pathLst>
          </a:custGeom>
          <a:ln w="17145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99765" y="6039160"/>
            <a:ext cx="102552" cy="114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pic>
        <p:nvPicPr>
          <p:cNvPr id="50" name="Afbeelding 49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403" b="89791" l="1123" r="95509">
                        <a14:foregroundMark x1="14820" y1="31414" x2="19087" y2="31414"/>
                        <a14:foregroundMark x1="14072" y1="61126" x2="20284" y2="61126"/>
                        <a14:foregroundMark x1="70584" y1="45288" x2="77096" y2="45288"/>
                        <a14:foregroundMark x1="74701" y1="78272" x2="80913" y2="72906"/>
                        <a14:foregroundMark x1="70584" y1="48953" x2="77545" y2="473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3962400"/>
            <a:ext cx="3064756" cy="175260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16" name="object 16"/>
          <p:cNvSpPr/>
          <p:nvPr/>
        </p:nvSpPr>
        <p:spPr>
          <a:xfrm flipV="1">
            <a:off x="762000" y="5029199"/>
            <a:ext cx="148590" cy="45719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38399" y="5029201"/>
            <a:ext cx="1219201" cy="228600"/>
          </a:xfrm>
          <a:custGeom>
            <a:avLst/>
            <a:gdLst/>
            <a:ahLst/>
            <a:cxnLst/>
            <a:rect l="l" t="t" r="r" b="b"/>
            <a:pathLst>
              <a:path w="788035" h="179704">
                <a:moveTo>
                  <a:pt x="0" y="179171"/>
                </a:moveTo>
                <a:lnTo>
                  <a:pt x="0" y="3175"/>
                </a:lnTo>
                <a:lnTo>
                  <a:pt x="787654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9" name="Tekstvak 48"/>
          <p:cNvSpPr txBox="1"/>
          <p:nvPr/>
        </p:nvSpPr>
        <p:spPr>
          <a:xfrm>
            <a:off x="0" y="38070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818386"/>
                </a:solidFill>
                <a:latin typeface="Trebuchet MS"/>
                <a:cs typeface="Trebuchet MS"/>
              </a:rPr>
              <a:t>VOEG DEZE CODE TOE</a:t>
            </a:r>
            <a:endParaRPr lang="nl-NL" sz="1400" b="1" dirty="0">
              <a:solidFill>
                <a:srgbClr val="818386"/>
              </a:solidFill>
              <a:latin typeface="Trebuchet MS"/>
              <a:cs typeface="Trebuchet MS"/>
            </a:endParaRPr>
          </a:p>
        </p:txBody>
      </p:sp>
      <p:sp>
        <p:nvSpPr>
          <p:cNvPr id="51" name="Tekstvak 50"/>
          <p:cNvSpPr txBox="1"/>
          <p:nvPr/>
        </p:nvSpPr>
        <p:spPr>
          <a:xfrm>
            <a:off x="0" y="55596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5A9A70"/>
                </a:solidFill>
                <a:latin typeface="Trebuchet MS"/>
                <a:cs typeface="Trebuchet MS"/>
              </a:rPr>
              <a:t>PROBEER HET</a:t>
            </a:r>
            <a:endParaRPr lang="nl-NL" sz="1400" b="1" dirty="0">
              <a:solidFill>
                <a:srgbClr val="5A9A70"/>
              </a:solidFill>
              <a:latin typeface="Trebuchet MS"/>
              <a:cs typeface="Trebuchet MS"/>
            </a:endParaRPr>
          </a:p>
        </p:txBody>
      </p:sp>
      <p:sp>
        <p:nvSpPr>
          <p:cNvPr id="52" name="Tekstvak 51"/>
          <p:cNvSpPr txBox="1"/>
          <p:nvPr/>
        </p:nvSpPr>
        <p:spPr>
          <a:xfrm>
            <a:off x="0" y="911423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128FBF"/>
                </a:solidFill>
                <a:latin typeface="Trebuchet MS"/>
                <a:cs typeface="Trebuchet MS"/>
              </a:rPr>
              <a:t>BEGIN</a:t>
            </a:r>
            <a:endParaRPr lang="nl-NL" b="1" dirty="0">
              <a:solidFill>
                <a:srgbClr val="128FB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146" y="5927159"/>
            <a:ext cx="621156" cy="18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243" y="21602"/>
            <a:ext cx="3968756" cy="5693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5580" y="5911977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99679" y="4667250"/>
            <a:ext cx="1372870" cy="825500"/>
          </a:xfrm>
          <a:custGeom>
            <a:avLst/>
            <a:gdLst/>
            <a:ahLst/>
            <a:cxnLst/>
            <a:rect l="l" t="t" r="r" b="b"/>
            <a:pathLst>
              <a:path w="1372870" h="825500">
                <a:moveTo>
                  <a:pt x="0" y="825500"/>
                </a:moveTo>
                <a:lnTo>
                  <a:pt x="1372654" y="825500"/>
                </a:lnTo>
                <a:lnTo>
                  <a:pt x="1372654" y="0"/>
                </a:lnTo>
                <a:lnTo>
                  <a:pt x="0" y="0"/>
                </a:lnTo>
                <a:lnTo>
                  <a:pt x="0" y="825500"/>
                </a:lnTo>
                <a:close/>
              </a:path>
            </a:pathLst>
          </a:custGeom>
          <a:ln w="952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99678" y="4899736"/>
            <a:ext cx="197485" cy="324485"/>
          </a:xfrm>
          <a:custGeom>
            <a:avLst/>
            <a:gdLst/>
            <a:ahLst/>
            <a:cxnLst/>
            <a:rect l="l" t="t" r="r" b="b"/>
            <a:pathLst>
              <a:path w="197485" h="324485">
                <a:moveTo>
                  <a:pt x="90893" y="280"/>
                </a:moveTo>
                <a:lnTo>
                  <a:pt x="45075" y="326"/>
                </a:lnTo>
                <a:lnTo>
                  <a:pt x="0" y="9829"/>
                </a:lnTo>
                <a:lnTo>
                  <a:pt x="7327" y="62438"/>
                </a:lnTo>
                <a:lnTo>
                  <a:pt x="11456" y="114439"/>
                </a:lnTo>
                <a:lnTo>
                  <a:pt x="13325" y="166233"/>
                </a:lnTo>
                <a:lnTo>
                  <a:pt x="13820" y="213396"/>
                </a:lnTo>
                <a:lnTo>
                  <a:pt x="14069" y="273648"/>
                </a:lnTo>
                <a:lnTo>
                  <a:pt x="14744" y="324408"/>
                </a:lnTo>
                <a:lnTo>
                  <a:pt x="58516" y="312769"/>
                </a:lnTo>
                <a:lnTo>
                  <a:pt x="102390" y="306182"/>
                </a:lnTo>
                <a:lnTo>
                  <a:pt x="147907" y="302564"/>
                </a:lnTo>
                <a:lnTo>
                  <a:pt x="196608" y="299834"/>
                </a:lnTo>
                <a:lnTo>
                  <a:pt x="197262" y="285664"/>
                </a:lnTo>
                <a:lnTo>
                  <a:pt x="195760" y="273648"/>
                </a:lnTo>
                <a:lnTo>
                  <a:pt x="195078" y="270332"/>
                </a:lnTo>
                <a:lnTo>
                  <a:pt x="54076" y="270332"/>
                </a:lnTo>
                <a:lnTo>
                  <a:pt x="53837" y="242309"/>
                </a:lnTo>
                <a:lnTo>
                  <a:pt x="54484" y="213396"/>
                </a:lnTo>
                <a:lnTo>
                  <a:pt x="53696" y="185919"/>
                </a:lnTo>
                <a:lnTo>
                  <a:pt x="49148" y="162204"/>
                </a:lnTo>
                <a:lnTo>
                  <a:pt x="80372" y="158421"/>
                </a:lnTo>
                <a:lnTo>
                  <a:pt x="111344" y="157699"/>
                </a:lnTo>
                <a:lnTo>
                  <a:pt x="160274" y="157699"/>
                </a:lnTo>
                <a:lnTo>
                  <a:pt x="181863" y="157289"/>
                </a:lnTo>
                <a:lnTo>
                  <a:pt x="181133" y="143250"/>
                </a:lnTo>
                <a:lnTo>
                  <a:pt x="183802" y="131565"/>
                </a:lnTo>
                <a:lnTo>
                  <a:pt x="185294" y="122885"/>
                </a:lnTo>
                <a:lnTo>
                  <a:pt x="49148" y="122885"/>
                </a:lnTo>
                <a:lnTo>
                  <a:pt x="49927" y="100305"/>
                </a:lnTo>
                <a:lnTo>
                  <a:pt x="49998" y="80997"/>
                </a:lnTo>
                <a:lnTo>
                  <a:pt x="50876" y="64199"/>
                </a:lnTo>
                <a:lnTo>
                  <a:pt x="54076" y="49149"/>
                </a:lnTo>
                <a:lnTo>
                  <a:pt x="121138" y="49149"/>
                </a:lnTo>
                <a:lnTo>
                  <a:pt x="152274" y="46148"/>
                </a:lnTo>
                <a:lnTo>
                  <a:pt x="191693" y="44234"/>
                </a:lnTo>
                <a:lnTo>
                  <a:pt x="191727" y="31980"/>
                </a:lnTo>
                <a:lnTo>
                  <a:pt x="191441" y="19407"/>
                </a:lnTo>
                <a:lnTo>
                  <a:pt x="192509" y="8188"/>
                </a:lnTo>
                <a:lnTo>
                  <a:pt x="195331" y="2552"/>
                </a:lnTo>
                <a:lnTo>
                  <a:pt x="140417" y="2552"/>
                </a:lnTo>
                <a:lnTo>
                  <a:pt x="90893" y="280"/>
                </a:lnTo>
                <a:close/>
              </a:path>
              <a:path w="197485" h="324485">
                <a:moveTo>
                  <a:pt x="191693" y="250672"/>
                </a:moveTo>
                <a:lnTo>
                  <a:pt x="158945" y="257244"/>
                </a:lnTo>
                <a:lnTo>
                  <a:pt x="124290" y="261912"/>
                </a:lnTo>
                <a:lnTo>
                  <a:pt x="88932" y="265874"/>
                </a:lnTo>
                <a:lnTo>
                  <a:pt x="54076" y="270332"/>
                </a:lnTo>
                <a:lnTo>
                  <a:pt x="195078" y="270332"/>
                </a:lnTo>
                <a:lnTo>
                  <a:pt x="193454" y="262434"/>
                </a:lnTo>
                <a:lnTo>
                  <a:pt x="191693" y="250672"/>
                </a:lnTo>
                <a:close/>
              </a:path>
              <a:path w="197485" h="324485">
                <a:moveTo>
                  <a:pt x="160274" y="157699"/>
                </a:moveTo>
                <a:lnTo>
                  <a:pt x="111344" y="157699"/>
                </a:lnTo>
                <a:lnTo>
                  <a:pt x="144396" y="158000"/>
                </a:lnTo>
                <a:lnTo>
                  <a:pt x="160274" y="157699"/>
                </a:lnTo>
                <a:close/>
              </a:path>
              <a:path w="197485" h="324485">
                <a:moveTo>
                  <a:pt x="181863" y="113042"/>
                </a:moveTo>
                <a:lnTo>
                  <a:pt x="146500" y="117013"/>
                </a:lnTo>
                <a:lnTo>
                  <a:pt x="114353" y="120202"/>
                </a:lnTo>
                <a:lnTo>
                  <a:pt x="82783" y="122272"/>
                </a:lnTo>
                <a:lnTo>
                  <a:pt x="49148" y="122885"/>
                </a:lnTo>
                <a:lnTo>
                  <a:pt x="185294" y="122885"/>
                </a:lnTo>
                <a:lnTo>
                  <a:pt x="185501" y="121681"/>
                </a:lnTo>
                <a:lnTo>
                  <a:pt x="181863" y="113042"/>
                </a:lnTo>
                <a:close/>
              </a:path>
              <a:path w="197485" h="324485">
                <a:moveTo>
                  <a:pt x="121138" y="49149"/>
                </a:moveTo>
                <a:lnTo>
                  <a:pt x="54076" y="49149"/>
                </a:lnTo>
                <a:lnTo>
                  <a:pt x="84351" y="51549"/>
                </a:lnTo>
                <a:lnTo>
                  <a:pt x="116789" y="49568"/>
                </a:lnTo>
                <a:lnTo>
                  <a:pt x="121138" y="49149"/>
                </a:lnTo>
                <a:close/>
              </a:path>
              <a:path w="197485" h="324485">
                <a:moveTo>
                  <a:pt x="196608" y="0"/>
                </a:moveTo>
                <a:lnTo>
                  <a:pt x="140417" y="2552"/>
                </a:lnTo>
                <a:lnTo>
                  <a:pt x="195331" y="2552"/>
                </a:lnTo>
                <a:lnTo>
                  <a:pt x="196608" y="0"/>
                </a:lnTo>
                <a:close/>
              </a:path>
            </a:pathLst>
          </a:custGeom>
          <a:solidFill>
            <a:srgbClr val="F6892A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50529" y="4878715"/>
            <a:ext cx="269240" cy="404495"/>
          </a:xfrm>
          <a:custGeom>
            <a:avLst/>
            <a:gdLst/>
            <a:ahLst/>
            <a:cxnLst/>
            <a:rect l="l" t="t" r="r" b="b"/>
            <a:pathLst>
              <a:path w="269239" h="404495">
                <a:moveTo>
                  <a:pt x="113042" y="1360"/>
                </a:moveTo>
                <a:lnTo>
                  <a:pt x="96824" y="4572"/>
                </a:lnTo>
                <a:lnTo>
                  <a:pt x="60730" y="7950"/>
                </a:lnTo>
                <a:lnTo>
                  <a:pt x="44234" y="11190"/>
                </a:lnTo>
                <a:lnTo>
                  <a:pt x="38326" y="27399"/>
                </a:lnTo>
                <a:lnTo>
                  <a:pt x="31442" y="42632"/>
                </a:lnTo>
                <a:lnTo>
                  <a:pt x="19895" y="53203"/>
                </a:lnTo>
                <a:lnTo>
                  <a:pt x="0" y="55424"/>
                </a:lnTo>
                <a:lnTo>
                  <a:pt x="0" y="65254"/>
                </a:lnTo>
                <a:lnTo>
                  <a:pt x="15641" y="111855"/>
                </a:lnTo>
                <a:lnTo>
                  <a:pt x="22640" y="157309"/>
                </a:lnTo>
                <a:lnTo>
                  <a:pt x="23617" y="202674"/>
                </a:lnTo>
                <a:lnTo>
                  <a:pt x="21188" y="249008"/>
                </a:lnTo>
                <a:lnTo>
                  <a:pt x="17973" y="297370"/>
                </a:lnTo>
                <a:lnTo>
                  <a:pt x="16591" y="348817"/>
                </a:lnTo>
                <a:lnTo>
                  <a:pt x="19659" y="404408"/>
                </a:lnTo>
                <a:lnTo>
                  <a:pt x="29489" y="404408"/>
                </a:lnTo>
                <a:lnTo>
                  <a:pt x="76702" y="387720"/>
                </a:lnTo>
                <a:lnTo>
                  <a:pt x="131522" y="378642"/>
                </a:lnTo>
                <a:lnTo>
                  <a:pt x="189393" y="372618"/>
                </a:lnTo>
                <a:lnTo>
                  <a:pt x="245757" y="365088"/>
                </a:lnTo>
                <a:lnTo>
                  <a:pt x="247663" y="345429"/>
                </a:lnTo>
                <a:lnTo>
                  <a:pt x="63893" y="345429"/>
                </a:lnTo>
                <a:lnTo>
                  <a:pt x="63254" y="297370"/>
                </a:lnTo>
                <a:lnTo>
                  <a:pt x="63139" y="278268"/>
                </a:lnTo>
                <a:lnTo>
                  <a:pt x="63020" y="239242"/>
                </a:lnTo>
                <a:lnTo>
                  <a:pt x="62474" y="187249"/>
                </a:lnTo>
                <a:lnTo>
                  <a:pt x="60605" y="135454"/>
                </a:lnTo>
                <a:lnTo>
                  <a:pt x="56476" y="83455"/>
                </a:lnTo>
                <a:lnTo>
                  <a:pt x="49149" y="30850"/>
                </a:lnTo>
                <a:lnTo>
                  <a:pt x="94224" y="21347"/>
                </a:lnTo>
                <a:lnTo>
                  <a:pt x="239571" y="21301"/>
                </a:lnTo>
                <a:lnTo>
                  <a:pt x="245757" y="21020"/>
                </a:lnTo>
                <a:lnTo>
                  <a:pt x="265417" y="21020"/>
                </a:lnTo>
                <a:lnTo>
                  <a:pt x="265417" y="17743"/>
                </a:lnTo>
                <a:lnTo>
                  <a:pt x="268617" y="7571"/>
                </a:lnTo>
                <a:lnTo>
                  <a:pt x="266076" y="2639"/>
                </a:lnTo>
                <a:lnTo>
                  <a:pt x="141421" y="2639"/>
                </a:lnTo>
                <a:lnTo>
                  <a:pt x="113042" y="1360"/>
                </a:lnTo>
                <a:close/>
              </a:path>
              <a:path w="269239" h="404495">
                <a:moveTo>
                  <a:pt x="255587" y="252033"/>
                </a:moveTo>
                <a:lnTo>
                  <a:pt x="224346" y="260116"/>
                </a:lnTo>
                <a:lnTo>
                  <a:pt x="190145" y="265235"/>
                </a:lnTo>
                <a:lnTo>
                  <a:pt x="154262" y="268667"/>
                </a:lnTo>
                <a:lnTo>
                  <a:pt x="117970" y="271693"/>
                </a:lnTo>
                <a:lnTo>
                  <a:pt x="240842" y="271693"/>
                </a:lnTo>
                <a:lnTo>
                  <a:pt x="242603" y="283453"/>
                </a:lnTo>
                <a:lnTo>
                  <a:pt x="244909" y="294662"/>
                </a:lnTo>
                <a:lnTo>
                  <a:pt x="246411" y="306674"/>
                </a:lnTo>
                <a:lnTo>
                  <a:pt x="245757" y="320842"/>
                </a:lnTo>
                <a:lnTo>
                  <a:pt x="197056" y="323585"/>
                </a:lnTo>
                <a:lnTo>
                  <a:pt x="151539" y="327206"/>
                </a:lnTo>
                <a:lnTo>
                  <a:pt x="107665" y="333791"/>
                </a:lnTo>
                <a:lnTo>
                  <a:pt x="63893" y="345429"/>
                </a:lnTo>
                <a:lnTo>
                  <a:pt x="247663" y="345429"/>
                </a:lnTo>
                <a:lnTo>
                  <a:pt x="248229" y="339589"/>
                </a:lnTo>
                <a:lnTo>
                  <a:pt x="255368" y="315309"/>
                </a:lnTo>
                <a:lnTo>
                  <a:pt x="260159" y="287655"/>
                </a:lnTo>
                <a:lnTo>
                  <a:pt x="255587" y="252033"/>
                </a:lnTo>
                <a:close/>
              </a:path>
              <a:path w="269239" h="404495">
                <a:moveTo>
                  <a:pt x="160493" y="178714"/>
                </a:moveTo>
                <a:lnTo>
                  <a:pt x="129521" y="179436"/>
                </a:lnTo>
                <a:lnTo>
                  <a:pt x="98298" y="183224"/>
                </a:lnTo>
                <a:lnTo>
                  <a:pt x="102843" y="206940"/>
                </a:lnTo>
                <a:lnTo>
                  <a:pt x="103491" y="229657"/>
                </a:lnTo>
                <a:lnTo>
                  <a:pt x="103518" y="239242"/>
                </a:lnTo>
                <a:lnTo>
                  <a:pt x="103047" y="260116"/>
                </a:lnTo>
                <a:lnTo>
                  <a:pt x="103101" y="278268"/>
                </a:lnTo>
                <a:lnTo>
                  <a:pt x="103212" y="291352"/>
                </a:lnTo>
                <a:lnTo>
                  <a:pt x="138076" y="286891"/>
                </a:lnTo>
                <a:lnTo>
                  <a:pt x="173437" y="282932"/>
                </a:lnTo>
                <a:lnTo>
                  <a:pt x="208093" y="278268"/>
                </a:lnTo>
                <a:lnTo>
                  <a:pt x="240842" y="271693"/>
                </a:lnTo>
                <a:lnTo>
                  <a:pt x="117970" y="271693"/>
                </a:lnTo>
                <a:lnTo>
                  <a:pt x="117970" y="237288"/>
                </a:lnTo>
                <a:lnTo>
                  <a:pt x="139821" y="229657"/>
                </a:lnTo>
                <a:lnTo>
                  <a:pt x="164504" y="224853"/>
                </a:lnTo>
                <a:lnTo>
                  <a:pt x="191724" y="222581"/>
                </a:lnTo>
                <a:lnTo>
                  <a:pt x="221183" y="222544"/>
                </a:lnTo>
                <a:lnTo>
                  <a:pt x="233570" y="199651"/>
                </a:lnTo>
                <a:lnTo>
                  <a:pt x="241863" y="179019"/>
                </a:lnTo>
                <a:lnTo>
                  <a:pt x="193545" y="179019"/>
                </a:lnTo>
                <a:lnTo>
                  <a:pt x="160493" y="178714"/>
                </a:lnTo>
                <a:close/>
              </a:path>
              <a:path w="269239" h="404495">
                <a:moveTo>
                  <a:pt x="248062" y="134075"/>
                </a:moveTo>
                <a:lnTo>
                  <a:pt x="231013" y="134075"/>
                </a:lnTo>
                <a:lnTo>
                  <a:pt x="234650" y="142707"/>
                </a:lnTo>
                <a:lnTo>
                  <a:pt x="232951" y="152587"/>
                </a:lnTo>
                <a:lnTo>
                  <a:pt x="230282" y="164270"/>
                </a:lnTo>
                <a:lnTo>
                  <a:pt x="231013" y="178309"/>
                </a:lnTo>
                <a:lnTo>
                  <a:pt x="193545" y="179019"/>
                </a:lnTo>
                <a:lnTo>
                  <a:pt x="241863" y="179019"/>
                </a:lnTo>
                <a:lnTo>
                  <a:pt x="244100" y="173452"/>
                </a:lnTo>
                <a:lnTo>
                  <a:pt x="249315" y="144766"/>
                </a:lnTo>
                <a:lnTo>
                  <a:pt x="248062" y="134075"/>
                </a:lnTo>
                <a:close/>
              </a:path>
              <a:path w="269239" h="404495">
                <a:moveTo>
                  <a:pt x="103212" y="70169"/>
                </a:moveTo>
                <a:lnTo>
                  <a:pt x="100019" y="85219"/>
                </a:lnTo>
                <a:lnTo>
                  <a:pt x="99145" y="102016"/>
                </a:lnTo>
                <a:lnTo>
                  <a:pt x="99101" y="114416"/>
                </a:lnTo>
                <a:lnTo>
                  <a:pt x="98976" y="124233"/>
                </a:lnTo>
                <a:lnTo>
                  <a:pt x="98298" y="143892"/>
                </a:lnTo>
                <a:lnTo>
                  <a:pt x="131932" y="143285"/>
                </a:lnTo>
                <a:lnTo>
                  <a:pt x="163502" y="141218"/>
                </a:lnTo>
                <a:lnTo>
                  <a:pt x="195649" y="138033"/>
                </a:lnTo>
                <a:lnTo>
                  <a:pt x="231013" y="134075"/>
                </a:lnTo>
                <a:lnTo>
                  <a:pt x="248062" y="134075"/>
                </a:lnTo>
                <a:lnTo>
                  <a:pt x="247213" y="126837"/>
                </a:lnTo>
                <a:lnTo>
                  <a:pt x="146341" y="126837"/>
                </a:lnTo>
                <a:lnTo>
                  <a:pt x="113042" y="124233"/>
                </a:lnTo>
                <a:lnTo>
                  <a:pt x="116474" y="114846"/>
                </a:lnTo>
                <a:lnTo>
                  <a:pt x="117582" y="111571"/>
                </a:lnTo>
                <a:lnTo>
                  <a:pt x="119186" y="111249"/>
                </a:lnTo>
                <a:lnTo>
                  <a:pt x="124104" y="110720"/>
                </a:lnTo>
                <a:lnTo>
                  <a:pt x="221183" y="104573"/>
                </a:lnTo>
                <a:lnTo>
                  <a:pt x="224742" y="97810"/>
                </a:lnTo>
                <a:lnTo>
                  <a:pt x="227550" y="90138"/>
                </a:lnTo>
                <a:lnTo>
                  <a:pt x="234547" y="84769"/>
                </a:lnTo>
                <a:lnTo>
                  <a:pt x="250710" y="84769"/>
                </a:lnTo>
                <a:lnTo>
                  <a:pt x="253948" y="72569"/>
                </a:lnTo>
                <a:lnTo>
                  <a:pt x="133500" y="72569"/>
                </a:lnTo>
                <a:lnTo>
                  <a:pt x="103212" y="70169"/>
                </a:lnTo>
                <a:close/>
              </a:path>
              <a:path w="269239" h="404495">
                <a:moveTo>
                  <a:pt x="245757" y="114416"/>
                </a:moveTo>
                <a:lnTo>
                  <a:pt x="210229" y="115162"/>
                </a:lnTo>
                <a:lnTo>
                  <a:pt x="177914" y="121558"/>
                </a:lnTo>
                <a:lnTo>
                  <a:pt x="146341" y="126837"/>
                </a:lnTo>
                <a:lnTo>
                  <a:pt x="247213" y="126837"/>
                </a:lnTo>
                <a:lnTo>
                  <a:pt x="245757" y="114416"/>
                </a:lnTo>
                <a:close/>
              </a:path>
              <a:path w="269239" h="404495">
                <a:moveTo>
                  <a:pt x="250710" y="84769"/>
                </a:moveTo>
                <a:lnTo>
                  <a:pt x="234547" y="84769"/>
                </a:lnTo>
                <a:lnTo>
                  <a:pt x="250672" y="84914"/>
                </a:lnTo>
                <a:lnTo>
                  <a:pt x="250710" y="84769"/>
                </a:lnTo>
                <a:close/>
              </a:path>
              <a:path w="269239" h="404495">
                <a:moveTo>
                  <a:pt x="265417" y="21020"/>
                </a:moveTo>
                <a:lnTo>
                  <a:pt x="245757" y="21020"/>
                </a:lnTo>
                <a:lnTo>
                  <a:pt x="241658" y="29209"/>
                </a:lnTo>
                <a:lnTo>
                  <a:pt x="240675" y="39529"/>
                </a:lnTo>
                <a:lnTo>
                  <a:pt x="240640" y="42632"/>
                </a:lnTo>
                <a:lnTo>
                  <a:pt x="240876" y="53001"/>
                </a:lnTo>
                <a:lnTo>
                  <a:pt x="240842" y="65254"/>
                </a:lnTo>
                <a:lnTo>
                  <a:pt x="201425" y="67169"/>
                </a:lnTo>
                <a:lnTo>
                  <a:pt x="165941" y="70588"/>
                </a:lnTo>
                <a:lnTo>
                  <a:pt x="133500" y="72569"/>
                </a:lnTo>
                <a:lnTo>
                  <a:pt x="253948" y="72569"/>
                </a:lnTo>
                <a:lnTo>
                  <a:pt x="254280" y="71319"/>
                </a:lnTo>
                <a:lnTo>
                  <a:pt x="256894" y="39529"/>
                </a:lnTo>
                <a:lnTo>
                  <a:pt x="260502" y="25935"/>
                </a:lnTo>
                <a:lnTo>
                  <a:pt x="265417" y="25935"/>
                </a:lnTo>
                <a:lnTo>
                  <a:pt x="265417" y="21020"/>
                </a:lnTo>
                <a:close/>
              </a:path>
              <a:path w="269239" h="404495">
                <a:moveTo>
                  <a:pt x="239571" y="21301"/>
                </a:moveTo>
                <a:lnTo>
                  <a:pt x="140042" y="21301"/>
                </a:lnTo>
                <a:lnTo>
                  <a:pt x="189566" y="23572"/>
                </a:lnTo>
                <a:lnTo>
                  <a:pt x="239571" y="21301"/>
                </a:lnTo>
                <a:close/>
              </a:path>
              <a:path w="269239" h="404495">
                <a:moveTo>
                  <a:pt x="253447" y="0"/>
                </a:moveTo>
                <a:lnTo>
                  <a:pt x="241119" y="141"/>
                </a:lnTo>
                <a:lnTo>
                  <a:pt x="228651" y="892"/>
                </a:lnTo>
                <a:lnTo>
                  <a:pt x="216268" y="1360"/>
                </a:lnTo>
                <a:lnTo>
                  <a:pt x="167593" y="2570"/>
                </a:lnTo>
                <a:lnTo>
                  <a:pt x="141421" y="2639"/>
                </a:lnTo>
                <a:lnTo>
                  <a:pt x="266076" y="2639"/>
                </a:lnTo>
                <a:lnTo>
                  <a:pt x="265417" y="1360"/>
                </a:lnTo>
                <a:lnTo>
                  <a:pt x="253447" y="0"/>
                </a:lnTo>
                <a:close/>
              </a:path>
            </a:pathLst>
          </a:custGeom>
          <a:solidFill>
            <a:srgbClr val="030409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99679" y="3718979"/>
            <a:ext cx="1372870" cy="825500"/>
          </a:xfrm>
          <a:custGeom>
            <a:avLst/>
            <a:gdLst/>
            <a:ahLst/>
            <a:cxnLst/>
            <a:rect l="l" t="t" r="r" b="b"/>
            <a:pathLst>
              <a:path w="1372870" h="825500">
                <a:moveTo>
                  <a:pt x="0" y="825500"/>
                </a:moveTo>
                <a:lnTo>
                  <a:pt x="1372654" y="825500"/>
                </a:lnTo>
                <a:lnTo>
                  <a:pt x="1372654" y="0"/>
                </a:lnTo>
                <a:lnTo>
                  <a:pt x="0" y="0"/>
                </a:lnTo>
                <a:lnTo>
                  <a:pt x="0" y="825500"/>
                </a:lnTo>
                <a:close/>
              </a:path>
            </a:pathLst>
          </a:custGeom>
          <a:ln w="952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22893" y="3999915"/>
            <a:ext cx="144240" cy="237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86939" y="3984544"/>
            <a:ext cx="196850" cy="295910"/>
          </a:xfrm>
          <a:custGeom>
            <a:avLst/>
            <a:gdLst/>
            <a:ahLst/>
            <a:cxnLst/>
            <a:rect l="l" t="t" r="r" b="b"/>
            <a:pathLst>
              <a:path w="196850" h="295910">
                <a:moveTo>
                  <a:pt x="82664" y="994"/>
                </a:moveTo>
                <a:lnTo>
                  <a:pt x="70807" y="3344"/>
                </a:lnTo>
                <a:lnTo>
                  <a:pt x="44411" y="5811"/>
                </a:lnTo>
                <a:lnTo>
                  <a:pt x="32346" y="8182"/>
                </a:lnTo>
                <a:lnTo>
                  <a:pt x="28023" y="20034"/>
                </a:lnTo>
                <a:lnTo>
                  <a:pt x="22988" y="31176"/>
                </a:lnTo>
                <a:lnTo>
                  <a:pt x="14546" y="38908"/>
                </a:lnTo>
                <a:lnTo>
                  <a:pt x="0" y="40529"/>
                </a:lnTo>
                <a:lnTo>
                  <a:pt x="0" y="47718"/>
                </a:lnTo>
                <a:lnTo>
                  <a:pt x="14134" y="95146"/>
                </a:lnTo>
                <a:lnTo>
                  <a:pt x="17384" y="141539"/>
                </a:lnTo>
                <a:lnTo>
                  <a:pt x="14480" y="198682"/>
                </a:lnTo>
                <a:lnTo>
                  <a:pt x="12250" y="239705"/>
                </a:lnTo>
                <a:lnTo>
                  <a:pt x="14376" y="295723"/>
                </a:lnTo>
                <a:lnTo>
                  <a:pt x="21564" y="295723"/>
                </a:lnTo>
                <a:lnTo>
                  <a:pt x="56087" y="283519"/>
                </a:lnTo>
                <a:lnTo>
                  <a:pt x="96172" y="276880"/>
                </a:lnTo>
                <a:lnTo>
                  <a:pt x="138488" y="272474"/>
                </a:lnTo>
                <a:lnTo>
                  <a:pt x="179705" y="266970"/>
                </a:lnTo>
                <a:lnTo>
                  <a:pt x="181102" y="252594"/>
                </a:lnTo>
                <a:lnTo>
                  <a:pt x="46723" y="252594"/>
                </a:lnTo>
                <a:lnTo>
                  <a:pt x="46283" y="215477"/>
                </a:lnTo>
                <a:lnTo>
                  <a:pt x="46159" y="203484"/>
                </a:lnTo>
                <a:lnTo>
                  <a:pt x="45996" y="159700"/>
                </a:lnTo>
                <a:lnTo>
                  <a:pt x="45025" y="114200"/>
                </a:lnTo>
                <a:lnTo>
                  <a:pt x="42068" y="68656"/>
                </a:lnTo>
                <a:lnTo>
                  <a:pt x="35941" y="22559"/>
                </a:lnTo>
                <a:lnTo>
                  <a:pt x="68903" y="15606"/>
                </a:lnTo>
                <a:lnTo>
                  <a:pt x="175231" y="15574"/>
                </a:lnTo>
                <a:lnTo>
                  <a:pt x="179705" y="15371"/>
                </a:lnTo>
                <a:lnTo>
                  <a:pt x="194081" y="15371"/>
                </a:lnTo>
                <a:lnTo>
                  <a:pt x="194081" y="12970"/>
                </a:lnTo>
                <a:lnTo>
                  <a:pt x="196430" y="5528"/>
                </a:lnTo>
                <a:lnTo>
                  <a:pt x="194566" y="1930"/>
                </a:lnTo>
                <a:lnTo>
                  <a:pt x="103414" y="1930"/>
                </a:lnTo>
                <a:lnTo>
                  <a:pt x="82664" y="994"/>
                </a:lnTo>
                <a:close/>
              </a:path>
              <a:path w="196850" h="295910">
                <a:moveTo>
                  <a:pt x="186905" y="184306"/>
                </a:moveTo>
                <a:lnTo>
                  <a:pt x="164055" y="190210"/>
                </a:lnTo>
                <a:lnTo>
                  <a:pt x="139044" y="193952"/>
                </a:lnTo>
                <a:lnTo>
                  <a:pt x="112801" y="196465"/>
                </a:lnTo>
                <a:lnTo>
                  <a:pt x="86258" y="198682"/>
                </a:lnTo>
                <a:lnTo>
                  <a:pt x="176123" y="198682"/>
                </a:lnTo>
                <a:lnTo>
                  <a:pt x="177406" y="207279"/>
                </a:lnTo>
                <a:lnTo>
                  <a:pt x="179090" y="215477"/>
                </a:lnTo>
                <a:lnTo>
                  <a:pt x="180186" y="224262"/>
                </a:lnTo>
                <a:lnTo>
                  <a:pt x="179705" y="234623"/>
                </a:lnTo>
                <a:lnTo>
                  <a:pt x="144096" y="236622"/>
                </a:lnTo>
                <a:lnTo>
                  <a:pt x="110813" y="239270"/>
                </a:lnTo>
                <a:lnTo>
                  <a:pt x="78731" y="244087"/>
                </a:lnTo>
                <a:lnTo>
                  <a:pt x="46723" y="252594"/>
                </a:lnTo>
                <a:lnTo>
                  <a:pt x="181102" y="252594"/>
                </a:lnTo>
                <a:lnTo>
                  <a:pt x="181517" y="248325"/>
                </a:lnTo>
                <a:lnTo>
                  <a:pt x="186739" y="230572"/>
                </a:lnTo>
                <a:lnTo>
                  <a:pt x="190243" y="210353"/>
                </a:lnTo>
                <a:lnTo>
                  <a:pt x="186905" y="184306"/>
                </a:lnTo>
                <a:close/>
              </a:path>
              <a:path w="196850" h="295910">
                <a:moveTo>
                  <a:pt x="117359" y="130683"/>
                </a:moveTo>
                <a:lnTo>
                  <a:pt x="94711" y="131211"/>
                </a:lnTo>
                <a:lnTo>
                  <a:pt x="71882" y="133976"/>
                </a:lnTo>
                <a:lnTo>
                  <a:pt x="75206" y="151321"/>
                </a:lnTo>
                <a:lnTo>
                  <a:pt x="75680" y="167937"/>
                </a:lnTo>
                <a:lnTo>
                  <a:pt x="75731" y="173524"/>
                </a:lnTo>
                <a:lnTo>
                  <a:pt x="75381" y="189018"/>
                </a:lnTo>
                <a:lnTo>
                  <a:pt x="75354" y="198682"/>
                </a:lnTo>
                <a:lnTo>
                  <a:pt x="75476" y="213046"/>
                </a:lnTo>
                <a:lnTo>
                  <a:pt x="100971" y="209787"/>
                </a:lnTo>
                <a:lnTo>
                  <a:pt x="126828" y="206893"/>
                </a:lnTo>
                <a:lnTo>
                  <a:pt x="152171" y="203484"/>
                </a:lnTo>
                <a:lnTo>
                  <a:pt x="176123" y="198682"/>
                </a:lnTo>
                <a:lnTo>
                  <a:pt x="86258" y="198682"/>
                </a:lnTo>
                <a:lnTo>
                  <a:pt x="86258" y="173524"/>
                </a:lnTo>
                <a:lnTo>
                  <a:pt x="102243" y="167937"/>
                </a:lnTo>
                <a:lnTo>
                  <a:pt x="120295" y="164423"/>
                </a:lnTo>
                <a:lnTo>
                  <a:pt x="140199" y="162763"/>
                </a:lnTo>
                <a:lnTo>
                  <a:pt x="161734" y="162741"/>
                </a:lnTo>
                <a:lnTo>
                  <a:pt x="170794" y="145997"/>
                </a:lnTo>
                <a:lnTo>
                  <a:pt x="176860" y="130904"/>
                </a:lnTo>
                <a:lnTo>
                  <a:pt x="141528" y="130904"/>
                </a:lnTo>
                <a:lnTo>
                  <a:pt x="117359" y="130683"/>
                </a:lnTo>
                <a:close/>
              </a:path>
              <a:path w="196850" h="295910">
                <a:moveTo>
                  <a:pt x="181392" y="98035"/>
                </a:moveTo>
                <a:lnTo>
                  <a:pt x="168922" y="98035"/>
                </a:lnTo>
                <a:lnTo>
                  <a:pt x="171583" y="104354"/>
                </a:lnTo>
                <a:lnTo>
                  <a:pt x="170341" y="111580"/>
                </a:lnTo>
                <a:lnTo>
                  <a:pt x="168390" y="120120"/>
                </a:lnTo>
                <a:lnTo>
                  <a:pt x="168922" y="130382"/>
                </a:lnTo>
                <a:lnTo>
                  <a:pt x="141528" y="130904"/>
                </a:lnTo>
                <a:lnTo>
                  <a:pt x="176860" y="130904"/>
                </a:lnTo>
                <a:lnTo>
                  <a:pt x="178496" y="126834"/>
                </a:lnTo>
                <a:lnTo>
                  <a:pt x="182310" y="105854"/>
                </a:lnTo>
                <a:lnTo>
                  <a:pt x="181392" y="98035"/>
                </a:lnTo>
                <a:close/>
              </a:path>
              <a:path w="196850" h="295910">
                <a:moveTo>
                  <a:pt x="75476" y="51312"/>
                </a:moveTo>
                <a:lnTo>
                  <a:pt x="73141" y="62312"/>
                </a:lnTo>
                <a:lnTo>
                  <a:pt x="72502" y="74596"/>
                </a:lnTo>
                <a:lnTo>
                  <a:pt x="72378" y="90847"/>
                </a:lnTo>
                <a:lnTo>
                  <a:pt x="71882" y="105223"/>
                </a:lnTo>
                <a:lnTo>
                  <a:pt x="96477" y="104779"/>
                </a:lnTo>
                <a:lnTo>
                  <a:pt x="119564" y="103267"/>
                </a:lnTo>
                <a:lnTo>
                  <a:pt x="143069" y="100937"/>
                </a:lnTo>
                <a:lnTo>
                  <a:pt x="168922" y="98035"/>
                </a:lnTo>
                <a:lnTo>
                  <a:pt x="181392" y="98035"/>
                </a:lnTo>
                <a:lnTo>
                  <a:pt x="180772" y="92753"/>
                </a:lnTo>
                <a:lnTo>
                  <a:pt x="107013" y="92753"/>
                </a:lnTo>
                <a:lnTo>
                  <a:pt x="82664" y="90847"/>
                </a:lnTo>
                <a:lnTo>
                  <a:pt x="85284" y="83659"/>
                </a:lnTo>
                <a:lnTo>
                  <a:pt x="85985" y="81587"/>
                </a:lnTo>
                <a:lnTo>
                  <a:pt x="87157" y="81351"/>
                </a:lnTo>
                <a:lnTo>
                  <a:pt x="90754" y="80966"/>
                </a:lnTo>
                <a:lnTo>
                  <a:pt x="161734" y="76470"/>
                </a:lnTo>
                <a:lnTo>
                  <a:pt x="164341" y="71526"/>
                </a:lnTo>
                <a:lnTo>
                  <a:pt x="166396" y="65915"/>
                </a:lnTo>
                <a:lnTo>
                  <a:pt x="171512" y="61988"/>
                </a:lnTo>
                <a:lnTo>
                  <a:pt x="183327" y="61988"/>
                </a:lnTo>
                <a:lnTo>
                  <a:pt x="185696" y="53068"/>
                </a:lnTo>
                <a:lnTo>
                  <a:pt x="97620" y="53068"/>
                </a:lnTo>
                <a:lnTo>
                  <a:pt x="75476" y="51312"/>
                </a:lnTo>
                <a:close/>
              </a:path>
              <a:path w="196850" h="295910">
                <a:moveTo>
                  <a:pt x="179705" y="83659"/>
                </a:moveTo>
                <a:lnTo>
                  <a:pt x="153726" y="84210"/>
                </a:lnTo>
                <a:lnTo>
                  <a:pt x="130098" y="88891"/>
                </a:lnTo>
                <a:lnTo>
                  <a:pt x="107013" y="92753"/>
                </a:lnTo>
                <a:lnTo>
                  <a:pt x="180772" y="92753"/>
                </a:lnTo>
                <a:lnTo>
                  <a:pt x="179705" y="83659"/>
                </a:lnTo>
                <a:close/>
              </a:path>
              <a:path w="196850" h="295910">
                <a:moveTo>
                  <a:pt x="183327" y="61988"/>
                </a:moveTo>
                <a:lnTo>
                  <a:pt x="171512" y="61988"/>
                </a:lnTo>
                <a:lnTo>
                  <a:pt x="183299" y="62094"/>
                </a:lnTo>
                <a:close/>
              </a:path>
              <a:path w="196850" h="295910">
                <a:moveTo>
                  <a:pt x="194081" y="15371"/>
                </a:moveTo>
                <a:lnTo>
                  <a:pt x="179705" y="15371"/>
                </a:lnTo>
                <a:lnTo>
                  <a:pt x="176707" y="21355"/>
                </a:lnTo>
                <a:lnTo>
                  <a:pt x="175989" y="28909"/>
                </a:lnTo>
                <a:lnTo>
                  <a:pt x="175965" y="31176"/>
                </a:lnTo>
                <a:lnTo>
                  <a:pt x="176142" y="38754"/>
                </a:lnTo>
                <a:lnTo>
                  <a:pt x="176123" y="47718"/>
                </a:lnTo>
                <a:lnTo>
                  <a:pt x="147292" y="49119"/>
                </a:lnTo>
                <a:lnTo>
                  <a:pt x="121342" y="51620"/>
                </a:lnTo>
                <a:lnTo>
                  <a:pt x="97620" y="53068"/>
                </a:lnTo>
                <a:lnTo>
                  <a:pt x="185696" y="53068"/>
                </a:lnTo>
                <a:lnTo>
                  <a:pt x="185938" y="52156"/>
                </a:lnTo>
                <a:lnTo>
                  <a:pt x="187855" y="28909"/>
                </a:lnTo>
                <a:lnTo>
                  <a:pt x="190487" y="18965"/>
                </a:lnTo>
                <a:lnTo>
                  <a:pt x="194081" y="18965"/>
                </a:lnTo>
                <a:lnTo>
                  <a:pt x="194081" y="15371"/>
                </a:lnTo>
                <a:close/>
              </a:path>
              <a:path w="196850" h="295910">
                <a:moveTo>
                  <a:pt x="175231" y="15574"/>
                </a:moveTo>
                <a:lnTo>
                  <a:pt x="102408" y="15574"/>
                </a:lnTo>
                <a:lnTo>
                  <a:pt x="138619" y="17237"/>
                </a:lnTo>
                <a:lnTo>
                  <a:pt x="175231" y="15574"/>
                </a:lnTo>
                <a:close/>
              </a:path>
              <a:path w="196850" h="295910">
                <a:moveTo>
                  <a:pt x="185333" y="0"/>
                </a:moveTo>
                <a:lnTo>
                  <a:pt x="176322" y="104"/>
                </a:lnTo>
                <a:lnTo>
                  <a:pt x="167208" y="653"/>
                </a:lnTo>
                <a:lnTo>
                  <a:pt x="158153" y="994"/>
                </a:lnTo>
                <a:lnTo>
                  <a:pt x="122551" y="1880"/>
                </a:lnTo>
                <a:lnTo>
                  <a:pt x="103414" y="1930"/>
                </a:lnTo>
                <a:lnTo>
                  <a:pt x="194566" y="1930"/>
                </a:lnTo>
                <a:lnTo>
                  <a:pt x="194081" y="994"/>
                </a:lnTo>
                <a:lnTo>
                  <a:pt x="185333" y="0"/>
                </a:lnTo>
                <a:close/>
              </a:path>
            </a:pathLst>
          </a:custGeom>
          <a:solidFill>
            <a:srgbClr val="030409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99679" y="2770720"/>
            <a:ext cx="1372870" cy="825500"/>
          </a:xfrm>
          <a:custGeom>
            <a:avLst/>
            <a:gdLst/>
            <a:ahLst/>
            <a:cxnLst/>
            <a:rect l="l" t="t" r="r" b="b"/>
            <a:pathLst>
              <a:path w="1372870" h="825500">
                <a:moveTo>
                  <a:pt x="0" y="825499"/>
                </a:moveTo>
                <a:lnTo>
                  <a:pt x="1372654" y="825499"/>
                </a:lnTo>
                <a:lnTo>
                  <a:pt x="1372654" y="0"/>
                </a:lnTo>
                <a:lnTo>
                  <a:pt x="0" y="0"/>
                </a:lnTo>
                <a:lnTo>
                  <a:pt x="0" y="825499"/>
                </a:lnTo>
                <a:close/>
              </a:path>
            </a:pathLst>
          </a:custGeom>
          <a:ln w="952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55050" y="2909391"/>
            <a:ext cx="299720" cy="493395"/>
          </a:xfrm>
          <a:custGeom>
            <a:avLst/>
            <a:gdLst/>
            <a:ahLst/>
            <a:cxnLst/>
            <a:rect l="l" t="t" r="r" b="b"/>
            <a:pathLst>
              <a:path w="299719" h="493395">
                <a:moveTo>
                  <a:pt x="91204" y="0"/>
                </a:moveTo>
                <a:lnTo>
                  <a:pt x="45683" y="3761"/>
                </a:lnTo>
                <a:lnTo>
                  <a:pt x="0" y="15507"/>
                </a:lnTo>
                <a:lnTo>
                  <a:pt x="8022" y="68846"/>
                </a:lnTo>
                <a:lnTo>
                  <a:pt x="13676" y="121686"/>
                </a:lnTo>
                <a:lnTo>
                  <a:pt x="17383" y="174207"/>
                </a:lnTo>
                <a:lnTo>
                  <a:pt x="19565" y="226591"/>
                </a:lnTo>
                <a:lnTo>
                  <a:pt x="20644" y="279018"/>
                </a:lnTo>
                <a:lnTo>
                  <a:pt x="21042" y="331668"/>
                </a:lnTo>
                <a:lnTo>
                  <a:pt x="21137" y="368216"/>
                </a:lnTo>
                <a:lnTo>
                  <a:pt x="21254" y="397955"/>
                </a:lnTo>
                <a:lnTo>
                  <a:pt x="21480" y="438365"/>
                </a:lnTo>
                <a:lnTo>
                  <a:pt x="22364" y="492773"/>
                </a:lnTo>
                <a:lnTo>
                  <a:pt x="66736" y="479993"/>
                </a:lnTo>
                <a:lnTo>
                  <a:pt x="110830" y="471089"/>
                </a:lnTo>
                <a:lnTo>
                  <a:pt x="155338" y="465124"/>
                </a:lnTo>
                <a:lnTo>
                  <a:pt x="200954" y="461160"/>
                </a:lnTo>
                <a:lnTo>
                  <a:pt x="298284" y="455486"/>
                </a:lnTo>
                <a:lnTo>
                  <a:pt x="299273" y="433984"/>
                </a:lnTo>
                <a:lnTo>
                  <a:pt x="296995" y="415756"/>
                </a:lnTo>
                <a:lnTo>
                  <a:pt x="295962" y="410731"/>
                </a:lnTo>
                <a:lnTo>
                  <a:pt x="82029" y="410731"/>
                </a:lnTo>
                <a:lnTo>
                  <a:pt x="81667" y="368216"/>
                </a:lnTo>
                <a:lnTo>
                  <a:pt x="82653" y="324349"/>
                </a:lnTo>
                <a:lnTo>
                  <a:pt x="81459" y="282658"/>
                </a:lnTo>
                <a:lnTo>
                  <a:pt x="74561" y="246673"/>
                </a:lnTo>
                <a:lnTo>
                  <a:pt x="121936" y="240936"/>
                </a:lnTo>
                <a:lnTo>
                  <a:pt x="168924" y="239840"/>
                </a:lnTo>
                <a:lnTo>
                  <a:pt x="243128" y="239840"/>
                </a:lnTo>
                <a:lnTo>
                  <a:pt x="275907" y="239218"/>
                </a:lnTo>
                <a:lnTo>
                  <a:pt x="274805" y="217920"/>
                </a:lnTo>
                <a:lnTo>
                  <a:pt x="278855" y="200195"/>
                </a:lnTo>
                <a:lnTo>
                  <a:pt x="281118" y="187021"/>
                </a:lnTo>
                <a:lnTo>
                  <a:pt x="74561" y="187021"/>
                </a:lnTo>
                <a:lnTo>
                  <a:pt x="75742" y="152767"/>
                </a:lnTo>
                <a:lnTo>
                  <a:pt x="75847" y="123475"/>
                </a:lnTo>
                <a:lnTo>
                  <a:pt x="77176" y="97990"/>
                </a:lnTo>
                <a:lnTo>
                  <a:pt x="82029" y="75159"/>
                </a:lnTo>
                <a:lnTo>
                  <a:pt x="183728" y="75159"/>
                </a:lnTo>
                <a:lnTo>
                  <a:pt x="231024" y="70603"/>
                </a:lnTo>
                <a:lnTo>
                  <a:pt x="290829" y="67704"/>
                </a:lnTo>
                <a:lnTo>
                  <a:pt x="290882" y="49109"/>
                </a:lnTo>
                <a:lnTo>
                  <a:pt x="290447" y="30030"/>
                </a:lnTo>
                <a:lnTo>
                  <a:pt x="292067" y="13008"/>
                </a:lnTo>
                <a:lnTo>
                  <a:pt x="296318" y="4515"/>
                </a:lnTo>
                <a:lnTo>
                  <a:pt x="240102" y="4515"/>
                </a:lnTo>
                <a:lnTo>
                  <a:pt x="187082" y="3587"/>
                </a:lnTo>
                <a:lnTo>
                  <a:pt x="137893" y="1012"/>
                </a:lnTo>
                <a:lnTo>
                  <a:pt x="91204" y="0"/>
                </a:lnTo>
                <a:close/>
              </a:path>
              <a:path w="299719" h="493395">
                <a:moveTo>
                  <a:pt x="290829" y="380912"/>
                </a:moveTo>
                <a:lnTo>
                  <a:pt x="241142" y="390879"/>
                </a:lnTo>
                <a:lnTo>
                  <a:pt x="188563" y="397955"/>
                </a:lnTo>
                <a:lnTo>
                  <a:pt x="134917" y="403964"/>
                </a:lnTo>
                <a:lnTo>
                  <a:pt x="82029" y="410731"/>
                </a:lnTo>
                <a:lnTo>
                  <a:pt x="295962" y="410731"/>
                </a:lnTo>
                <a:lnTo>
                  <a:pt x="293498" y="398748"/>
                </a:lnTo>
                <a:lnTo>
                  <a:pt x="290829" y="380912"/>
                </a:lnTo>
                <a:close/>
              </a:path>
              <a:path w="299719" h="493395">
                <a:moveTo>
                  <a:pt x="243128" y="239840"/>
                </a:moveTo>
                <a:lnTo>
                  <a:pt x="168924" y="239840"/>
                </a:lnTo>
                <a:lnTo>
                  <a:pt x="219067" y="240297"/>
                </a:lnTo>
                <a:lnTo>
                  <a:pt x="243128" y="239840"/>
                </a:lnTo>
                <a:close/>
              </a:path>
              <a:path w="299719" h="493395">
                <a:moveTo>
                  <a:pt x="275907" y="172098"/>
                </a:moveTo>
                <a:lnTo>
                  <a:pt x="222262" y="178118"/>
                </a:lnTo>
                <a:lnTo>
                  <a:pt x="173491" y="182955"/>
                </a:lnTo>
                <a:lnTo>
                  <a:pt x="125592" y="186095"/>
                </a:lnTo>
                <a:lnTo>
                  <a:pt x="74561" y="187021"/>
                </a:lnTo>
                <a:lnTo>
                  <a:pt x="281118" y="187021"/>
                </a:lnTo>
                <a:lnTo>
                  <a:pt x="281431" y="185202"/>
                </a:lnTo>
                <a:lnTo>
                  <a:pt x="275907" y="172098"/>
                </a:lnTo>
                <a:close/>
              </a:path>
              <a:path w="299719" h="493395">
                <a:moveTo>
                  <a:pt x="183728" y="75159"/>
                </a:moveTo>
                <a:lnTo>
                  <a:pt x="82029" y="75159"/>
                </a:lnTo>
                <a:lnTo>
                  <a:pt x="127968" y="78797"/>
                </a:lnTo>
                <a:lnTo>
                  <a:pt x="177185" y="75789"/>
                </a:lnTo>
                <a:lnTo>
                  <a:pt x="183728" y="75159"/>
                </a:lnTo>
                <a:close/>
              </a:path>
              <a:path w="299719" h="493395">
                <a:moveTo>
                  <a:pt x="298284" y="585"/>
                </a:moveTo>
                <a:lnTo>
                  <a:pt x="240102" y="4515"/>
                </a:lnTo>
                <a:lnTo>
                  <a:pt x="296318" y="4515"/>
                </a:lnTo>
                <a:lnTo>
                  <a:pt x="298284" y="585"/>
                </a:lnTo>
                <a:close/>
              </a:path>
            </a:pathLst>
          </a:custGeom>
          <a:solidFill>
            <a:srgbClr val="F6892A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0463" y="2878097"/>
            <a:ext cx="405130" cy="614045"/>
          </a:xfrm>
          <a:custGeom>
            <a:avLst/>
            <a:gdLst/>
            <a:ahLst/>
            <a:cxnLst/>
            <a:rect l="l" t="t" r="r" b="b"/>
            <a:pathLst>
              <a:path w="405130" h="614045">
                <a:moveTo>
                  <a:pt x="171513" y="2059"/>
                </a:moveTo>
                <a:lnTo>
                  <a:pt x="146911" y="6932"/>
                </a:lnTo>
                <a:lnTo>
                  <a:pt x="92150" y="12053"/>
                </a:lnTo>
                <a:lnTo>
                  <a:pt x="67119" y="16968"/>
                </a:lnTo>
                <a:lnTo>
                  <a:pt x="58150" y="41563"/>
                </a:lnTo>
                <a:lnTo>
                  <a:pt x="47704" y="64678"/>
                </a:lnTo>
                <a:lnTo>
                  <a:pt x="30186" y="80718"/>
                </a:lnTo>
                <a:lnTo>
                  <a:pt x="0" y="84088"/>
                </a:lnTo>
                <a:lnTo>
                  <a:pt x="0" y="98998"/>
                </a:lnTo>
                <a:lnTo>
                  <a:pt x="16828" y="144279"/>
                </a:lnTo>
                <a:lnTo>
                  <a:pt x="27761" y="188617"/>
                </a:lnTo>
                <a:lnTo>
                  <a:pt x="33824" y="232428"/>
                </a:lnTo>
                <a:lnTo>
                  <a:pt x="36040" y="276124"/>
                </a:lnTo>
                <a:lnTo>
                  <a:pt x="35432" y="320119"/>
                </a:lnTo>
                <a:lnTo>
                  <a:pt x="33025" y="364828"/>
                </a:lnTo>
                <a:lnTo>
                  <a:pt x="29747" y="412205"/>
                </a:lnTo>
                <a:lnTo>
                  <a:pt x="26908" y="458039"/>
                </a:lnTo>
                <a:lnTo>
                  <a:pt x="25413" y="502391"/>
                </a:lnTo>
                <a:lnTo>
                  <a:pt x="25342" y="515211"/>
                </a:lnTo>
                <a:lnTo>
                  <a:pt x="25879" y="559070"/>
                </a:lnTo>
                <a:lnTo>
                  <a:pt x="29832" y="613551"/>
                </a:lnTo>
                <a:lnTo>
                  <a:pt x="44742" y="613551"/>
                </a:lnTo>
                <a:lnTo>
                  <a:pt x="83859" y="597271"/>
                </a:lnTo>
                <a:lnTo>
                  <a:pt x="127711" y="585726"/>
                </a:lnTo>
                <a:lnTo>
                  <a:pt x="175009" y="577627"/>
                </a:lnTo>
                <a:lnTo>
                  <a:pt x="224462" y="571684"/>
                </a:lnTo>
                <a:lnTo>
                  <a:pt x="324677" y="561110"/>
                </a:lnTo>
                <a:lnTo>
                  <a:pt x="372859" y="553899"/>
                </a:lnTo>
                <a:lnTo>
                  <a:pt x="375753" y="524067"/>
                </a:lnTo>
                <a:lnTo>
                  <a:pt x="96951" y="524067"/>
                </a:lnTo>
                <a:lnTo>
                  <a:pt x="96063" y="469663"/>
                </a:lnTo>
                <a:lnTo>
                  <a:pt x="95750" y="412205"/>
                </a:lnTo>
                <a:lnTo>
                  <a:pt x="95625" y="364828"/>
                </a:lnTo>
                <a:lnTo>
                  <a:pt x="95221" y="310321"/>
                </a:lnTo>
                <a:lnTo>
                  <a:pt x="94141" y="257894"/>
                </a:lnTo>
                <a:lnTo>
                  <a:pt x="91958" y="205509"/>
                </a:lnTo>
                <a:lnTo>
                  <a:pt x="88250" y="152986"/>
                </a:lnTo>
                <a:lnTo>
                  <a:pt x="82596" y="100144"/>
                </a:lnTo>
                <a:lnTo>
                  <a:pt x="74574" y="46801"/>
                </a:lnTo>
                <a:lnTo>
                  <a:pt x="120262" y="35055"/>
                </a:lnTo>
                <a:lnTo>
                  <a:pt x="165784" y="31293"/>
                </a:lnTo>
                <a:lnTo>
                  <a:pt x="403256" y="31293"/>
                </a:lnTo>
                <a:lnTo>
                  <a:pt x="403375" y="29598"/>
                </a:lnTo>
                <a:lnTo>
                  <a:pt x="404515" y="19569"/>
                </a:lnTo>
                <a:lnTo>
                  <a:pt x="404743" y="10107"/>
                </a:lnTo>
                <a:lnTo>
                  <a:pt x="403185" y="3996"/>
                </a:lnTo>
                <a:lnTo>
                  <a:pt x="214569" y="3996"/>
                </a:lnTo>
                <a:lnTo>
                  <a:pt x="171513" y="2059"/>
                </a:lnTo>
                <a:close/>
              </a:path>
              <a:path w="405130" h="614045">
                <a:moveTo>
                  <a:pt x="387781" y="382386"/>
                </a:moveTo>
                <a:lnTo>
                  <a:pt x="340381" y="394640"/>
                </a:lnTo>
                <a:lnTo>
                  <a:pt x="288491" y="402406"/>
                </a:lnTo>
                <a:lnTo>
                  <a:pt x="234046" y="407616"/>
                </a:lnTo>
                <a:lnTo>
                  <a:pt x="178981" y="412205"/>
                </a:lnTo>
                <a:lnTo>
                  <a:pt x="365404" y="412205"/>
                </a:lnTo>
                <a:lnTo>
                  <a:pt x="368072" y="430044"/>
                </a:lnTo>
                <a:lnTo>
                  <a:pt x="371570" y="447054"/>
                </a:lnTo>
                <a:lnTo>
                  <a:pt x="373848" y="465283"/>
                </a:lnTo>
                <a:lnTo>
                  <a:pt x="372859" y="486780"/>
                </a:lnTo>
                <a:lnTo>
                  <a:pt x="275532" y="492462"/>
                </a:lnTo>
                <a:lnTo>
                  <a:pt x="229919" y="496427"/>
                </a:lnTo>
                <a:lnTo>
                  <a:pt x="185413" y="502391"/>
                </a:lnTo>
                <a:lnTo>
                  <a:pt x="141322" y="511292"/>
                </a:lnTo>
                <a:lnTo>
                  <a:pt x="96951" y="524067"/>
                </a:lnTo>
                <a:lnTo>
                  <a:pt x="375753" y="524067"/>
                </a:lnTo>
                <a:lnTo>
                  <a:pt x="376612" y="515211"/>
                </a:lnTo>
                <a:lnTo>
                  <a:pt x="387445" y="478377"/>
                </a:lnTo>
                <a:lnTo>
                  <a:pt x="394715" y="436425"/>
                </a:lnTo>
                <a:lnTo>
                  <a:pt x="387781" y="382386"/>
                </a:lnTo>
                <a:close/>
              </a:path>
              <a:path w="405130" h="614045">
                <a:moveTo>
                  <a:pt x="243506" y="271137"/>
                </a:moveTo>
                <a:lnTo>
                  <a:pt x="196518" y="272235"/>
                </a:lnTo>
                <a:lnTo>
                  <a:pt x="149148" y="277979"/>
                </a:lnTo>
                <a:lnTo>
                  <a:pt x="156044" y="313963"/>
                </a:lnTo>
                <a:lnTo>
                  <a:pt x="157027" y="348425"/>
                </a:lnTo>
                <a:lnTo>
                  <a:pt x="157135" y="360008"/>
                </a:lnTo>
                <a:lnTo>
                  <a:pt x="156354" y="394640"/>
                </a:lnTo>
                <a:lnTo>
                  <a:pt x="156268" y="402406"/>
                </a:lnTo>
                <a:lnTo>
                  <a:pt x="156603" y="442037"/>
                </a:lnTo>
                <a:lnTo>
                  <a:pt x="209493" y="435271"/>
                </a:lnTo>
                <a:lnTo>
                  <a:pt x="263142" y="429260"/>
                </a:lnTo>
                <a:lnTo>
                  <a:pt x="315721" y="422180"/>
                </a:lnTo>
                <a:lnTo>
                  <a:pt x="365404" y="412205"/>
                </a:lnTo>
                <a:lnTo>
                  <a:pt x="178981" y="412205"/>
                </a:lnTo>
                <a:lnTo>
                  <a:pt x="178981" y="360008"/>
                </a:lnTo>
                <a:lnTo>
                  <a:pt x="212138" y="348425"/>
                </a:lnTo>
                <a:lnTo>
                  <a:pt x="249589" y="341133"/>
                </a:lnTo>
                <a:lnTo>
                  <a:pt x="290884" y="337684"/>
                </a:lnTo>
                <a:lnTo>
                  <a:pt x="335572" y="337631"/>
                </a:lnTo>
                <a:lnTo>
                  <a:pt x="354369" y="302901"/>
                </a:lnTo>
                <a:lnTo>
                  <a:pt x="366951" y="271596"/>
                </a:lnTo>
                <a:lnTo>
                  <a:pt x="293652" y="271596"/>
                </a:lnTo>
                <a:lnTo>
                  <a:pt x="243506" y="271137"/>
                </a:lnTo>
                <a:close/>
              </a:path>
              <a:path w="405130" h="614045">
                <a:moveTo>
                  <a:pt x="376356" y="203404"/>
                </a:moveTo>
                <a:lnTo>
                  <a:pt x="350494" y="203404"/>
                </a:lnTo>
                <a:lnTo>
                  <a:pt x="356013" y="216507"/>
                </a:lnTo>
                <a:lnTo>
                  <a:pt x="353437" y="231497"/>
                </a:lnTo>
                <a:lnTo>
                  <a:pt x="349390" y="249221"/>
                </a:lnTo>
                <a:lnTo>
                  <a:pt x="350494" y="270524"/>
                </a:lnTo>
                <a:lnTo>
                  <a:pt x="293652" y="271596"/>
                </a:lnTo>
                <a:lnTo>
                  <a:pt x="366951" y="271596"/>
                </a:lnTo>
                <a:lnTo>
                  <a:pt x="370346" y="263150"/>
                </a:lnTo>
                <a:lnTo>
                  <a:pt x="378257" y="219625"/>
                </a:lnTo>
                <a:lnTo>
                  <a:pt x="376356" y="203404"/>
                </a:lnTo>
                <a:close/>
              </a:path>
              <a:path w="405130" h="614045">
                <a:moveTo>
                  <a:pt x="156603" y="106465"/>
                </a:moveTo>
                <a:lnTo>
                  <a:pt x="151752" y="129289"/>
                </a:lnTo>
                <a:lnTo>
                  <a:pt x="150428" y="154770"/>
                </a:lnTo>
                <a:lnTo>
                  <a:pt x="150315" y="184423"/>
                </a:lnTo>
                <a:lnTo>
                  <a:pt x="149148" y="218314"/>
                </a:lnTo>
                <a:lnTo>
                  <a:pt x="200172" y="217394"/>
                </a:lnTo>
                <a:lnTo>
                  <a:pt x="248069" y="214255"/>
                </a:lnTo>
                <a:lnTo>
                  <a:pt x="296842" y="209419"/>
                </a:lnTo>
                <a:lnTo>
                  <a:pt x="350494" y="203404"/>
                </a:lnTo>
                <a:lnTo>
                  <a:pt x="376356" y="203404"/>
                </a:lnTo>
                <a:lnTo>
                  <a:pt x="375070" y="192433"/>
                </a:lnTo>
                <a:lnTo>
                  <a:pt x="222036" y="192433"/>
                </a:lnTo>
                <a:lnTo>
                  <a:pt x="171513" y="188482"/>
                </a:lnTo>
                <a:lnTo>
                  <a:pt x="176724" y="174239"/>
                </a:lnTo>
                <a:lnTo>
                  <a:pt x="178406" y="169270"/>
                </a:lnTo>
                <a:lnTo>
                  <a:pt x="180836" y="168783"/>
                </a:lnTo>
                <a:lnTo>
                  <a:pt x="188290" y="167984"/>
                </a:lnTo>
                <a:lnTo>
                  <a:pt x="335572" y="158662"/>
                </a:lnTo>
                <a:lnTo>
                  <a:pt x="340978" y="148399"/>
                </a:lnTo>
                <a:lnTo>
                  <a:pt x="345241" y="136760"/>
                </a:lnTo>
                <a:lnTo>
                  <a:pt x="355854" y="128614"/>
                </a:lnTo>
                <a:lnTo>
                  <a:pt x="380371" y="128614"/>
                </a:lnTo>
                <a:lnTo>
                  <a:pt x="385285" y="110101"/>
                </a:lnTo>
                <a:lnTo>
                  <a:pt x="202548" y="110101"/>
                </a:lnTo>
                <a:lnTo>
                  <a:pt x="156603" y="106465"/>
                </a:lnTo>
                <a:close/>
              </a:path>
              <a:path w="405130" h="614045">
                <a:moveTo>
                  <a:pt x="372859" y="173572"/>
                </a:moveTo>
                <a:lnTo>
                  <a:pt x="318964" y="174714"/>
                </a:lnTo>
                <a:lnTo>
                  <a:pt x="269938" y="184423"/>
                </a:lnTo>
                <a:lnTo>
                  <a:pt x="222036" y="192433"/>
                </a:lnTo>
                <a:lnTo>
                  <a:pt x="375070" y="192433"/>
                </a:lnTo>
                <a:lnTo>
                  <a:pt x="372859" y="173572"/>
                </a:lnTo>
                <a:close/>
              </a:path>
              <a:path w="405130" h="614045">
                <a:moveTo>
                  <a:pt x="380371" y="128614"/>
                </a:moveTo>
                <a:lnTo>
                  <a:pt x="355854" y="128614"/>
                </a:lnTo>
                <a:lnTo>
                  <a:pt x="380314" y="128830"/>
                </a:lnTo>
                <a:lnTo>
                  <a:pt x="380371" y="128614"/>
                </a:lnTo>
                <a:close/>
              </a:path>
              <a:path w="405130" h="614045">
                <a:moveTo>
                  <a:pt x="403215" y="31878"/>
                </a:moveTo>
                <a:lnTo>
                  <a:pt x="372859" y="31878"/>
                </a:lnTo>
                <a:lnTo>
                  <a:pt x="366642" y="44309"/>
                </a:lnTo>
                <a:lnTo>
                  <a:pt x="365151" y="59971"/>
                </a:lnTo>
                <a:lnTo>
                  <a:pt x="365098" y="64678"/>
                </a:lnTo>
                <a:lnTo>
                  <a:pt x="365456" y="80409"/>
                </a:lnTo>
                <a:lnTo>
                  <a:pt x="365404" y="98998"/>
                </a:lnTo>
                <a:lnTo>
                  <a:pt x="305600" y="101899"/>
                </a:lnTo>
                <a:lnTo>
                  <a:pt x="251764" y="107089"/>
                </a:lnTo>
                <a:lnTo>
                  <a:pt x="202548" y="110101"/>
                </a:lnTo>
                <a:lnTo>
                  <a:pt x="385285" y="110101"/>
                </a:lnTo>
                <a:lnTo>
                  <a:pt x="385789" y="108204"/>
                </a:lnTo>
                <a:lnTo>
                  <a:pt x="389761" y="59971"/>
                </a:lnTo>
                <a:lnTo>
                  <a:pt x="395236" y="39346"/>
                </a:lnTo>
                <a:lnTo>
                  <a:pt x="402691" y="39346"/>
                </a:lnTo>
                <a:lnTo>
                  <a:pt x="403215" y="31878"/>
                </a:lnTo>
                <a:close/>
              </a:path>
              <a:path w="405130" h="614045">
                <a:moveTo>
                  <a:pt x="403256" y="31293"/>
                </a:moveTo>
                <a:lnTo>
                  <a:pt x="165784" y="31293"/>
                </a:lnTo>
                <a:lnTo>
                  <a:pt x="212472" y="32305"/>
                </a:lnTo>
                <a:lnTo>
                  <a:pt x="261659" y="34881"/>
                </a:lnTo>
                <a:lnTo>
                  <a:pt x="314677" y="35809"/>
                </a:lnTo>
                <a:lnTo>
                  <a:pt x="372859" y="31878"/>
                </a:lnTo>
                <a:lnTo>
                  <a:pt x="403215" y="31878"/>
                </a:lnTo>
                <a:lnTo>
                  <a:pt x="403256" y="31293"/>
                </a:lnTo>
                <a:close/>
              </a:path>
              <a:path w="405130" h="614045">
                <a:moveTo>
                  <a:pt x="384533" y="0"/>
                </a:moveTo>
                <a:lnTo>
                  <a:pt x="365829" y="216"/>
                </a:lnTo>
                <a:lnTo>
                  <a:pt x="346916" y="1353"/>
                </a:lnTo>
                <a:lnTo>
                  <a:pt x="328129" y="2059"/>
                </a:lnTo>
                <a:lnTo>
                  <a:pt x="254279" y="3892"/>
                </a:lnTo>
                <a:lnTo>
                  <a:pt x="214569" y="3996"/>
                </a:lnTo>
                <a:lnTo>
                  <a:pt x="403185" y="3996"/>
                </a:lnTo>
                <a:lnTo>
                  <a:pt x="402691" y="2059"/>
                </a:lnTo>
                <a:lnTo>
                  <a:pt x="384533" y="0"/>
                </a:lnTo>
                <a:close/>
              </a:path>
            </a:pathLst>
          </a:custGeom>
          <a:solidFill>
            <a:srgbClr val="030409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0" y="355600"/>
            <a:ext cx="457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2800" dirty="0" smtClean="0">
                <a:latin typeface="Trebuchet MS"/>
                <a:cs typeface="Trebuchet MS"/>
              </a:rPr>
              <a:t>Verander grootte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99679" y="1822450"/>
            <a:ext cx="1372870" cy="825500"/>
          </a:xfrm>
          <a:custGeom>
            <a:avLst/>
            <a:gdLst/>
            <a:ahLst/>
            <a:cxnLst/>
            <a:rect l="l" t="t" r="r" b="b"/>
            <a:pathLst>
              <a:path w="1372870" h="825500">
                <a:moveTo>
                  <a:pt x="0" y="825500"/>
                </a:moveTo>
                <a:lnTo>
                  <a:pt x="1372654" y="825500"/>
                </a:lnTo>
                <a:lnTo>
                  <a:pt x="1372654" y="0"/>
                </a:lnTo>
                <a:lnTo>
                  <a:pt x="0" y="0"/>
                </a:lnTo>
                <a:lnTo>
                  <a:pt x="0" y="825500"/>
                </a:lnTo>
                <a:close/>
              </a:path>
            </a:pathLst>
          </a:custGeom>
          <a:ln w="952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99678" y="2067636"/>
            <a:ext cx="197485" cy="324485"/>
          </a:xfrm>
          <a:custGeom>
            <a:avLst/>
            <a:gdLst/>
            <a:ahLst/>
            <a:cxnLst/>
            <a:rect l="l" t="t" r="r" b="b"/>
            <a:pathLst>
              <a:path w="197485" h="324485">
                <a:moveTo>
                  <a:pt x="90893" y="280"/>
                </a:moveTo>
                <a:lnTo>
                  <a:pt x="45075" y="326"/>
                </a:lnTo>
                <a:lnTo>
                  <a:pt x="0" y="9829"/>
                </a:lnTo>
                <a:lnTo>
                  <a:pt x="7327" y="62438"/>
                </a:lnTo>
                <a:lnTo>
                  <a:pt x="11456" y="114439"/>
                </a:lnTo>
                <a:lnTo>
                  <a:pt x="13325" y="166233"/>
                </a:lnTo>
                <a:lnTo>
                  <a:pt x="13820" y="213396"/>
                </a:lnTo>
                <a:lnTo>
                  <a:pt x="14069" y="273648"/>
                </a:lnTo>
                <a:lnTo>
                  <a:pt x="14744" y="324408"/>
                </a:lnTo>
                <a:lnTo>
                  <a:pt x="58516" y="312769"/>
                </a:lnTo>
                <a:lnTo>
                  <a:pt x="102390" y="306182"/>
                </a:lnTo>
                <a:lnTo>
                  <a:pt x="147907" y="302564"/>
                </a:lnTo>
                <a:lnTo>
                  <a:pt x="196608" y="299834"/>
                </a:lnTo>
                <a:lnTo>
                  <a:pt x="197262" y="285664"/>
                </a:lnTo>
                <a:lnTo>
                  <a:pt x="195760" y="273648"/>
                </a:lnTo>
                <a:lnTo>
                  <a:pt x="195078" y="270332"/>
                </a:lnTo>
                <a:lnTo>
                  <a:pt x="54076" y="270332"/>
                </a:lnTo>
                <a:lnTo>
                  <a:pt x="53837" y="242309"/>
                </a:lnTo>
                <a:lnTo>
                  <a:pt x="54484" y="213396"/>
                </a:lnTo>
                <a:lnTo>
                  <a:pt x="53696" y="185919"/>
                </a:lnTo>
                <a:lnTo>
                  <a:pt x="49148" y="162204"/>
                </a:lnTo>
                <a:lnTo>
                  <a:pt x="80372" y="158421"/>
                </a:lnTo>
                <a:lnTo>
                  <a:pt x="111344" y="157699"/>
                </a:lnTo>
                <a:lnTo>
                  <a:pt x="160274" y="157699"/>
                </a:lnTo>
                <a:lnTo>
                  <a:pt x="181863" y="157289"/>
                </a:lnTo>
                <a:lnTo>
                  <a:pt x="181133" y="143250"/>
                </a:lnTo>
                <a:lnTo>
                  <a:pt x="183802" y="131565"/>
                </a:lnTo>
                <a:lnTo>
                  <a:pt x="185294" y="122885"/>
                </a:lnTo>
                <a:lnTo>
                  <a:pt x="49148" y="122885"/>
                </a:lnTo>
                <a:lnTo>
                  <a:pt x="49927" y="100305"/>
                </a:lnTo>
                <a:lnTo>
                  <a:pt x="49998" y="80997"/>
                </a:lnTo>
                <a:lnTo>
                  <a:pt x="50876" y="64199"/>
                </a:lnTo>
                <a:lnTo>
                  <a:pt x="54076" y="49149"/>
                </a:lnTo>
                <a:lnTo>
                  <a:pt x="121138" y="49149"/>
                </a:lnTo>
                <a:lnTo>
                  <a:pt x="152274" y="46148"/>
                </a:lnTo>
                <a:lnTo>
                  <a:pt x="191693" y="44234"/>
                </a:lnTo>
                <a:lnTo>
                  <a:pt x="191727" y="31980"/>
                </a:lnTo>
                <a:lnTo>
                  <a:pt x="191441" y="19407"/>
                </a:lnTo>
                <a:lnTo>
                  <a:pt x="192509" y="8188"/>
                </a:lnTo>
                <a:lnTo>
                  <a:pt x="195331" y="2552"/>
                </a:lnTo>
                <a:lnTo>
                  <a:pt x="140417" y="2552"/>
                </a:lnTo>
                <a:lnTo>
                  <a:pt x="90893" y="280"/>
                </a:lnTo>
                <a:close/>
              </a:path>
              <a:path w="197485" h="324485">
                <a:moveTo>
                  <a:pt x="191693" y="250672"/>
                </a:moveTo>
                <a:lnTo>
                  <a:pt x="158945" y="257244"/>
                </a:lnTo>
                <a:lnTo>
                  <a:pt x="124290" y="261912"/>
                </a:lnTo>
                <a:lnTo>
                  <a:pt x="88932" y="265874"/>
                </a:lnTo>
                <a:lnTo>
                  <a:pt x="54076" y="270332"/>
                </a:lnTo>
                <a:lnTo>
                  <a:pt x="195078" y="270332"/>
                </a:lnTo>
                <a:lnTo>
                  <a:pt x="193454" y="262434"/>
                </a:lnTo>
                <a:lnTo>
                  <a:pt x="191693" y="250672"/>
                </a:lnTo>
                <a:close/>
              </a:path>
              <a:path w="197485" h="324485">
                <a:moveTo>
                  <a:pt x="160274" y="157699"/>
                </a:moveTo>
                <a:lnTo>
                  <a:pt x="111344" y="157699"/>
                </a:lnTo>
                <a:lnTo>
                  <a:pt x="144396" y="158000"/>
                </a:lnTo>
                <a:lnTo>
                  <a:pt x="160274" y="157699"/>
                </a:lnTo>
                <a:close/>
              </a:path>
              <a:path w="197485" h="324485">
                <a:moveTo>
                  <a:pt x="181863" y="113042"/>
                </a:moveTo>
                <a:lnTo>
                  <a:pt x="146500" y="117013"/>
                </a:lnTo>
                <a:lnTo>
                  <a:pt x="114353" y="120202"/>
                </a:lnTo>
                <a:lnTo>
                  <a:pt x="82783" y="122272"/>
                </a:lnTo>
                <a:lnTo>
                  <a:pt x="49148" y="122885"/>
                </a:lnTo>
                <a:lnTo>
                  <a:pt x="185294" y="122885"/>
                </a:lnTo>
                <a:lnTo>
                  <a:pt x="185501" y="121681"/>
                </a:lnTo>
                <a:lnTo>
                  <a:pt x="181863" y="113042"/>
                </a:lnTo>
                <a:close/>
              </a:path>
              <a:path w="197485" h="324485">
                <a:moveTo>
                  <a:pt x="121138" y="49149"/>
                </a:moveTo>
                <a:lnTo>
                  <a:pt x="54076" y="49149"/>
                </a:lnTo>
                <a:lnTo>
                  <a:pt x="84351" y="51549"/>
                </a:lnTo>
                <a:lnTo>
                  <a:pt x="116789" y="49568"/>
                </a:lnTo>
                <a:lnTo>
                  <a:pt x="121138" y="49149"/>
                </a:lnTo>
                <a:close/>
              </a:path>
              <a:path w="197485" h="324485">
                <a:moveTo>
                  <a:pt x="196608" y="0"/>
                </a:moveTo>
                <a:lnTo>
                  <a:pt x="140417" y="2552"/>
                </a:lnTo>
                <a:lnTo>
                  <a:pt x="195331" y="2552"/>
                </a:lnTo>
                <a:lnTo>
                  <a:pt x="196608" y="0"/>
                </a:lnTo>
                <a:close/>
              </a:path>
            </a:pathLst>
          </a:custGeom>
          <a:solidFill>
            <a:srgbClr val="F6892A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50529" y="2046615"/>
            <a:ext cx="269240" cy="404495"/>
          </a:xfrm>
          <a:custGeom>
            <a:avLst/>
            <a:gdLst/>
            <a:ahLst/>
            <a:cxnLst/>
            <a:rect l="l" t="t" r="r" b="b"/>
            <a:pathLst>
              <a:path w="269239" h="404494">
                <a:moveTo>
                  <a:pt x="113042" y="1360"/>
                </a:moveTo>
                <a:lnTo>
                  <a:pt x="96824" y="4572"/>
                </a:lnTo>
                <a:lnTo>
                  <a:pt x="60730" y="7950"/>
                </a:lnTo>
                <a:lnTo>
                  <a:pt x="44234" y="11190"/>
                </a:lnTo>
                <a:lnTo>
                  <a:pt x="38326" y="27399"/>
                </a:lnTo>
                <a:lnTo>
                  <a:pt x="31442" y="42632"/>
                </a:lnTo>
                <a:lnTo>
                  <a:pt x="19895" y="53203"/>
                </a:lnTo>
                <a:lnTo>
                  <a:pt x="0" y="55424"/>
                </a:lnTo>
                <a:lnTo>
                  <a:pt x="0" y="65254"/>
                </a:lnTo>
                <a:lnTo>
                  <a:pt x="15641" y="111855"/>
                </a:lnTo>
                <a:lnTo>
                  <a:pt x="22640" y="157309"/>
                </a:lnTo>
                <a:lnTo>
                  <a:pt x="23617" y="202674"/>
                </a:lnTo>
                <a:lnTo>
                  <a:pt x="21188" y="249008"/>
                </a:lnTo>
                <a:lnTo>
                  <a:pt x="17973" y="297370"/>
                </a:lnTo>
                <a:lnTo>
                  <a:pt x="16591" y="348817"/>
                </a:lnTo>
                <a:lnTo>
                  <a:pt x="19659" y="404408"/>
                </a:lnTo>
                <a:lnTo>
                  <a:pt x="29489" y="404408"/>
                </a:lnTo>
                <a:lnTo>
                  <a:pt x="76702" y="387720"/>
                </a:lnTo>
                <a:lnTo>
                  <a:pt x="131522" y="378642"/>
                </a:lnTo>
                <a:lnTo>
                  <a:pt x="189393" y="372618"/>
                </a:lnTo>
                <a:lnTo>
                  <a:pt x="245757" y="365088"/>
                </a:lnTo>
                <a:lnTo>
                  <a:pt x="247663" y="345429"/>
                </a:lnTo>
                <a:lnTo>
                  <a:pt x="63893" y="345429"/>
                </a:lnTo>
                <a:lnTo>
                  <a:pt x="63254" y="297370"/>
                </a:lnTo>
                <a:lnTo>
                  <a:pt x="63139" y="278268"/>
                </a:lnTo>
                <a:lnTo>
                  <a:pt x="63020" y="239242"/>
                </a:lnTo>
                <a:lnTo>
                  <a:pt x="62474" y="187249"/>
                </a:lnTo>
                <a:lnTo>
                  <a:pt x="60605" y="135454"/>
                </a:lnTo>
                <a:lnTo>
                  <a:pt x="56476" y="83455"/>
                </a:lnTo>
                <a:lnTo>
                  <a:pt x="49149" y="30850"/>
                </a:lnTo>
                <a:lnTo>
                  <a:pt x="94224" y="21347"/>
                </a:lnTo>
                <a:lnTo>
                  <a:pt x="239571" y="21301"/>
                </a:lnTo>
                <a:lnTo>
                  <a:pt x="245757" y="21020"/>
                </a:lnTo>
                <a:lnTo>
                  <a:pt x="265417" y="21020"/>
                </a:lnTo>
                <a:lnTo>
                  <a:pt x="265417" y="17743"/>
                </a:lnTo>
                <a:lnTo>
                  <a:pt x="268617" y="7571"/>
                </a:lnTo>
                <a:lnTo>
                  <a:pt x="266076" y="2639"/>
                </a:lnTo>
                <a:lnTo>
                  <a:pt x="141421" y="2639"/>
                </a:lnTo>
                <a:lnTo>
                  <a:pt x="113042" y="1360"/>
                </a:lnTo>
                <a:close/>
              </a:path>
              <a:path w="269239" h="404494">
                <a:moveTo>
                  <a:pt x="255587" y="252033"/>
                </a:moveTo>
                <a:lnTo>
                  <a:pt x="224346" y="260116"/>
                </a:lnTo>
                <a:lnTo>
                  <a:pt x="190145" y="265235"/>
                </a:lnTo>
                <a:lnTo>
                  <a:pt x="154262" y="268667"/>
                </a:lnTo>
                <a:lnTo>
                  <a:pt x="117970" y="271693"/>
                </a:lnTo>
                <a:lnTo>
                  <a:pt x="240842" y="271693"/>
                </a:lnTo>
                <a:lnTo>
                  <a:pt x="242603" y="283453"/>
                </a:lnTo>
                <a:lnTo>
                  <a:pt x="244909" y="294662"/>
                </a:lnTo>
                <a:lnTo>
                  <a:pt x="246411" y="306674"/>
                </a:lnTo>
                <a:lnTo>
                  <a:pt x="245757" y="320842"/>
                </a:lnTo>
                <a:lnTo>
                  <a:pt x="197056" y="323585"/>
                </a:lnTo>
                <a:lnTo>
                  <a:pt x="151539" y="327206"/>
                </a:lnTo>
                <a:lnTo>
                  <a:pt x="107665" y="333791"/>
                </a:lnTo>
                <a:lnTo>
                  <a:pt x="63893" y="345429"/>
                </a:lnTo>
                <a:lnTo>
                  <a:pt x="247663" y="345429"/>
                </a:lnTo>
                <a:lnTo>
                  <a:pt x="248229" y="339589"/>
                </a:lnTo>
                <a:lnTo>
                  <a:pt x="255368" y="315309"/>
                </a:lnTo>
                <a:lnTo>
                  <a:pt x="260159" y="287655"/>
                </a:lnTo>
                <a:lnTo>
                  <a:pt x="255587" y="252033"/>
                </a:lnTo>
                <a:close/>
              </a:path>
              <a:path w="269239" h="404494">
                <a:moveTo>
                  <a:pt x="160493" y="178714"/>
                </a:moveTo>
                <a:lnTo>
                  <a:pt x="129521" y="179436"/>
                </a:lnTo>
                <a:lnTo>
                  <a:pt x="98298" y="183224"/>
                </a:lnTo>
                <a:lnTo>
                  <a:pt x="102843" y="206940"/>
                </a:lnTo>
                <a:lnTo>
                  <a:pt x="103491" y="229657"/>
                </a:lnTo>
                <a:lnTo>
                  <a:pt x="103518" y="239242"/>
                </a:lnTo>
                <a:lnTo>
                  <a:pt x="103047" y="260116"/>
                </a:lnTo>
                <a:lnTo>
                  <a:pt x="103101" y="278268"/>
                </a:lnTo>
                <a:lnTo>
                  <a:pt x="103212" y="291352"/>
                </a:lnTo>
                <a:lnTo>
                  <a:pt x="138076" y="286891"/>
                </a:lnTo>
                <a:lnTo>
                  <a:pt x="173437" y="282932"/>
                </a:lnTo>
                <a:lnTo>
                  <a:pt x="208093" y="278268"/>
                </a:lnTo>
                <a:lnTo>
                  <a:pt x="240842" y="271693"/>
                </a:lnTo>
                <a:lnTo>
                  <a:pt x="117970" y="271693"/>
                </a:lnTo>
                <a:lnTo>
                  <a:pt x="117970" y="237288"/>
                </a:lnTo>
                <a:lnTo>
                  <a:pt x="139821" y="229657"/>
                </a:lnTo>
                <a:lnTo>
                  <a:pt x="164504" y="224853"/>
                </a:lnTo>
                <a:lnTo>
                  <a:pt x="191724" y="222581"/>
                </a:lnTo>
                <a:lnTo>
                  <a:pt x="221183" y="222544"/>
                </a:lnTo>
                <a:lnTo>
                  <a:pt x="233570" y="199651"/>
                </a:lnTo>
                <a:lnTo>
                  <a:pt x="241863" y="179019"/>
                </a:lnTo>
                <a:lnTo>
                  <a:pt x="193545" y="179019"/>
                </a:lnTo>
                <a:lnTo>
                  <a:pt x="160493" y="178714"/>
                </a:lnTo>
                <a:close/>
              </a:path>
              <a:path w="269239" h="404494">
                <a:moveTo>
                  <a:pt x="248062" y="134075"/>
                </a:moveTo>
                <a:lnTo>
                  <a:pt x="231013" y="134075"/>
                </a:lnTo>
                <a:lnTo>
                  <a:pt x="234650" y="142707"/>
                </a:lnTo>
                <a:lnTo>
                  <a:pt x="232951" y="152587"/>
                </a:lnTo>
                <a:lnTo>
                  <a:pt x="230282" y="164270"/>
                </a:lnTo>
                <a:lnTo>
                  <a:pt x="231013" y="178309"/>
                </a:lnTo>
                <a:lnTo>
                  <a:pt x="193545" y="179019"/>
                </a:lnTo>
                <a:lnTo>
                  <a:pt x="241863" y="179019"/>
                </a:lnTo>
                <a:lnTo>
                  <a:pt x="244100" y="173452"/>
                </a:lnTo>
                <a:lnTo>
                  <a:pt x="249315" y="144766"/>
                </a:lnTo>
                <a:lnTo>
                  <a:pt x="248062" y="134075"/>
                </a:lnTo>
                <a:close/>
              </a:path>
              <a:path w="269239" h="404494">
                <a:moveTo>
                  <a:pt x="103212" y="70169"/>
                </a:moveTo>
                <a:lnTo>
                  <a:pt x="100019" y="85219"/>
                </a:lnTo>
                <a:lnTo>
                  <a:pt x="99145" y="102016"/>
                </a:lnTo>
                <a:lnTo>
                  <a:pt x="99101" y="114416"/>
                </a:lnTo>
                <a:lnTo>
                  <a:pt x="98976" y="124233"/>
                </a:lnTo>
                <a:lnTo>
                  <a:pt x="98298" y="143892"/>
                </a:lnTo>
                <a:lnTo>
                  <a:pt x="131932" y="143285"/>
                </a:lnTo>
                <a:lnTo>
                  <a:pt x="163502" y="141218"/>
                </a:lnTo>
                <a:lnTo>
                  <a:pt x="195649" y="138033"/>
                </a:lnTo>
                <a:lnTo>
                  <a:pt x="231013" y="134075"/>
                </a:lnTo>
                <a:lnTo>
                  <a:pt x="248062" y="134075"/>
                </a:lnTo>
                <a:lnTo>
                  <a:pt x="247213" y="126837"/>
                </a:lnTo>
                <a:lnTo>
                  <a:pt x="146341" y="126837"/>
                </a:lnTo>
                <a:lnTo>
                  <a:pt x="113042" y="124233"/>
                </a:lnTo>
                <a:lnTo>
                  <a:pt x="116474" y="114846"/>
                </a:lnTo>
                <a:lnTo>
                  <a:pt x="117582" y="111571"/>
                </a:lnTo>
                <a:lnTo>
                  <a:pt x="119186" y="111249"/>
                </a:lnTo>
                <a:lnTo>
                  <a:pt x="124104" y="110720"/>
                </a:lnTo>
                <a:lnTo>
                  <a:pt x="221183" y="104573"/>
                </a:lnTo>
                <a:lnTo>
                  <a:pt x="224742" y="97810"/>
                </a:lnTo>
                <a:lnTo>
                  <a:pt x="227550" y="90138"/>
                </a:lnTo>
                <a:lnTo>
                  <a:pt x="234547" y="84769"/>
                </a:lnTo>
                <a:lnTo>
                  <a:pt x="250710" y="84769"/>
                </a:lnTo>
                <a:lnTo>
                  <a:pt x="253948" y="72569"/>
                </a:lnTo>
                <a:lnTo>
                  <a:pt x="133500" y="72569"/>
                </a:lnTo>
                <a:lnTo>
                  <a:pt x="103212" y="70169"/>
                </a:lnTo>
                <a:close/>
              </a:path>
              <a:path w="269239" h="404494">
                <a:moveTo>
                  <a:pt x="245757" y="114416"/>
                </a:moveTo>
                <a:lnTo>
                  <a:pt x="210229" y="115162"/>
                </a:lnTo>
                <a:lnTo>
                  <a:pt x="177914" y="121558"/>
                </a:lnTo>
                <a:lnTo>
                  <a:pt x="146341" y="126837"/>
                </a:lnTo>
                <a:lnTo>
                  <a:pt x="247213" y="126837"/>
                </a:lnTo>
                <a:lnTo>
                  <a:pt x="245757" y="114416"/>
                </a:lnTo>
                <a:close/>
              </a:path>
              <a:path w="269239" h="404494">
                <a:moveTo>
                  <a:pt x="250710" y="84769"/>
                </a:moveTo>
                <a:lnTo>
                  <a:pt x="234547" y="84769"/>
                </a:lnTo>
                <a:lnTo>
                  <a:pt x="250672" y="84914"/>
                </a:lnTo>
                <a:lnTo>
                  <a:pt x="250710" y="84769"/>
                </a:lnTo>
                <a:close/>
              </a:path>
              <a:path w="269239" h="404494">
                <a:moveTo>
                  <a:pt x="265417" y="21020"/>
                </a:moveTo>
                <a:lnTo>
                  <a:pt x="245757" y="21020"/>
                </a:lnTo>
                <a:lnTo>
                  <a:pt x="241658" y="29209"/>
                </a:lnTo>
                <a:lnTo>
                  <a:pt x="240675" y="39529"/>
                </a:lnTo>
                <a:lnTo>
                  <a:pt x="240640" y="42632"/>
                </a:lnTo>
                <a:lnTo>
                  <a:pt x="240876" y="53001"/>
                </a:lnTo>
                <a:lnTo>
                  <a:pt x="240842" y="65254"/>
                </a:lnTo>
                <a:lnTo>
                  <a:pt x="201425" y="67169"/>
                </a:lnTo>
                <a:lnTo>
                  <a:pt x="165941" y="70588"/>
                </a:lnTo>
                <a:lnTo>
                  <a:pt x="133500" y="72569"/>
                </a:lnTo>
                <a:lnTo>
                  <a:pt x="253948" y="72569"/>
                </a:lnTo>
                <a:lnTo>
                  <a:pt x="254280" y="71319"/>
                </a:lnTo>
                <a:lnTo>
                  <a:pt x="256894" y="39529"/>
                </a:lnTo>
                <a:lnTo>
                  <a:pt x="260502" y="25935"/>
                </a:lnTo>
                <a:lnTo>
                  <a:pt x="265417" y="25935"/>
                </a:lnTo>
                <a:lnTo>
                  <a:pt x="265417" y="21020"/>
                </a:lnTo>
                <a:close/>
              </a:path>
              <a:path w="269239" h="404494">
                <a:moveTo>
                  <a:pt x="239571" y="21301"/>
                </a:moveTo>
                <a:lnTo>
                  <a:pt x="140042" y="21301"/>
                </a:lnTo>
                <a:lnTo>
                  <a:pt x="189566" y="23572"/>
                </a:lnTo>
                <a:lnTo>
                  <a:pt x="239571" y="21301"/>
                </a:lnTo>
                <a:close/>
              </a:path>
              <a:path w="269239" h="404494">
                <a:moveTo>
                  <a:pt x="253447" y="0"/>
                </a:moveTo>
                <a:lnTo>
                  <a:pt x="241119" y="141"/>
                </a:lnTo>
                <a:lnTo>
                  <a:pt x="228651" y="892"/>
                </a:lnTo>
                <a:lnTo>
                  <a:pt x="216268" y="1360"/>
                </a:lnTo>
                <a:lnTo>
                  <a:pt x="167593" y="2570"/>
                </a:lnTo>
                <a:lnTo>
                  <a:pt x="141421" y="2639"/>
                </a:lnTo>
                <a:lnTo>
                  <a:pt x="266076" y="2639"/>
                </a:lnTo>
                <a:lnTo>
                  <a:pt x="265417" y="1360"/>
                </a:lnTo>
                <a:lnTo>
                  <a:pt x="253447" y="0"/>
                </a:lnTo>
                <a:close/>
              </a:path>
            </a:pathLst>
          </a:custGeom>
          <a:solidFill>
            <a:srgbClr val="030409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64219" y="2336698"/>
            <a:ext cx="102552" cy="114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6" name="object 22"/>
          <p:cNvSpPr txBox="1"/>
          <p:nvPr/>
        </p:nvSpPr>
        <p:spPr>
          <a:xfrm>
            <a:off x="698500" y="5927725"/>
            <a:ext cx="12065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Anim</a:t>
            </a: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eer een naam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27" name="object 7"/>
          <p:cNvSpPr/>
          <p:nvPr/>
        </p:nvSpPr>
        <p:spPr>
          <a:xfrm>
            <a:off x="609600" y="1143000"/>
            <a:ext cx="33528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pPr algn="ctr"/>
            <a:endParaRPr lang="nl-NL" sz="1200" b="1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algn="ctr"/>
            <a:r>
              <a:rPr lang="nl-NL" sz="1200" b="1" dirty="0" smtClean="0">
                <a:solidFill>
                  <a:schemeClr val="bg1"/>
                </a:solidFill>
                <a:latin typeface="Trebuchet MS"/>
                <a:cs typeface="Trebuchet MS"/>
              </a:rPr>
              <a:t>Laat een letter groter en dan kleiner worden</a:t>
            </a:r>
            <a:endParaRPr lang="nl-NL" sz="12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49528"/>
            <a:ext cx="775335" cy="273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sc</a:t>
            </a:r>
            <a:r>
              <a:rPr sz="9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00" b="1" spc="-45" dirty="0">
                <a:solidFill>
                  <a:srgbClr val="FFFFFF"/>
                </a:solidFill>
                <a:latin typeface="Trebuchet MS"/>
                <a:cs typeface="Trebuchet MS"/>
              </a:rPr>
              <a:t>ch.mi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00" b="1" spc="-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900" b="1" spc="-40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901700"/>
          </a:xfrm>
          <a:custGeom>
            <a:avLst/>
            <a:gdLst/>
            <a:ahLst/>
            <a:cxnLst/>
            <a:rect l="l" t="t" r="r" b="b"/>
            <a:pathLst>
              <a:path w="4572000" h="901700">
                <a:moveTo>
                  <a:pt x="0" y="901700"/>
                </a:moveTo>
                <a:lnTo>
                  <a:pt x="4572000" y="901700"/>
                </a:lnTo>
                <a:lnTo>
                  <a:pt x="4572000" y="0"/>
                </a:lnTo>
                <a:lnTo>
                  <a:pt x="0" y="0"/>
                </a:lnTo>
                <a:lnTo>
                  <a:pt x="0" y="90170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8048" y="21602"/>
            <a:ext cx="1543951" cy="1046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01700"/>
            <a:ext cx="4572000" cy="1511300"/>
          </a:xfrm>
          <a:custGeom>
            <a:avLst/>
            <a:gdLst/>
            <a:ahLst/>
            <a:cxnLst/>
            <a:rect l="l" t="t" r="r" b="b"/>
            <a:pathLst>
              <a:path w="4572000" h="1511300">
                <a:moveTo>
                  <a:pt x="0" y="1511300"/>
                </a:moveTo>
                <a:lnTo>
                  <a:pt x="4572000" y="1511300"/>
                </a:lnTo>
                <a:lnTo>
                  <a:pt x="4572000" y="0"/>
                </a:lnTo>
                <a:lnTo>
                  <a:pt x="0" y="0"/>
                </a:lnTo>
                <a:lnTo>
                  <a:pt x="0" y="15113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889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413000"/>
            <a:ext cx="4572000" cy="2239645"/>
          </a:xfrm>
          <a:custGeom>
            <a:avLst/>
            <a:gdLst/>
            <a:ahLst/>
            <a:cxnLst/>
            <a:rect l="l" t="t" r="r" b="b"/>
            <a:pathLst>
              <a:path w="4572000" h="2239645">
                <a:moveTo>
                  <a:pt x="0" y="2239187"/>
                </a:moveTo>
                <a:lnTo>
                  <a:pt x="4572000" y="2239187"/>
                </a:lnTo>
                <a:lnTo>
                  <a:pt x="4572000" y="0"/>
                </a:lnTo>
                <a:lnTo>
                  <a:pt x="0" y="0"/>
                </a:lnTo>
                <a:lnTo>
                  <a:pt x="0" y="223918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24003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4639564"/>
            <a:ext cx="4572000" cy="655320"/>
          </a:xfrm>
          <a:custGeom>
            <a:avLst/>
            <a:gdLst/>
            <a:ahLst/>
            <a:cxnLst/>
            <a:rect l="l" t="t" r="r" b="b"/>
            <a:pathLst>
              <a:path w="4572000" h="655320">
                <a:moveTo>
                  <a:pt x="0" y="655320"/>
                </a:moveTo>
                <a:lnTo>
                  <a:pt x="4572000" y="655320"/>
                </a:lnTo>
                <a:lnTo>
                  <a:pt x="4572000" y="0"/>
                </a:lnTo>
                <a:lnTo>
                  <a:pt x="0" y="0"/>
                </a:lnTo>
                <a:lnTo>
                  <a:pt x="0" y="65532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62686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294884"/>
            <a:ext cx="4572000" cy="1106170"/>
          </a:xfrm>
          <a:custGeom>
            <a:avLst/>
            <a:gdLst/>
            <a:ahLst/>
            <a:cxnLst/>
            <a:rect l="l" t="t" r="r" b="b"/>
            <a:pathLst>
              <a:path w="4572000" h="1106170">
                <a:moveTo>
                  <a:pt x="0" y="1105915"/>
                </a:moveTo>
                <a:lnTo>
                  <a:pt x="4572000" y="1105915"/>
                </a:lnTo>
                <a:lnTo>
                  <a:pt x="4572000" y="0"/>
                </a:lnTo>
                <a:lnTo>
                  <a:pt x="0" y="0"/>
                </a:lnTo>
                <a:lnTo>
                  <a:pt x="0" y="110591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528218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0661" y="1390014"/>
            <a:ext cx="712470" cy="712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10661" y="1390014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0929" y="4876800"/>
            <a:ext cx="1590675" cy="101117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je letter</a:t>
            </a:r>
            <a:r>
              <a:rPr sz="900" b="1" spc="-65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rebuchet MS"/>
              <a:cs typeface="Trebuchet MS"/>
            </a:endParaRPr>
          </a:p>
          <a:p>
            <a:pPr marL="12065" algn="ctr">
              <a:lnSpc>
                <a:spcPct val="100000"/>
              </a:lnSpc>
              <a:spcBef>
                <a:spcPts val="5"/>
              </a:spcBef>
            </a:pPr>
            <a:r>
              <a:rPr sz="1400" b="1" spc="-45" dirty="0">
                <a:solidFill>
                  <a:srgbClr val="00A1CB"/>
                </a:solidFill>
                <a:latin typeface="Trebuchet MS"/>
                <a:cs typeface="Trebuchet MS"/>
              </a:rPr>
              <a:t>TIP</a:t>
            </a:r>
            <a:endParaRPr sz="1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dit blok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om de grootte te resetten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27564" y="1677631"/>
            <a:ext cx="102552" cy="114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15900" y="252171"/>
            <a:ext cx="2755900" cy="525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lang="nl-NL" dirty="0" smtClean="0">
                <a:latin typeface="Trebuchet MS"/>
                <a:cs typeface="Trebuchet MS"/>
              </a:rPr>
              <a:t>Verander grootte</a:t>
            </a:r>
            <a:endParaRPr dirty="0">
              <a:latin typeface="Trebuchet MS"/>
              <a:cs typeface="Trebuchet MS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Trebuchet MS"/>
                <a:cs typeface="Trebuchet MS"/>
              </a:rPr>
              <a:t>scratch.mit.edu</a:t>
            </a:r>
          </a:p>
        </p:txBody>
      </p:sp>
      <p:sp>
        <p:nvSpPr>
          <p:cNvPr id="24" name="object 24"/>
          <p:cNvSpPr/>
          <p:nvPr/>
        </p:nvSpPr>
        <p:spPr>
          <a:xfrm>
            <a:off x="2891561" y="4784877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277012" y="0"/>
                </a:moveTo>
                <a:lnTo>
                  <a:pt x="68580" y="0"/>
                </a:ln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277063"/>
                </a:lnTo>
                <a:lnTo>
                  <a:pt x="1071" y="316711"/>
                </a:lnTo>
                <a:lnTo>
                  <a:pt x="8572" y="337070"/>
                </a:lnTo>
                <a:lnTo>
                  <a:pt x="28932" y="344571"/>
                </a:lnTo>
                <a:lnTo>
                  <a:pt x="68580" y="345643"/>
                </a:lnTo>
                <a:lnTo>
                  <a:pt x="277012" y="345643"/>
                </a:lnTo>
                <a:lnTo>
                  <a:pt x="316660" y="344571"/>
                </a:lnTo>
                <a:lnTo>
                  <a:pt x="337019" y="337070"/>
                </a:lnTo>
                <a:lnTo>
                  <a:pt x="344520" y="316711"/>
                </a:lnTo>
                <a:lnTo>
                  <a:pt x="345592" y="277063"/>
                </a:lnTo>
                <a:lnTo>
                  <a:pt x="345592" y="68580"/>
                </a:lnTo>
                <a:lnTo>
                  <a:pt x="344520" y="28932"/>
                </a:lnTo>
                <a:lnTo>
                  <a:pt x="337019" y="8572"/>
                </a:lnTo>
                <a:lnTo>
                  <a:pt x="316660" y="1071"/>
                </a:lnTo>
                <a:lnTo>
                  <a:pt x="277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02762" y="4837912"/>
            <a:ext cx="126335" cy="207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71292" y="4824455"/>
            <a:ext cx="172085" cy="259079"/>
          </a:xfrm>
          <a:custGeom>
            <a:avLst/>
            <a:gdLst/>
            <a:ahLst/>
            <a:cxnLst/>
            <a:rect l="l" t="t" r="r" b="b"/>
            <a:pathLst>
              <a:path w="172085" h="259079">
                <a:moveTo>
                  <a:pt x="72402" y="871"/>
                </a:moveTo>
                <a:lnTo>
                  <a:pt x="62020" y="2929"/>
                </a:lnTo>
                <a:lnTo>
                  <a:pt x="38902" y="5091"/>
                </a:lnTo>
                <a:lnTo>
                  <a:pt x="28333" y="7170"/>
                </a:lnTo>
                <a:lnTo>
                  <a:pt x="24551" y="17544"/>
                </a:lnTo>
                <a:lnTo>
                  <a:pt x="20143" y="27298"/>
                </a:lnTo>
                <a:lnTo>
                  <a:pt x="12747" y="34068"/>
                </a:lnTo>
                <a:lnTo>
                  <a:pt x="0" y="35491"/>
                </a:lnTo>
                <a:lnTo>
                  <a:pt x="0" y="41790"/>
                </a:lnTo>
                <a:lnTo>
                  <a:pt x="12383" y="83334"/>
                </a:lnTo>
                <a:lnTo>
                  <a:pt x="15231" y="123966"/>
                </a:lnTo>
                <a:lnTo>
                  <a:pt x="12689" y="174010"/>
                </a:lnTo>
                <a:lnTo>
                  <a:pt x="10737" y="209939"/>
                </a:lnTo>
                <a:lnTo>
                  <a:pt x="12598" y="258999"/>
                </a:lnTo>
                <a:lnTo>
                  <a:pt x="18897" y="258999"/>
                </a:lnTo>
                <a:lnTo>
                  <a:pt x="49129" y="248311"/>
                </a:lnTo>
                <a:lnTo>
                  <a:pt x="84235" y="242496"/>
                </a:lnTo>
                <a:lnTo>
                  <a:pt x="121299" y="238637"/>
                </a:lnTo>
                <a:lnTo>
                  <a:pt x="157403" y="233814"/>
                </a:lnTo>
                <a:lnTo>
                  <a:pt x="158623" y="221229"/>
                </a:lnTo>
                <a:lnTo>
                  <a:pt x="40932" y="221229"/>
                </a:lnTo>
                <a:lnTo>
                  <a:pt x="40433" y="172068"/>
                </a:lnTo>
                <a:lnTo>
                  <a:pt x="40017" y="119921"/>
                </a:lnTo>
                <a:lnTo>
                  <a:pt x="37717" y="70131"/>
                </a:lnTo>
                <a:lnTo>
                  <a:pt x="31483" y="19756"/>
                </a:lnTo>
                <a:lnTo>
                  <a:pt x="60350" y="13669"/>
                </a:lnTo>
                <a:lnTo>
                  <a:pt x="153387" y="13639"/>
                </a:lnTo>
                <a:lnTo>
                  <a:pt x="157403" y="13457"/>
                </a:lnTo>
                <a:lnTo>
                  <a:pt x="169989" y="13457"/>
                </a:lnTo>
                <a:lnTo>
                  <a:pt x="169989" y="11361"/>
                </a:lnTo>
                <a:lnTo>
                  <a:pt x="172046" y="4846"/>
                </a:lnTo>
                <a:lnTo>
                  <a:pt x="170412" y="1689"/>
                </a:lnTo>
                <a:lnTo>
                  <a:pt x="90578" y="1689"/>
                </a:lnTo>
                <a:lnTo>
                  <a:pt x="72402" y="871"/>
                </a:lnTo>
                <a:close/>
              </a:path>
              <a:path w="172085" h="259079">
                <a:moveTo>
                  <a:pt x="163703" y="161412"/>
                </a:moveTo>
                <a:lnTo>
                  <a:pt x="143691" y="166590"/>
                </a:lnTo>
                <a:lnTo>
                  <a:pt x="121785" y="169868"/>
                </a:lnTo>
                <a:lnTo>
                  <a:pt x="98800" y="172068"/>
                </a:lnTo>
                <a:lnTo>
                  <a:pt x="75552" y="174010"/>
                </a:lnTo>
                <a:lnTo>
                  <a:pt x="154254" y="174010"/>
                </a:lnTo>
                <a:lnTo>
                  <a:pt x="155382" y="181538"/>
                </a:lnTo>
                <a:lnTo>
                  <a:pt x="156857" y="188717"/>
                </a:lnTo>
                <a:lnTo>
                  <a:pt x="157818" y="196409"/>
                </a:lnTo>
                <a:lnTo>
                  <a:pt x="157403" y="205481"/>
                </a:lnTo>
                <a:lnTo>
                  <a:pt x="126208" y="207239"/>
                </a:lnTo>
                <a:lnTo>
                  <a:pt x="97058" y="209559"/>
                </a:lnTo>
                <a:lnTo>
                  <a:pt x="68962" y="213776"/>
                </a:lnTo>
                <a:lnTo>
                  <a:pt x="40932" y="221229"/>
                </a:lnTo>
                <a:lnTo>
                  <a:pt x="158623" y="221229"/>
                </a:lnTo>
                <a:lnTo>
                  <a:pt x="158986" y="217487"/>
                </a:lnTo>
                <a:lnTo>
                  <a:pt x="163558" y="201937"/>
                </a:lnTo>
                <a:lnTo>
                  <a:pt x="166628" y="184226"/>
                </a:lnTo>
                <a:lnTo>
                  <a:pt x="163703" y="161412"/>
                </a:lnTo>
                <a:close/>
              </a:path>
              <a:path w="172085" h="259079">
                <a:moveTo>
                  <a:pt x="102793" y="114458"/>
                </a:moveTo>
                <a:lnTo>
                  <a:pt x="82961" y="114920"/>
                </a:lnTo>
                <a:lnTo>
                  <a:pt x="62966" y="117343"/>
                </a:lnTo>
                <a:lnTo>
                  <a:pt x="65876" y="132532"/>
                </a:lnTo>
                <a:lnTo>
                  <a:pt x="66292" y="147081"/>
                </a:lnTo>
                <a:lnTo>
                  <a:pt x="66338" y="151976"/>
                </a:lnTo>
                <a:lnTo>
                  <a:pt x="66033" y="165548"/>
                </a:lnTo>
                <a:lnTo>
                  <a:pt x="65992" y="172068"/>
                </a:lnTo>
                <a:lnTo>
                  <a:pt x="66116" y="186596"/>
                </a:lnTo>
                <a:lnTo>
                  <a:pt x="88440" y="183738"/>
                </a:lnTo>
                <a:lnTo>
                  <a:pt x="111085" y="181203"/>
                </a:lnTo>
                <a:lnTo>
                  <a:pt x="133279" y="178218"/>
                </a:lnTo>
                <a:lnTo>
                  <a:pt x="154254" y="174010"/>
                </a:lnTo>
                <a:lnTo>
                  <a:pt x="75552" y="174010"/>
                </a:lnTo>
                <a:lnTo>
                  <a:pt x="75552" y="151976"/>
                </a:lnTo>
                <a:lnTo>
                  <a:pt x="89551" y="147081"/>
                </a:lnTo>
                <a:lnTo>
                  <a:pt x="105360" y="144003"/>
                </a:lnTo>
                <a:lnTo>
                  <a:pt x="122792" y="142549"/>
                </a:lnTo>
                <a:lnTo>
                  <a:pt x="141655" y="142527"/>
                </a:lnTo>
                <a:lnTo>
                  <a:pt x="149590" y="127863"/>
                </a:lnTo>
                <a:lnTo>
                  <a:pt x="154900" y="114651"/>
                </a:lnTo>
                <a:lnTo>
                  <a:pt x="123959" y="114651"/>
                </a:lnTo>
                <a:lnTo>
                  <a:pt x="102793" y="114458"/>
                </a:lnTo>
                <a:close/>
              </a:path>
              <a:path w="172085" h="259079">
                <a:moveTo>
                  <a:pt x="158876" y="85859"/>
                </a:moveTo>
                <a:lnTo>
                  <a:pt x="147955" y="85859"/>
                </a:lnTo>
                <a:lnTo>
                  <a:pt x="150285" y="91394"/>
                </a:lnTo>
                <a:lnTo>
                  <a:pt x="149198" y="97721"/>
                </a:lnTo>
                <a:lnTo>
                  <a:pt x="147488" y="105201"/>
                </a:lnTo>
                <a:lnTo>
                  <a:pt x="147955" y="114193"/>
                </a:lnTo>
                <a:lnTo>
                  <a:pt x="123959" y="114651"/>
                </a:lnTo>
                <a:lnTo>
                  <a:pt x="154900" y="114651"/>
                </a:lnTo>
                <a:lnTo>
                  <a:pt x="156335" y="111082"/>
                </a:lnTo>
                <a:lnTo>
                  <a:pt x="159677" y="92710"/>
                </a:lnTo>
                <a:lnTo>
                  <a:pt x="158876" y="85859"/>
                </a:lnTo>
                <a:close/>
              </a:path>
              <a:path w="172085" h="259079">
                <a:moveTo>
                  <a:pt x="66116" y="44940"/>
                </a:moveTo>
                <a:lnTo>
                  <a:pt x="64063" y="54577"/>
                </a:lnTo>
                <a:lnTo>
                  <a:pt x="63503" y="65335"/>
                </a:lnTo>
                <a:lnTo>
                  <a:pt x="63462" y="77699"/>
                </a:lnTo>
                <a:lnTo>
                  <a:pt x="62966" y="92159"/>
                </a:lnTo>
                <a:lnTo>
                  <a:pt x="84505" y="91769"/>
                </a:lnTo>
                <a:lnTo>
                  <a:pt x="104722" y="90443"/>
                </a:lnTo>
                <a:lnTo>
                  <a:pt x="125308" y="88399"/>
                </a:lnTo>
                <a:lnTo>
                  <a:pt x="147955" y="85859"/>
                </a:lnTo>
                <a:lnTo>
                  <a:pt x="158876" y="85859"/>
                </a:lnTo>
                <a:lnTo>
                  <a:pt x="158334" y="81230"/>
                </a:lnTo>
                <a:lnTo>
                  <a:pt x="93733" y="81230"/>
                </a:lnTo>
                <a:lnTo>
                  <a:pt x="72402" y="79560"/>
                </a:lnTo>
                <a:lnTo>
                  <a:pt x="75361" y="72347"/>
                </a:lnTo>
                <a:lnTo>
                  <a:pt x="73075" y="72347"/>
                </a:lnTo>
                <a:lnTo>
                  <a:pt x="77127" y="68041"/>
                </a:lnTo>
                <a:lnTo>
                  <a:pt x="124810" y="68041"/>
                </a:lnTo>
                <a:lnTo>
                  <a:pt x="141655" y="66975"/>
                </a:lnTo>
                <a:lnTo>
                  <a:pt x="143940" y="62645"/>
                </a:lnTo>
                <a:lnTo>
                  <a:pt x="145742" y="57734"/>
                </a:lnTo>
                <a:lnTo>
                  <a:pt x="150224" y="54296"/>
                </a:lnTo>
                <a:lnTo>
                  <a:pt x="160577" y="54296"/>
                </a:lnTo>
                <a:lnTo>
                  <a:pt x="162649" y="46473"/>
                </a:lnTo>
                <a:lnTo>
                  <a:pt x="85506" y="46473"/>
                </a:lnTo>
                <a:lnTo>
                  <a:pt x="66116" y="44940"/>
                </a:lnTo>
                <a:close/>
              </a:path>
              <a:path w="172085" h="259079">
                <a:moveTo>
                  <a:pt x="157403" y="73274"/>
                </a:moveTo>
                <a:lnTo>
                  <a:pt x="134651" y="73754"/>
                </a:lnTo>
                <a:lnTo>
                  <a:pt x="113955" y="77850"/>
                </a:lnTo>
                <a:lnTo>
                  <a:pt x="93733" y="81230"/>
                </a:lnTo>
                <a:lnTo>
                  <a:pt x="158334" y="81230"/>
                </a:lnTo>
                <a:lnTo>
                  <a:pt x="157403" y="73274"/>
                </a:lnTo>
                <a:close/>
              </a:path>
              <a:path w="172085" h="259079">
                <a:moveTo>
                  <a:pt x="77127" y="68041"/>
                </a:moveTo>
                <a:lnTo>
                  <a:pt x="73075" y="72347"/>
                </a:lnTo>
                <a:lnTo>
                  <a:pt x="75592" y="71784"/>
                </a:lnTo>
                <a:lnTo>
                  <a:pt x="77127" y="68041"/>
                </a:lnTo>
                <a:close/>
              </a:path>
              <a:path w="172085" h="259079">
                <a:moveTo>
                  <a:pt x="75592" y="71784"/>
                </a:moveTo>
                <a:lnTo>
                  <a:pt x="73075" y="72347"/>
                </a:lnTo>
                <a:lnTo>
                  <a:pt x="75361" y="72347"/>
                </a:lnTo>
                <a:lnTo>
                  <a:pt x="75592" y="71784"/>
                </a:lnTo>
                <a:close/>
              </a:path>
              <a:path w="172085" h="259079">
                <a:moveTo>
                  <a:pt x="124810" y="68041"/>
                </a:moveTo>
                <a:lnTo>
                  <a:pt x="77127" y="68041"/>
                </a:lnTo>
                <a:lnTo>
                  <a:pt x="75592" y="71784"/>
                </a:lnTo>
                <a:lnTo>
                  <a:pt x="79489" y="70912"/>
                </a:lnTo>
                <a:lnTo>
                  <a:pt x="124810" y="68041"/>
                </a:lnTo>
                <a:close/>
              </a:path>
              <a:path w="172085" h="259079">
                <a:moveTo>
                  <a:pt x="160577" y="54296"/>
                </a:moveTo>
                <a:lnTo>
                  <a:pt x="150224" y="54296"/>
                </a:lnTo>
                <a:lnTo>
                  <a:pt x="160553" y="54389"/>
                </a:lnTo>
                <a:close/>
              </a:path>
              <a:path w="172085" h="259079">
                <a:moveTo>
                  <a:pt x="169989" y="13457"/>
                </a:moveTo>
                <a:lnTo>
                  <a:pt x="157403" y="13457"/>
                </a:lnTo>
                <a:lnTo>
                  <a:pt x="154779" y="18700"/>
                </a:lnTo>
                <a:lnTo>
                  <a:pt x="154150" y="25312"/>
                </a:lnTo>
                <a:lnTo>
                  <a:pt x="154127" y="27298"/>
                </a:lnTo>
                <a:lnTo>
                  <a:pt x="154254" y="41790"/>
                </a:lnTo>
                <a:lnTo>
                  <a:pt x="129006" y="43015"/>
                </a:lnTo>
                <a:lnTo>
                  <a:pt x="106279" y="45204"/>
                </a:lnTo>
                <a:lnTo>
                  <a:pt x="85506" y="46473"/>
                </a:lnTo>
                <a:lnTo>
                  <a:pt x="162649" y="46473"/>
                </a:lnTo>
                <a:lnTo>
                  <a:pt x="162860" y="45676"/>
                </a:lnTo>
                <a:lnTo>
                  <a:pt x="164532" y="25312"/>
                </a:lnTo>
                <a:lnTo>
                  <a:pt x="166839" y="16606"/>
                </a:lnTo>
                <a:lnTo>
                  <a:pt x="169989" y="16606"/>
                </a:lnTo>
                <a:lnTo>
                  <a:pt x="169989" y="13457"/>
                </a:lnTo>
                <a:close/>
              </a:path>
              <a:path w="172085" h="259079">
                <a:moveTo>
                  <a:pt x="153387" y="13639"/>
                </a:moveTo>
                <a:lnTo>
                  <a:pt x="89695" y="13639"/>
                </a:lnTo>
                <a:lnTo>
                  <a:pt x="121414" y="15093"/>
                </a:lnTo>
                <a:lnTo>
                  <a:pt x="153387" y="13639"/>
                </a:lnTo>
                <a:close/>
              </a:path>
              <a:path w="172085" h="259079">
                <a:moveTo>
                  <a:pt x="162323" y="0"/>
                </a:moveTo>
                <a:lnTo>
                  <a:pt x="154430" y="90"/>
                </a:lnTo>
                <a:lnTo>
                  <a:pt x="146449" y="571"/>
                </a:lnTo>
                <a:lnTo>
                  <a:pt x="138518" y="871"/>
                </a:lnTo>
                <a:lnTo>
                  <a:pt x="107341" y="1643"/>
                </a:lnTo>
                <a:lnTo>
                  <a:pt x="90578" y="1689"/>
                </a:lnTo>
                <a:lnTo>
                  <a:pt x="170412" y="1689"/>
                </a:lnTo>
                <a:lnTo>
                  <a:pt x="169989" y="871"/>
                </a:lnTo>
                <a:lnTo>
                  <a:pt x="162323" y="0"/>
                </a:lnTo>
                <a:close/>
              </a:path>
            </a:pathLst>
          </a:custGeom>
          <a:solidFill>
            <a:srgbClr val="030409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91561" y="4784877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68580" y="0"/>
                </a:move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277063"/>
                </a:lnTo>
                <a:lnTo>
                  <a:pt x="1071" y="316711"/>
                </a:lnTo>
                <a:lnTo>
                  <a:pt x="8572" y="337070"/>
                </a:lnTo>
                <a:lnTo>
                  <a:pt x="28932" y="344571"/>
                </a:lnTo>
                <a:lnTo>
                  <a:pt x="68580" y="345643"/>
                </a:lnTo>
                <a:lnTo>
                  <a:pt x="277012" y="345643"/>
                </a:lnTo>
                <a:lnTo>
                  <a:pt x="316660" y="344571"/>
                </a:lnTo>
                <a:lnTo>
                  <a:pt x="337019" y="337070"/>
                </a:lnTo>
                <a:lnTo>
                  <a:pt x="344520" y="316711"/>
                </a:lnTo>
                <a:lnTo>
                  <a:pt x="345592" y="277063"/>
                </a:lnTo>
                <a:lnTo>
                  <a:pt x="345592" y="68580"/>
                </a:lnTo>
                <a:lnTo>
                  <a:pt x="344520" y="28932"/>
                </a:lnTo>
                <a:lnTo>
                  <a:pt x="337019" y="8572"/>
                </a:lnTo>
                <a:lnTo>
                  <a:pt x="316660" y="1071"/>
                </a:lnTo>
                <a:lnTo>
                  <a:pt x="277012" y="0"/>
                </a:lnTo>
                <a:lnTo>
                  <a:pt x="68580" y="0"/>
                </a:lnTo>
                <a:close/>
              </a:path>
            </a:pathLst>
          </a:custGeom>
          <a:ln w="17145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00120" y="4996903"/>
            <a:ext cx="102552" cy="114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4800" y="1990280"/>
            <a:ext cx="1066800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Ga naar de sprites bibliotheek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5030" y="1538947"/>
            <a:ext cx="412386" cy="4123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5030" y="1538947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76400" y="1996177"/>
            <a:ext cx="12693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de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Letters categor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ie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79345" y="1592389"/>
            <a:ext cx="826769" cy="3055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79345" y="1592389"/>
            <a:ext cx="826769" cy="306070"/>
          </a:xfrm>
          <a:custGeom>
            <a:avLst/>
            <a:gdLst/>
            <a:ahLst/>
            <a:cxnLst/>
            <a:rect l="l" t="t" r="r" b="b"/>
            <a:pathLst>
              <a:path w="826769" h="306069">
                <a:moveTo>
                  <a:pt x="51435" y="0"/>
                </a:moveTo>
                <a:lnTo>
                  <a:pt x="35891" y="2314"/>
                </a:lnTo>
                <a:lnTo>
                  <a:pt x="19045" y="10458"/>
                </a:lnTo>
                <a:lnTo>
                  <a:pt x="5534" y="26231"/>
                </a:lnTo>
                <a:lnTo>
                  <a:pt x="0" y="51435"/>
                </a:lnTo>
                <a:lnTo>
                  <a:pt x="0" y="254076"/>
                </a:lnTo>
                <a:lnTo>
                  <a:pt x="2314" y="269619"/>
                </a:lnTo>
                <a:lnTo>
                  <a:pt x="10458" y="286465"/>
                </a:lnTo>
                <a:lnTo>
                  <a:pt x="26231" y="299976"/>
                </a:lnTo>
                <a:lnTo>
                  <a:pt x="51435" y="305511"/>
                </a:lnTo>
                <a:lnTo>
                  <a:pt x="775335" y="305511"/>
                </a:lnTo>
                <a:lnTo>
                  <a:pt x="790878" y="303194"/>
                </a:lnTo>
                <a:lnTo>
                  <a:pt x="807724" y="295047"/>
                </a:lnTo>
                <a:lnTo>
                  <a:pt x="821235" y="279273"/>
                </a:lnTo>
                <a:lnTo>
                  <a:pt x="826770" y="254076"/>
                </a:lnTo>
                <a:lnTo>
                  <a:pt x="826770" y="51435"/>
                </a:lnTo>
                <a:lnTo>
                  <a:pt x="824455" y="35891"/>
                </a:lnTo>
                <a:lnTo>
                  <a:pt x="816311" y="19045"/>
                </a:lnTo>
                <a:lnTo>
                  <a:pt x="800538" y="5534"/>
                </a:lnTo>
                <a:lnTo>
                  <a:pt x="775335" y="0"/>
                </a:lnTo>
                <a:lnTo>
                  <a:pt x="51435" y="0"/>
                </a:lnTo>
                <a:close/>
              </a:path>
            </a:pathLst>
          </a:custGeom>
          <a:ln w="1143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81351" y="1712734"/>
            <a:ext cx="102552" cy="1143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12616" y="2162683"/>
            <a:ext cx="128318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letter sprite.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51" b="97805" l="2591" r="89767">
                        <a14:foregroundMark x1="26813" y1="32073" x2="35751" y2="30610"/>
                        <a14:foregroundMark x1="67617" y1="41585" x2="59585" y2="47439"/>
                        <a14:foregroundMark x1="34715" y1="62317" x2="27850" y2="67683"/>
                        <a14:foregroundMark x1="69560" y1="75122" x2="59585" y2="804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2743200"/>
            <a:ext cx="1721748" cy="182880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19" name="object 19"/>
          <p:cNvSpPr txBox="1"/>
          <p:nvPr/>
        </p:nvSpPr>
        <p:spPr>
          <a:xfrm>
            <a:off x="2767076" y="4015422"/>
            <a:ext cx="1500124" cy="3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5080" indent="-247650">
              <a:lnSpc>
                <a:spcPct val="111100"/>
              </a:lnSpc>
              <a:spcBef>
                <a:spcPts val="100"/>
              </a:spcBef>
              <a:tabLst>
                <a:tab pos="219075" algn="l"/>
              </a:tabLst>
            </a:pPr>
            <a:r>
              <a:rPr sz="900" b="1" u="sng" spc="-90" dirty="0">
                <a:solidFill>
                  <a:srgbClr val="636466"/>
                </a:solidFill>
                <a:uFill>
                  <a:solidFill>
                    <a:srgbClr val="636466"/>
                  </a:solidFill>
                </a:uFill>
                <a:latin typeface="Trebuchet MS"/>
                <a:cs typeface="Trebuchet MS"/>
              </a:rPr>
              <a:t> 	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Typ</a:t>
            </a:r>
            <a:r>
              <a:rPr lang="nl-NL" sz="9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een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min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-teken om kleiner te maken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488" b="100000" l="636" r="100000">
                        <a14:foregroundMark x1="22669" y1="37791" x2="22669" y2="37791"/>
                        <a14:foregroundMark x1="58051" y1="29070" x2="74364" y2="46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8800" y="5943600"/>
            <a:ext cx="1041400" cy="379493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38" name="Tekstvak 37"/>
          <p:cNvSpPr txBox="1"/>
          <p:nvPr/>
        </p:nvSpPr>
        <p:spPr>
          <a:xfrm>
            <a:off x="0" y="25116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818386"/>
                </a:solidFill>
                <a:latin typeface="Trebuchet MS"/>
                <a:cs typeface="Trebuchet MS"/>
              </a:rPr>
              <a:t>VOEG DEZE CODE TOE</a:t>
            </a:r>
            <a:endParaRPr lang="nl-NL" sz="1400" b="1" dirty="0">
              <a:solidFill>
                <a:srgbClr val="818386"/>
              </a:solidFill>
              <a:latin typeface="Trebuchet MS"/>
              <a:cs typeface="Trebuchet MS"/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0" y="46452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5A9A70"/>
                </a:solidFill>
                <a:latin typeface="Trebuchet MS"/>
                <a:cs typeface="Trebuchet MS"/>
              </a:rPr>
              <a:t>PROBEER HET</a:t>
            </a:r>
            <a:endParaRPr lang="nl-NL" sz="1400" b="1" dirty="0">
              <a:solidFill>
                <a:srgbClr val="5A9A70"/>
              </a:solidFill>
              <a:latin typeface="Trebuchet MS"/>
              <a:cs typeface="Trebuchet MS"/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0" y="911423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128FBF"/>
                </a:solidFill>
                <a:latin typeface="Trebuchet MS"/>
                <a:cs typeface="Trebuchet MS"/>
              </a:rPr>
              <a:t>BEGIN</a:t>
            </a:r>
            <a:endParaRPr lang="nl-NL" b="1" dirty="0">
              <a:solidFill>
                <a:srgbClr val="128FB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146" y="5927159"/>
            <a:ext cx="621156" cy="18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243" y="21602"/>
            <a:ext cx="3968756" cy="5693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5580" y="5911977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99679" y="1819287"/>
            <a:ext cx="1372654" cy="831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99679" y="1819275"/>
            <a:ext cx="1372870" cy="831850"/>
          </a:xfrm>
          <a:custGeom>
            <a:avLst/>
            <a:gdLst/>
            <a:ahLst/>
            <a:cxnLst/>
            <a:rect l="l" t="t" r="r" b="b"/>
            <a:pathLst>
              <a:path w="1372870" h="831850">
                <a:moveTo>
                  <a:pt x="0" y="831824"/>
                </a:moveTo>
                <a:lnTo>
                  <a:pt x="1372654" y="831824"/>
                </a:lnTo>
                <a:lnTo>
                  <a:pt x="1372654" y="0"/>
                </a:lnTo>
                <a:lnTo>
                  <a:pt x="0" y="0"/>
                </a:lnTo>
                <a:lnTo>
                  <a:pt x="0" y="831824"/>
                </a:lnTo>
                <a:close/>
              </a:path>
            </a:pathLst>
          </a:custGeom>
          <a:ln w="952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99679" y="2767545"/>
            <a:ext cx="1372654" cy="831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99679" y="2767558"/>
            <a:ext cx="1372870" cy="831850"/>
          </a:xfrm>
          <a:custGeom>
            <a:avLst/>
            <a:gdLst/>
            <a:ahLst/>
            <a:cxnLst/>
            <a:rect l="l" t="t" r="r" b="b"/>
            <a:pathLst>
              <a:path w="1372870" h="831850">
                <a:moveTo>
                  <a:pt x="0" y="831824"/>
                </a:moveTo>
                <a:lnTo>
                  <a:pt x="1372654" y="831824"/>
                </a:lnTo>
                <a:lnTo>
                  <a:pt x="1372654" y="0"/>
                </a:lnTo>
                <a:lnTo>
                  <a:pt x="0" y="0"/>
                </a:lnTo>
                <a:lnTo>
                  <a:pt x="0" y="831824"/>
                </a:lnTo>
                <a:close/>
              </a:path>
            </a:pathLst>
          </a:custGeom>
          <a:ln w="952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9679" y="3715829"/>
            <a:ext cx="1372654" cy="831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9679" y="3715829"/>
            <a:ext cx="1372870" cy="831850"/>
          </a:xfrm>
          <a:custGeom>
            <a:avLst/>
            <a:gdLst/>
            <a:ahLst/>
            <a:cxnLst/>
            <a:rect l="l" t="t" r="r" b="b"/>
            <a:pathLst>
              <a:path w="1372870" h="831850">
                <a:moveTo>
                  <a:pt x="0" y="831824"/>
                </a:moveTo>
                <a:lnTo>
                  <a:pt x="1372654" y="831824"/>
                </a:lnTo>
                <a:lnTo>
                  <a:pt x="1372654" y="0"/>
                </a:lnTo>
                <a:lnTo>
                  <a:pt x="0" y="0"/>
                </a:lnTo>
                <a:lnTo>
                  <a:pt x="0" y="831824"/>
                </a:lnTo>
                <a:close/>
              </a:path>
            </a:pathLst>
          </a:custGeom>
          <a:ln w="952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99679" y="4664100"/>
            <a:ext cx="1372654" cy="831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9679" y="4664100"/>
            <a:ext cx="1372870" cy="831850"/>
          </a:xfrm>
          <a:custGeom>
            <a:avLst/>
            <a:gdLst/>
            <a:ahLst/>
            <a:cxnLst/>
            <a:rect l="l" t="t" r="r" b="b"/>
            <a:pathLst>
              <a:path w="1372870" h="831850">
                <a:moveTo>
                  <a:pt x="0" y="831824"/>
                </a:moveTo>
                <a:lnTo>
                  <a:pt x="1372654" y="831824"/>
                </a:lnTo>
                <a:lnTo>
                  <a:pt x="1372654" y="0"/>
                </a:lnTo>
                <a:lnTo>
                  <a:pt x="0" y="0"/>
                </a:lnTo>
                <a:lnTo>
                  <a:pt x="0" y="831824"/>
                </a:lnTo>
                <a:close/>
              </a:path>
            </a:pathLst>
          </a:custGeom>
          <a:ln w="952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5800" y="1263650"/>
            <a:ext cx="32004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1200" b="1" spc="-35" dirty="0" smtClean="0">
                <a:solidFill>
                  <a:srgbClr val="FFFFFF"/>
                </a:solidFill>
                <a:latin typeface="Trebuchet MS"/>
                <a:cs typeface="Trebuchet MS"/>
              </a:rPr>
              <a:t>Druk op een toets om je letter te veranderen</a:t>
            </a:r>
            <a:r>
              <a:rPr sz="1200" b="1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09600" y="355600"/>
            <a:ext cx="3352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2800" spc="145" dirty="0" smtClean="0">
                <a:latin typeface="Trebuchet MS"/>
                <a:cs typeface="Trebuchet MS"/>
              </a:rPr>
              <a:t>Druk op een toets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1" name="object 22"/>
          <p:cNvSpPr txBox="1"/>
          <p:nvPr/>
        </p:nvSpPr>
        <p:spPr>
          <a:xfrm>
            <a:off x="698500" y="5927725"/>
            <a:ext cx="12065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Anim</a:t>
            </a: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eer een naam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49528"/>
            <a:ext cx="775335" cy="273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sc</a:t>
            </a:r>
            <a:r>
              <a:rPr sz="9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00" b="1" spc="-45" dirty="0">
                <a:solidFill>
                  <a:srgbClr val="FFFFFF"/>
                </a:solidFill>
                <a:latin typeface="Trebuchet MS"/>
                <a:cs typeface="Trebuchet MS"/>
              </a:rPr>
              <a:t>ch.mi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00" b="1" spc="-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900" b="1" spc="-40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8048" y="21602"/>
            <a:ext cx="1543951" cy="1046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22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119600"/>
            <a:ext cx="4572000" cy="1046480"/>
          </a:xfrm>
          <a:custGeom>
            <a:avLst/>
            <a:gdLst/>
            <a:ahLst/>
            <a:cxnLst/>
            <a:rect l="l" t="t" r="r" b="b"/>
            <a:pathLst>
              <a:path w="4572000" h="1046479">
                <a:moveTo>
                  <a:pt x="0" y="1046022"/>
                </a:moveTo>
                <a:lnTo>
                  <a:pt x="4572000" y="1046022"/>
                </a:lnTo>
                <a:lnTo>
                  <a:pt x="4572000" y="0"/>
                </a:lnTo>
                <a:lnTo>
                  <a:pt x="0" y="0"/>
                </a:lnTo>
                <a:lnTo>
                  <a:pt x="0" y="1046022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165623"/>
            <a:ext cx="4572000" cy="1235710"/>
          </a:xfrm>
          <a:custGeom>
            <a:avLst/>
            <a:gdLst/>
            <a:ahLst/>
            <a:cxnLst/>
            <a:rect l="l" t="t" r="r" b="b"/>
            <a:pathLst>
              <a:path w="4572000" h="1235710">
                <a:moveTo>
                  <a:pt x="0" y="1235176"/>
                </a:moveTo>
                <a:lnTo>
                  <a:pt x="4572000" y="1235176"/>
                </a:lnTo>
                <a:lnTo>
                  <a:pt x="4572000" y="0"/>
                </a:lnTo>
                <a:lnTo>
                  <a:pt x="0" y="0"/>
                </a:lnTo>
                <a:lnTo>
                  <a:pt x="0" y="1235176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15293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1999" y="25400"/>
                </a:lnTo>
                <a:lnTo>
                  <a:pt x="4571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927100"/>
            <a:ext cx="4572000" cy="1579880"/>
          </a:xfrm>
          <a:custGeom>
            <a:avLst/>
            <a:gdLst/>
            <a:ahLst/>
            <a:cxnLst/>
            <a:rect l="l" t="t" r="r" b="b"/>
            <a:pathLst>
              <a:path w="4572000" h="1579880">
                <a:moveTo>
                  <a:pt x="0" y="1579587"/>
                </a:moveTo>
                <a:lnTo>
                  <a:pt x="4572000" y="1579587"/>
                </a:lnTo>
                <a:lnTo>
                  <a:pt x="4572000" y="0"/>
                </a:lnTo>
                <a:lnTo>
                  <a:pt x="0" y="0"/>
                </a:lnTo>
                <a:lnTo>
                  <a:pt x="0" y="157958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2506687"/>
            <a:ext cx="4572000" cy="1613535"/>
          </a:xfrm>
          <a:custGeom>
            <a:avLst/>
            <a:gdLst/>
            <a:ahLst/>
            <a:cxnLst/>
            <a:rect l="l" t="t" r="r" b="b"/>
            <a:pathLst>
              <a:path w="4572000" h="1613535">
                <a:moveTo>
                  <a:pt x="0" y="1612912"/>
                </a:moveTo>
                <a:lnTo>
                  <a:pt x="4572000" y="1612912"/>
                </a:lnTo>
                <a:lnTo>
                  <a:pt x="4572000" y="0"/>
                </a:lnTo>
                <a:lnTo>
                  <a:pt x="0" y="0"/>
                </a:lnTo>
                <a:lnTo>
                  <a:pt x="0" y="161291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1069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2494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3180" y="5247766"/>
            <a:ext cx="3073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00A1CB"/>
                </a:solidFill>
                <a:latin typeface="Trebuchet MS"/>
                <a:cs typeface="Trebuchet MS"/>
              </a:rPr>
              <a:t>TIP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4239" y="5638800"/>
            <a:ext cx="1940561" cy="4591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Je kunt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andere toets uit het menu kiezen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Druk dan op die toets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!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24698" y="1404810"/>
            <a:ext cx="584835" cy="584835"/>
          </a:xfrm>
          <a:custGeom>
            <a:avLst/>
            <a:gdLst/>
            <a:ahLst/>
            <a:cxnLst/>
            <a:rect l="l" t="t" r="r" b="b"/>
            <a:pathLst>
              <a:path w="584835" h="584835">
                <a:moveTo>
                  <a:pt x="521741" y="0"/>
                </a:moveTo>
                <a:lnTo>
                  <a:pt x="62484" y="0"/>
                </a:lnTo>
                <a:lnTo>
                  <a:pt x="26360" y="976"/>
                </a:lnTo>
                <a:lnTo>
                  <a:pt x="7810" y="7810"/>
                </a:lnTo>
                <a:lnTo>
                  <a:pt x="976" y="26360"/>
                </a:lnTo>
                <a:lnTo>
                  <a:pt x="0" y="62484"/>
                </a:lnTo>
                <a:lnTo>
                  <a:pt x="0" y="521741"/>
                </a:lnTo>
                <a:lnTo>
                  <a:pt x="976" y="557864"/>
                </a:lnTo>
                <a:lnTo>
                  <a:pt x="7810" y="576414"/>
                </a:lnTo>
                <a:lnTo>
                  <a:pt x="26360" y="583249"/>
                </a:lnTo>
                <a:lnTo>
                  <a:pt x="62484" y="584225"/>
                </a:lnTo>
                <a:lnTo>
                  <a:pt x="521741" y="584225"/>
                </a:lnTo>
                <a:lnTo>
                  <a:pt x="557864" y="583249"/>
                </a:lnTo>
                <a:lnTo>
                  <a:pt x="576414" y="576414"/>
                </a:lnTo>
                <a:lnTo>
                  <a:pt x="583249" y="557864"/>
                </a:lnTo>
                <a:lnTo>
                  <a:pt x="584225" y="521741"/>
                </a:lnTo>
                <a:lnTo>
                  <a:pt x="584225" y="62484"/>
                </a:lnTo>
                <a:lnTo>
                  <a:pt x="583249" y="26360"/>
                </a:lnTo>
                <a:lnTo>
                  <a:pt x="576414" y="7810"/>
                </a:lnTo>
                <a:lnTo>
                  <a:pt x="557864" y="976"/>
                </a:lnTo>
                <a:lnTo>
                  <a:pt x="521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24698" y="1406512"/>
            <a:ext cx="584225" cy="440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24698" y="1404810"/>
            <a:ext cx="584835" cy="584835"/>
          </a:xfrm>
          <a:custGeom>
            <a:avLst/>
            <a:gdLst/>
            <a:ahLst/>
            <a:cxnLst/>
            <a:rect l="l" t="t" r="r" b="b"/>
            <a:pathLst>
              <a:path w="584835" h="584835">
                <a:moveTo>
                  <a:pt x="62484" y="0"/>
                </a:moveTo>
                <a:lnTo>
                  <a:pt x="26360" y="976"/>
                </a:lnTo>
                <a:lnTo>
                  <a:pt x="7810" y="7810"/>
                </a:lnTo>
                <a:lnTo>
                  <a:pt x="976" y="26360"/>
                </a:lnTo>
                <a:lnTo>
                  <a:pt x="0" y="62484"/>
                </a:lnTo>
                <a:lnTo>
                  <a:pt x="0" y="521741"/>
                </a:lnTo>
                <a:lnTo>
                  <a:pt x="976" y="557864"/>
                </a:lnTo>
                <a:lnTo>
                  <a:pt x="7810" y="576414"/>
                </a:lnTo>
                <a:lnTo>
                  <a:pt x="26360" y="583249"/>
                </a:lnTo>
                <a:lnTo>
                  <a:pt x="62484" y="584225"/>
                </a:lnTo>
                <a:lnTo>
                  <a:pt x="521741" y="584225"/>
                </a:lnTo>
                <a:lnTo>
                  <a:pt x="557864" y="583249"/>
                </a:lnTo>
                <a:lnTo>
                  <a:pt x="576414" y="576414"/>
                </a:lnTo>
                <a:lnTo>
                  <a:pt x="583249" y="557864"/>
                </a:lnTo>
                <a:lnTo>
                  <a:pt x="584225" y="521741"/>
                </a:lnTo>
                <a:lnTo>
                  <a:pt x="584225" y="62484"/>
                </a:lnTo>
                <a:lnTo>
                  <a:pt x="583249" y="26360"/>
                </a:lnTo>
                <a:lnTo>
                  <a:pt x="576414" y="7810"/>
                </a:lnTo>
                <a:lnTo>
                  <a:pt x="557864" y="976"/>
                </a:lnTo>
                <a:lnTo>
                  <a:pt x="521741" y="0"/>
                </a:lnTo>
                <a:lnTo>
                  <a:pt x="62484" y="0"/>
                </a:lnTo>
                <a:close/>
              </a:path>
            </a:pathLst>
          </a:custGeom>
          <a:ln w="15621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34435" y="3471608"/>
            <a:ext cx="112522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Probeer verschillende getallen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89275" y="3574097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604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7200" y="1981200"/>
            <a:ext cx="1301712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achtergrond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1131" y="1481772"/>
            <a:ext cx="412386" cy="4123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1131" y="148177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09800" y="1905000"/>
            <a:ext cx="1464107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9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letter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uit de sprites bibliotheek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27502" y="1481772"/>
            <a:ext cx="412394" cy="4123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27502" y="148177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59390" y="1404810"/>
            <a:ext cx="584225" cy="584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59390" y="1404810"/>
            <a:ext cx="584835" cy="584835"/>
          </a:xfrm>
          <a:custGeom>
            <a:avLst/>
            <a:gdLst/>
            <a:ahLst/>
            <a:cxnLst/>
            <a:rect l="l" t="t" r="r" b="b"/>
            <a:pathLst>
              <a:path w="584835" h="584835">
                <a:moveTo>
                  <a:pt x="62484" y="0"/>
                </a:moveTo>
                <a:lnTo>
                  <a:pt x="26360" y="976"/>
                </a:lnTo>
                <a:lnTo>
                  <a:pt x="7810" y="7810"/>
                </a:lnTo>
                <a:lnTo>
                  <a:pt x="976" y="26360"/>
                </a:lnTo>
                <a:lnTo>
                  <a:pt x="0" y="62484"/>
                </a:lnTo>
                <a:lnTo>
                  <a:pt x="0" y="521741"/>
                </a:lnTo>
                <a:lnTo>
                  <a:pt x="976" y="557864"/>
                </a:lnTo>
                <a:lnTo>
                  <a:pt x="7810" y="576414"/>
                </a:lnTo>
                <a:lnTo>
                  <a:pt x="26360" y="583249"/>
                </a:lnTo>
                <a:lnTo>
                  <a:pt x="62484" y="584225"/>
                </a:lnTo>
                <a:lnTo>
                  <a:pt x="521741" y="584225"/>
                </a:lnTo>
                <a:lnTo>
                  <a:pt x="557864" y="583249"/>
                </a:lnTo>
                <a:lnTo>
                  <a:pt x="576414" y="576414"/>
                </a:lnTo>
                <a:lnTo>
                  <a:pt x="583249" y="557864"/>
                </a:lnTo>
                <a:lnTo>
                  <a:pt x="584225" y="521741"/>
                </a:lnTo>
                <a:lnTo>
                  <a:pt x="584225" y="62484"/>
                </a:lnTo>
                <a:lnTo>
                  <a:pt x="583249" y="26360"/>
                </a:lnTo>
                <a:lnTo>
                  <a:pt x="576414" y="7810"/>
                </a:lnTo>
                <a:lnTo>
                  <a:pt x="557864" y="976"/>
                </a:lnTo>
                <a:lnTo>
                  <a:pt x="521741" y="0"/>
                </a:lnTo>
                <a:lnTo>
                  <a:pt x="62484" y="0"/>
                </a:lnTo>
                <a:close/>
              </a:path>
            </a:pathLst>
          </a:custGeom>
          <a:ln w="15621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84476" y="1417142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888149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62958" y="1607997"/>
            <a:ext cx="102552" cy="1143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15900" y="252171"/>
            <a:ext cx="3289300" cy="525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lang="nl-NL" dirty="0" smtClean="0">
                <a:latin typeface="Trebuchet MS"/>
                <a:cs typeface="Trebuchet MS"/>
              </a:rPr>
              <a:t>Druk op een toets</a:t>
            </a:r>
            <a:endParaRPr dirty="0">
              <a:latin typeface="Trebuchet MS"/>
              <a:cs typeface="Trebuchet MS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Trebuchet MS"/>
                <a:cs typeface="Trebuchet MS"/>
              </a:rPr>
              <a:t>scratch.mit.edu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511300" y="1848929"/>
            <a:ext cx="609600" cy="112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solidFill>
                  <a:srgbClr val="231F20"/>
                </a:solidFill>
                <a:latin typeface="Trebuchet MS"/>
                <a:cs typeface="Trebuchet MS"/>
              </a:rPr>
              <a:t>Wall 1</a:t>
            </a:r>
            <a:endParaRPr sz="65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81200" y="4572000"/>
            <a:ext cx="10020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Druk op de spatiebalk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5731" y="4815128"/>
            <a:ext cx="1129665" cy="206375"/>
          </a:xfrm>
          <a:custGeom>
            <a:avLst/>
            <a:gdLst/>
            <a:ahLst/>
            <a:cxnLst/>
            <a:rect l="l" t="t" r="r" b="b"/>
            <a:pathLst>
              <a:path w="1129664" h="206375">
                <a:moveTo>
                  <a:pt x="1081214" y="0"/>
                </a:moveTo>
                <a:lnTo>
                  <a:pt x="47942" y="2222"/>
                </a:lnTo>
                <a:lnTo>
                  <a:pt x="3767" y="31502"/>
                </a:lnTo>
                <a:lnTo>
                  <a:pt x="0" y="50164"/>
                </a:lnTo>
                <a:lnTo>
                  <a:pt x="0" y="158216"/>
                </a:lnTo>
                <a:lnTo>
                  <a:pt x="3767" y="176871"/>
                </a:lnTo>
                <a:lnTo>
                  <a:pt x="14041" y="192106"/>
                </a:lnTo>
                <a:lnTo>
                  <a:pt x="29280" y="202379"/>
                </a:lnTo>
                <a:lnTo>
                  <a:pt x="47942" y="206146"/>
                </a:lnTo>
                <a:lnTo>
                  <a:pt x="1081214" y="203923"/>
                </a:lnTo>
                <a:lnTo>
                  <a:pt x="1099876" y="200156"/>
                </a:lnTo>
                <a:lnTo>
                  <a:pt x="1115115" y="189882"/>
                </a:lnTo>
                <a:lnTo>
                  <a:pt x="1125389" y="174643"/>
                </a:lnTo>
                <a:lnTo>
                  <a:pt x="1129157" y="155981"/>
                </a:lnTo>
                <a:lnTo>
                  <a:pt x="1129157" y="47929"/>
                </a:lnTo>
                <a:lnTo>
                  <a:pt x="1125389" y="29275"/>
                </a:lnTo>
                <a:lnTo>
                  <a:pt x="1115115" y="14039"/>
                </a:lnTo>
                <a:lnTo>
                  <a:pt x="1099876" y="3767"/>
                </a:lnTo>
                <a:lnTo>
                  <a:pt x="1081214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15731" y="4784432"/>
            <a:ext cx="1129665" cy="206375"/>
          </a:xfrm>
          <a:custGeom>
            <a:avLst/>
            <a:gdLst/>
            <a:ahLst/>
            <a:cxnLst/>
            <a:rect l="l" t="t" r="r" b="b"/>
            <a:pathLst>
              <a:path w="1129664" h="206375">
                <a:moveTo>
                  <a:pt x="1081214" y="0"/>
                </a:moveTo>
                <a:lnTo>
                  <a:pt x="47942" y="2222"/>
                </a:lnTo>
                <a:lnTo>
                  <a:pt x="3767" y="31502"/>
                </a:lnTo>
                <a:lnTo>
                  <a:pt x="0" y="50165"/>
                </a:lnTo>
                <a:lnTo>
                  <a:pt x="0" y="158216"/>
                </a:lnTo>
                <a:lnTo>
                  <a:pt x="3767" y="176871"/>
                </a:lnTo>
                <a:lnTo>
                  <a:pt x="14041" y="192106"/>
                </a:lnTo>
                <a:lnTo>
                  <a:pt x="29280" y="202379"/>
                </a:lnTo>
                <a:lnTo>
                  <a:pt x="47942" y="206146"/>
                </a:lnTo>
                <a:lnTo>
                  <a:pt x="1081214" y="203923"/>
                </a:lnTo>
                <a:lnTo>
                  <a:pt x="1099876" y="200156"/>
                </a:lnTo>
                <a:lnTo>
                  <a:pt x="1115115" y="189882"/>
                </a:lnTo>
                <a:lnTo>
                  <a:pt x="1125389" y="174643"/>
                </a:lnTo>
                <a:lnTo>
                  <a:pt x="1129157" y="155981"/>
                </a:lnTo>
                <a:lnTo>
                  <a:pt x="1129157" y="47929"/>
                </a:lnTo>
                <a:lnTo>
                  <a:pt x="1125389" y="29275"/>
                </a:lnTo>
                <a:lnTo>
                  <a:pt x="1115115" y="14039"/>
                </a:lnTo>
                <a:lnTo>
                  <a:pt x="1099876" y="3767"/>
                </a:lnTo>
                <a:lnTo>
                  <a:pt x="1081214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09796" y="4553280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209796" y="4535284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81"/>
                </a:lnTo>
                <a:lnTo>
                  <a:pt x="3767" y="174643"/>
                </a:lnTo>
                <a:lnTo>
                  <a:pt x="14041" y="189882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2"/>
                </a:lnTo>
                <a:lnTo>
                  <a:pt x="200816" y="174643"/>
                </a:lnTo>
                <a:lnTo>
                  <a:pt x="204584" y="155981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47516" y="4553280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47516" y="4535284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78656" y="4553280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78656" y="4535284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6376" y="4553280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4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16376" y="4535284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4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40941" y="4553280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440941" y="4535284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90621" y="4604715"/>
            <a:ext cx="57785" cy="78105"/>
          </a:xfrm>
          <a:custGeom>
            <a:avLst/>
            <a:gdLst/>
            <a:ahLst/>
            <a:cxnLst/>
            <a:rect l="l" t="t" r="r" b="b"/>
            <a:pathLst>
              <a:path w="57784" h="78104">
                <a:moveTo>
                  <a:pt x="39090" y="0"/>
                </a:moveTo>
                <a:lnTo>
                  <a:pt x="29718" y="0"/>
                </a:lnTo>
                <a:lnTo>
                  <a:pt x="25222" y="876"/>
                </a:lnTo>
                <a:lnTo>
                  <a:pt x="0" y="32880"/>
                </a:lnTo>
                <a:lnTo>
                  <a:pt x="0" y="45148"/>
                </a:lnTo>
                <a:lnTo>
                  <a:pt x="24688" y="76657"/>
                </a:lnTo>
                <a:lnTo>
                  <a:pt x="29146" y="77495"/>
                </a:lnTo>
                <a:lnTo>
                  <a:pt x="38671" y="77495"/>
                </a:lnTo>
                <a:lnTo>
                  <a:pt x="42976" y="76555"/>
                </a:lnTo>
                <a:lnTo>
                  <a:pt x="50749" y="72834"/>
                </a:lnTo>
                <a:lnTo>
                  <a:pt x="54216" y="70142"/>
                </a:lnTo>
                <a:lnTo>
                  <a:pt x="57264" y="66636"/>
                </a:lnTo>
                <a:lnTo>
                  <a:pt x="56636" y="65951"/>
                </a:lnTo>
                <a:lnTo>
                  <a:pt x="27851" y="65951"/>
                </a:lnTo>
                <a:lnTo>
                  <a:pt x="22834" y="63538"/>
                </a:lnTo>
                <a:lnTo>
                  <a:pt x="15443" y="53860"/>
                </a:lnTo>
                <a:lnTo>
                  <a:pt x="13601" y="47167"/>
                </a:lnTo>
                <a:lnTo>
                  <a:pt x="13601" y="34442"/>
                </a:lnTo>
                <a:lnTo>
                  <a:pt x="31508" y="11544"/>
                </a:lnTo>
                <a:lnTo>
                  <a:pt x="53921" y="11544"/>
                </a:lnTo>
                <a:lnTo>
                  <a:pt x="55778" y="9486"/>
                </a:lnTo>
                <a:lnTo>
                  <a:pt x="53364" y="6934"/>
                </a:lnTo>
                <a:lnTo>
                  <a:pt x="50419" y="4762"/>
                </a:lnTo>
                <a:lnTo>
                  <a:pt x="43180" y="952"/>
                </a:lnTo>
                <a:lnTo>
                  <a:pt x="39090" y="0"/>
                </a:lnTo>
                <a:close/>
              </a:path>
              <a:path w="57784" h="78104">
                <a:moveTo>
                  <a:pt x="49834" y="58521"/>
                </a:moveTo>
                <a:lnTo>
                  <a:pt x="47701" y="60883"/>
                </a:lnTo>
                <a:lnTo>
                  <a:pt x="45389" y="62712"/>
                </a:lnTo>
                <a:lnTo>
                  <a:pt x="40436" y="65303"/>
                </a:lnTo>
                <a:lnTo>
                  <a:pt x="37528" y="65951"/>
                </a:lnTo>
                <a:lnTo>
                  <a:pt x="56636" y="65951"/>
                </a:lnTo>
                <a:lnTo>
                  <a:pt x="49834" y="58521"/>
                </a:lnTo>
                <a:close/>
              </a:path>
              <a:path w="57784" h="78104">
                <a:moveTo>
                  <a:pt x="53921" y="11544"/>
                </a:moveTo>
                <a:lnTo>
                  <a:pt x="37528" y="11544"/>
                </a:lnTo>
                <a:lnTo>
                  <a:pt x="40068" y="12103"/>
                </a:lnTo>
                <a:lnTo>
                  <a:pt x="44411" y="14312"/>
                </a:lnTo>
                <a:lnTo>
                  <a:pt x="46443" y="15811"/>
                </a:lnTo>
                <a:lnTo>
                  <a:pt x="48348" y="17716"/>
                </a:lnTo>
                <a:lnTo>
                  <a:pt x="53921" y="11544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18497" y="4606086"/>
            <a:ext cx="62230" cy="74930"/>
          </a:xfrm>
          <a:custGeom>
            <a:avLst/>
            <a:gdLst/>
            <a:ahLst/>
            <a:cxnLst/>
            <a:rect l="l" t="t" r="r" b="b"/>
            <a:pathLst>
              <a:path w="62230" h="74929">
                <a:moveTo>
                  <a:pt x="14058" y="0"/>
                </a:moveTo>
                <a:lnTo>
                  <a:pt x="0" y="0"/>
                </a:lnTo>
                <a:lnTo>
                  <a:pt x="23317" y="74752"/>
                </a:lnTo>
                <a:lnTo>
                  <a:pt x="38976" y="74752"/>
                </a:lnTo>
                <a:lnTo>
                  <a:pt x="42949" y="61950"/>
                </a:lnTo>
                <a:lnTo>
                  <a:pt x="31203" y="61950"/>
                </a:lnTo>
                <a:lnTo>
                  <a:pt x="29908" y="57607"/>
                </a:lnTo>
                <a:lnTo>
                  <a:pt x="28778" y="53530"/>
                </a:lnTo>
                <a:lnTo>
                  <a:pt x="26873" y="45910"/>
                </a:lnTo>
                <a:lnTo>
                  <a:pt x="25793" y="41871"/>
                </a:lnTo>
                <a:lnTo>
                  <a:pt x="24574" y="37604"/>
                </a:lnTo>
                <a:lnTo>
                  <a:pt x="14058" y="0"/>
                </a:lnTo>
                <a:close/>
              </a:path>
              <a:path w="62230" h="74929">
                <a:moveTo>
                  <a:pt x="62179" y="0"/>
                </a:moveTo>
                <a:lnTo>
                  <a:pt x="48577" y="0"/>
                </a:lnTo>
                <a:lnTo>
                  <a:pt x="38176" y="37604"/>
                </a:lnTo>
                <a:lnTo>
                  <a:pt x="37033" y="41871"/>
                </a:lnTo>
                <a:lnTo>
                  <a:pt x="35979" y="45910"/>
                </a:lnTo>
                <a:lnTo>
                  <a:pt x="34074" y="53530"/>
                </a:lnTo>
                <a:lnTo>
                  <a:pt x="32956" y="57607"/>
                </a:lnTo>
                <a:lnTo>
                  <a:pt x="31661" y="61950"/>
                </a:lnTo>
                <a:lnTo>
                  <a:pt x="42949" y="61950"/>
                </a:lnTo>
                <a:lnTo>
                  <a:pt x="62179" y="0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509915" y="4606086"/>
            <a:ext cx="66675" cy="74930"/>
          </a:xfrm>
          <a:custGeom>
            <a:avLst/>
            <a:gdLst/>
            <a:ahLst/>
            <a:cxnLst/>
            <a:rect l="l" t="t" r="r" b="b"/>
            <a:pathLst>
              <a:path w="66675" h="74929">
                <a:moveTo>
                  <a:pt x="14630" y="0"/>
                </a:moveTo>
                <a:lnTo>
                  <a:pt x="0" y="0"/>
                </a:lnTo>
                <a:lnTo>
                  <a:pt x="0" y="74752"/>
                </a:lnTo>
                <a:lnTo>
                  <a:pt x="12230" y="74752"/>
                </a:lnTo>
                <a:lnTo>
                  <a:pt x="12172" y="36804"/>
                </a:lnTo>
                <a:lnTo>
                  <a:pt x="11950" y="32804"/>
                </a:lnTo>
                <a:lnTo>
                  <a:pt x="11607" y="28625"/>
                </a:lnTo>
                <a:lnTo>
                  <a:pt x="10515" y="16802"/>
                </a:lnTo>
                <a:lnTo>
                  <a:pt x="20787" y="16802"/>
                </a:lnTo>
                <a:lnTo>
                  <a:pt x="14630" y="0"/>
                </a:lnTo>
                <a:close/>
              </a:path>
              <a:path w="66675" h="74929">
                <a:moveTo>
                  <a:pt x="66179" y="16802"/>
                </a:moveTo>
                <a:lnTo>
                  <a:pt x="55435" y="16802"/>
                </a:lnTo>
                <a:lnTo>
                  <a:pt x="55092" y="20447"/>
                </a:lnTo>
                <a:lnTo>
                  <a:pt x="54635" y="24485"/>
                </a:lnTo>
                <a:lnTo>
                  <a:pt x="53721" y="74752"/>
                </a:lnTo>
                <a:lnTo>
                  <a:pt x="66179" y="74752"/>
                </a:lnTo>
                <a:lnTo>
                  <a:pt x="66179" y="16802"/>
                </a:lnTo>
                <a:close/>
              </a:path>
              <a:path w="66675" h="74929">
                <a:moveTo>
                  <a:pt x="20787" y="16802"/>
                </a:moveTo>
                <a:lnTo>
                  <a:pt x="10972" y="16802"/>
                </a:lnTo>
                <a:lnTo>
                  <a:pt x="16916" y="33832"/>
                </a:lnTo>
                <a:lnTo>
                  <a:pt x="29832" y="67779"/>
                </a:lnTo>
                <a:lnTo>
                  <a:pt x="36004" y="67779"/>
                </a:lnTo>
                <a:lnTo>
                  <a:pt x="42397" y="50977"/>
                </a:lnTo>
                <a:lnTo>
                  <a:pt x="33032" y="50977"/>
                </a:lnTo>
                <a:lnTo>
                  <a:pt x="28117" y="36804"/>
                </a:lnTo>
                <a:lnTo>
                  <a:pt x="20787" y="16802"/>
                </a:lnTo>
                <a:close/>
              </a:path>
              <a:path w="66675" h="74929">
                <a:moveTo>
                  <a:pt x="66179" y="0"/>
                </a:moveTo>
                <a:lnTo>
                  <a:pt x="51549" y="0"/>
                </a:lnTo>
                <a:lnTo>
                  <a:pt x="38251" y="36918"/>
                </a:lnTo>
                <a:lnTo>
                  <a:pt x="33489" y="50977"/>
                </a:lnTo>
                <a:lnTo>
                  <a:pt x="42397" y="50977"/>
                </a:lnTo>
                <a:lnTo>
                  <a:pt x="48920" y="33832"/>
                </a:lnTo>
                <a:lnTo>
                  <a:pt x="54978" y="16802"/>
                </a:lnTo>
                <a:lnTo>
                  <a:pt x="66179" y="16802"/>
                </a:lnTo>
                <a:lnTo>
                  <a:pt x="66179" y="0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84541" y="4606086"/>
            <a:ext cx="56515" cy="74930"/>
          </a:xfrm>
          <a:custGeom>
            <a:avLst/>
            <a:gdLst/>
            <a:ahLst/>
            <a:cxnLst/>
            <a:rect l="l" t="t" r="r" b="b"/>
            <a:pathLst>
              <a:path w="56515" h="74929">
                <a:moveTo>
                  <a:pt x="13601" y="0"/>
                </a:moveTo>
                <a:lnTo>
                  <a:pt x="0" y="0"/>
                </a:lnTo>
                <a:lnTo>
                  <a:pt x="0" y="74752"/>
                </a:lnTo>
                <a:lnTo>
                  <a:pt x="12687" y="74752"/>
                </a:lnTo>
                <a:lnTo>
                  <a:pt x="12625" y="36652"/>
                </a:lnTo>
                <a:lnTo>
                  <a:pt x="12471" y="33604"/>
                </a:lnTo>
                <a:lnTo>
                  <a:pt x="11633" y="24917"/>
                </a:lnTo>
                <a:lnTo>
                  <a:pt x="11277" y="20764"/>
                </a:lnTo>
                <a:lnTo>
                  <a:pt x="10972" y="16802"/>
                </a:lnTo>
                <a:lnTo>
                  <a:pt x="22915" y="16802"/>
                </a:lnTo>
                <a:lnTo>
                  <a:pt x="13601" y="0"/>
                </a:lnTo>
                <a:close/>
              </a:path>
              <a:path w="56515" h="74929">
                <a:moveTo>
                  <a:pt x="22915" y="16802"/>
                </a:moveTo>
                <a:lnTo>
                  <a:pt x="11430" y="16802"/>
                </a:lnTo>
                <a:lnTo>
                  <a:pt x="19088" y="32689"/>
                </a:lnTo>
                <a:lnTo>
                  <a:pt x="42405" y="74752"/>
                </a:lnTo>
                <a:lnTo>
                  <a:pt x="56007" y="74752"/>
                </a:lnTo>
                <a:lnTo>
                  <a:pt x="56007" y="57950"/>
                </a:lnTo>
                <a:lnTo>
                  <a:pt x="44577" y="57950"/>
                </a:lnTo>
                <a:lnTo>
                  <a:pt x="36918" y="42062"/>
                </a:lnTo>
                <a:lnTo>
                  <a:pt x="22915" y="16802"/>
                </a:lnTo>
                <a:close/>
              </a:path>
              <a:path w="56515" h="74929">
                <a:moveTo>
                  <a:pt x="56007" y="0"/>
                </a:moveTo>
                <a:lnTo>
                  <a:pt x="43319" y="0"/>
                </a:lnTo>
                <a:lnTo>
                  <a:pt x="43377" y="37871"/>
                </a:lnTo>
                <a:lnTo>
                  <a:pt x="43522" y="40970"/>
                </a:lnTo>
                <a:lnTo>
                  <a:pt x="44361" y="49885"/>
                </a:lnTo>
                <a:lnTo>
                  <a:pt x="44729" y="54063"/>
                </a:lnTo>
                <a:lnTo>
                  <a:pt x="45034" y="57950"/>
                </a:lnTo>
                <a:lnTo>
                  <a:pt x="56007" y="57950"/>
                </a:lnTo>
                <a:lnTo>
                  <a:pt x="56007" y="0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56274" y="4606086"/>
            <a:ext cx="54610" cy="74930"/>
          </a:xfrm>
          <a:custGeom>
            <a:avLst/>
            <a:gdLst/>
            <a:ahLst/>
            <a:cxnLst/>
            <a:rect l="l" t="t" r="r" b="b"/>
            <a:pathLst>
              <a:path w="54609" h="74929">
                <a:moveTo>
                  <a:pt x="27774" y="0"/>
                </a:moveTo>
                <a:lnTo>
                  <a:pt x="0" y="0"/>
                </a:lnTo>
                <a:lnTo>
                  <a:pt x="0" y="74752"/>
                </a:lnTo>
                <a:lnTo>
                  <a:pt x="29946" y="74752"/>
                </a:lnTo>
                <a:lnTo>
                  <a:pt x="33756" y="74320"/>
                </a:lnTo>
                <a:lnTo>
                  <a:pt x="51323" y="64465"/>
                </a:lnTo>
                <a:lnTo>
                  <a:pt x="13258" y="64465"/>
                </a:lnTo>
                <a:lnTo>
                  <a:pt x="13258" y="40462"/>
                </a:lnTo>
                <a:lnTo>
                  <a:pt x="49832" y="40462"/>
                </a:lnTo>
                <a:lnTo>
                  <a:pt x="47371" y="37934"/>
                </a:lnTo>
                <a:lnTo>
                  <a:pt x="43243" y="36004"/>
                </a:lnTo>
                <a:lnTo>
                  <a:pt x="37833" y="35090"/>
                </a:lnTo>
                <a:lnTo>
                  <a:pt x="37833" y="34632"/>
                </a:lnTo>
                <a:lnTo>
                  <a:pt x="42176" y="33489"/>
                </a:lnTo>
                <a:lnTo>
                  <a:pt x="45389" y="31394"/>
                </a:lnTo>
                <a:lnTo>
                  <a:pt x="45677" y="30975"/>
                </a:lnTo>
                <a:lnTo>
                  <a:pt x="13258" y="30975"/>
                </a:lnTo>
                <a:lnTo>
                  <a:pt x="13258" y="10287"/>
                </a:lnTo>
                <a:lnTo>
                  <a:pt x="48950" y="10287"/>
                </a:lnTo>
                <a:lnTo>
                  <a:pt x="47294" y="7353"/>
                </a:lnTo>
                <a:lnTo>
                  <a:pt x="45427" y="5473"/>
                </a:lnTo>
                <a:lnTo>
                  <a:pt x="40627" y="2654"/>
                </a:lnTo>
                <a:lnTo>
                  <a:pt x="37807" y="1625"/>
                </a:lnTo>
                <a:lnTo>
                  <a:pt x="31330" y="330"/>
                </a:lnTo>
                <a:lnTo>
                  <a:pt x="27774" y="0"/>
                </a:lnTo>
                <a:close/>
              </a:path>
              <a:path w="54609" h="74929">
                <a:moveTo>
                  <a:pt x="49832" y="40462"/>
                </a:moveTo>
                <a:lnTo>
                  <a:pt x="30099" y="40462"/>
                </a:lnTo>
                <a:lnTo>
                  <a:pt x="34366" y="41402"/>
                </a:lnTo>
                <a:lnTo>
                  <a:pt x="40157" y="45135"/>
                </a:lnTo>
                <a:lnTo>
                  <a:pt x="41489" y="47777"/>
                </a:lnTo>
                <a:lnTo>
                  <a:pt x="41605" y="56159"/>
                </a:lnTo>
                <a:lnTo>
                  <a:pt x="40119" y="59321"/>
                </a:lnTo>
                <a:lnTo>
                  <a:pt x="34175" y="63436"/>
                </a:lnTo>
                <a:lnTo>
                  <a:pt x="29946" y="64465"/>
                </a:lnTo>
                <a:lnTo>
                  <a:pt x="51323" y="64465"/>
                </a:lnTo>
                <a:lnTo>
                  <a:pt x="53797" y="59778"/>
                </a:lnTo>
                <a:lnTo>
                  <a:pt x="54521" y="56540"/>
                </a:lnTo>
                <a:lnTo>
                  <a:pt x="54521" y="47777"/>
                </a:lnTo>
                <a:lnTo>
                  <a:pt x="53086" y="43802"/>
                </a:lnTo>
                <a:lnTo>
                  <a:pt x="49832" y="40462"/>
                </a:lnTo>
                <a:close/>
              </a:path>
              <a:path w="54609" h="74929">
                <a:moveTo>
                  <a:pt x="48950" y="10287"/>
                </a:moveTo>
                <a:lnTo>
                  <a:pt x="27851" y="10287"/>
                </a:lnTo>
                <a:lnTo>
                  <a:pt x="31508" y="11049"/>
                </a:lnTo>
                <a:lnTo>
                  <a:pt x="36385" y="14097"/>
                </a:lnTo>
                <a:lnTo>
                  <a:pt x="37604" y="16573"/>
                </a:lnTo>
                <a:lnTo>
                  <a:pt x="37604" y="23507"/>
                </a:lnTo>
                <a:lnTo>
                  <a:pt x="36436" y="26212"/>
                </a:lnTo>
                <a:lnTo>
                  <a:pt x="31788" y="30022"/>
                </a:lnTo>
                <a:lnTo>
                  <a:pt x="28003" y="30975"/>
                </a:lnTo>
                <a:lnTo>
                  <a:pt x="45677" y="30975"/>
                </a:lnTo>
                <a:lnTo>
                  <a:pt x="49580" y="25298"/>
                </a:lnTo>
                <a:lnTo>
                  <a:pt x="50634" y="21983"/>
                </a:lnTo>
                <a:lnTo>
                  <a:pt x="50634" y="14973"/>
                </a:lnTo>
                <a:lnTo>
                  <a:pt x="49961" y="12077"/>
                </a:lnTo>
                <a:lnTo>
                  <a:pt x="48950" y="10287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570989" y="4686300"/>
            <a:ext cx="375920" cy="190500"/>
          </a:xfrm>
          <a:custGeom>
            <a:avLst/>
            <a:gdLst/>
            <a:ahLst/>
            <a:cxnLst/>
            <a:rect l="l" t="t" r="r" b="b"/>
            <a:pathLst>
              <a:path w="375919" h="190500">
                <a:moveTo>
                  <a:pt x="375919" y="0"/>
                </a:moveTo>
                <a:lnTo>
                  <a:pt x="181736" y="190500"/>
                </a:lnTo>
                <a:lnTo>
                  <a:pt x="0" y="1905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348" b="90000" l="2536" r="89614">
                        <a14:foregroundMark x1="24517" y1="49783" x2="24517" y2="49783"/>
                        <a14:foregroundMark x1="29831" y1="51957" x2="38285" y2="47609"/>
                        <a14:foregroundMark x1="38285" y1="47609" x2="38285" y2="47609"/>
                        <a14:foregroundMark x1="71014" y1="73478" x2="80193" y2="734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0300" y="2819400"/>
            <a:ext cx="2298700" cy="1277056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30" name="object 30"/>
          <p:cNvSpPr/>
          <p:nvPr/>
        </p:nvSpPr>
        <p:spPr>
          <a:xfrm>
            <a:off x="2531745" y="3490442"/>
            <a:ext cx="556260" cy="246379"/>
          </a:xfrm>
          <a:custGeom>
            <a:avLst/>
            <a:gdLst/>
            <a:ahLst/>
            <a:cxnLst/>
            <a:rect l="l" t="t" r="r" b="b"/>
            <a:pathLst>
              <a:path w="556260" h="246379">
                <a:moveTo>
                  <a:pt x="0" y="0"/>
                </a:moveTo>
                <a:lnTo>
                  <a:pt x="555752" y="0"/>
                </a:lnTo>
                <a:lnTo>
                  <a:pt x="555752" y="246062"/>
                </a:lnTo>
                <a:lnTo>
                  <a:pt x="448056" y="24606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375" b="100000" l="1707" r="97073">
                        <a14:foregroundMark x1="14756" y1="40417" x2="91707" y2="35000"/>
                        <a14:foregroundMark x1="16463" y1="35417" x2="20366" y2="34792"/>
                        <a14:foregroundMark x1="38293" y1="34375" x2="50366" y2="33958"/>
                        <a14:foregroundMark x1="17439" y1="65417" x2="41220" y2="65000"/>
                        <a14:foregroundMark x1="17073" y1="82708" x2="20732" y2="82083"/>
                        <a14:foregroundMark x1="24756" y1="81667" x2="28415" y2="82292"/>
                        <a14:foregroundMark x1="28415" y1="82292" x2="28415" y2="82292"/>
                        <a14:foregroundMark x1="41707" y1="81667" x2="35854" y2="82708"/>
                        <a14:foregroundMark x1="44512" y1="97292" x2="31707" y2="98333"/>
                        <a14:foregroundMark x1="87927" y1="58750" x2="94512" y2="97292"/>
                        <a14:foregroundMark x1="88415" y1="82083" x2="88415" y2="91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5257800"/>
            <a:ext cx="1752600" cy="1025912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38" name="object 38"/>
          <p:cNvSpPr/>
          <p:nvPr/>
        </p:nvSpPr>
        <p:spPr>
          <a:xfrm>
            <a:off x="1468119" y="5676900"/>
            <a:ext cx="690880" cy="114300"/>
          </a:xfrm>
          <a:custGeom>
            <a:avLst/>
            <a:gdLst/>
            <a:ahLst/>
            <a:cxnLst/>
            <a:rect l="l" t="t" r="r" b="b"/>
            <a:pathLst>
              <a:path w="690880" h="114300">
                <a:moveTo>
                  <a:pt x="0" y="0"/>
                </a:moveTo>
                <a:lnTo>
                  <a:pt x="91757" y="114300"/>
                </a:lnTo>
                <a:lnTo>
                  <a:pt x="690880" y="1143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0" y="25116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818386"/>
                </a:solidFill>
                <a:latin typeface="Trebuchet MS"/>
                <a:cs typeface="Trebuchet MS"/>
              </a:rPr>
              <a:t>VOEG DEZE CODE TOE</a:t>
            </a:r>
            <a:endParaRPr lang="nl-NL" sz="1400" b="1" dirty="0">
              <a:solidFill>
                <a:srgbClr val="818386"/>
              </a:solidFill>
              <a:latin typeface="Trebuchet MS"/>
              <a:cs typeface="Trebuchet MS"/>
            </a:endParaRPr>
          </a:p>
        </p:txBody>
      </p:sp>
      <p:sp>
        <p:nvSpPr>
          <p:cNvPr id="62" name="Tekstvak 61"/>
          <p:cNvSpPr txBox="1"/>
          <p:nvPr/>
        </p:nvSpPr>
        <p:spPr>
          <a:xfrm>
            <a:off x="0" y="41910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5A9A70"/>
                </a:solidFill>
                <a:latin typeface="Trebuchet MS"/>
                <a:cs typeface="Trebuchet MS"/>
              </a:rPr>
              <a:t>PROBEER HET</a:t>
            </a:r>
            <a:endParaRPr lang="nl-NL" sz="1400" b="1" dirty="0">
              <a:solidFill>
                <a:srgbClr val="5A9A70"/>
              </a:solidFill>
              <a:latin typeface="Trebuchet MS"/>
              <a:cs typeface="Trebuchet MS"/>
            </a:endParaRPr>
          </a:p>
        </p:txBody>
      </p:sp>
      <p:sp>
        <p:nvSpPr>
          <p:cNvPr id="63" name="Tekstvak 62"/>
          <p:cNvSpPr txBox="1"/>
          <p:nvPr/>
        </p:nvSpPr>
        <p:spPr>
          <a:xfrm>
            <a:off x="0" y="911423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128FBF"/>
                </a:solidFill>
                <a:latin typeface="Trebuchet MS"/>
                <a:cs typeface="Trebuchet MS"/>
              </a:rPr>
              <a:t>BEGIN</a:t>
            </a:r>
            <a:endParaRPr lang="nl-NL" b="1" dirty="0">
              <a:solidFill>
                <a:srgbClr val="128FB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146" y="5927159"/>
            <a:ext cx="621156" cy="18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580" y="5911977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3687" y="1749196"/>
            <a:ext cx="1644611" cy="1234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6944" y="1749183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2700">
            <a:solidFill>
              <a:srgbClr val="427FD6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6944" y="3040379"/>
            <a:ext cx="1658099" cy="1234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6944" y="3040379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11455">
            <a:solidFill>
              <a:srgbClr val="427FD6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6944" y="4331563"/>
            <a:ext cx="1658099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56944" y="4331576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1455">
            <a:solidFill>
              <a:srgbClr val="427FD6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800" y="1103630"/>
            <a:ext cx="3200400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25000"/>
              </a:lnSpc>
              <a:spcBef>
                <a:spcPts val="100"/>
              </a:spcBef>
            </a:pP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Laat een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letter </a:t>
            </a: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soepel glijden</a:t>
            </a:r>
          </a:p>
          <a:p>
            <a:pPr marL="293370" marR="5080" indent="-281305" algn="ctr">
              <a:lnSpc>
                <a:spcPct val="125000"/>
              </a:lnSpc>
              <a:spcBef>
                <a:spcPts val="100"/>
              </a:spcBef>
            </a:pPr>
            <a:r>
              <a:rPr lang="nl-NL" sz="1200" b="1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an de ene plek naar andere</a:t>
            </a:r>
            <a:r>
              <a:rPr lang="nl-NL" sz="1200" b="1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28048" y="21602"/>
            <a:ext cx="1543951" cy="10465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0" y="355600"/>
            <a:ext cx="457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dirty="0" smtClean="0">
                <a:latin typeface="Trebuchet MS"/>
                <a:cs typeface="Trebuchet MS"/>
              </a:rPr>
              <a:t>Gli</a:t>
            </a:r>
            <a:r>
              <a:rPr lang="nl-NL" sz="2800" dirty="0" smtClean="0">
                <a:latin typeface="Trebuchet MS"/>
                <a:cs typeface="Trebuchet MS"/>
              </a:rPr>
              <a:t>j</a:t>
            </a:r>
            <a:r>
              <a:rPr sz="2800" dirty="0" smtClean="0">
                <a:latin typeface="Trebuchet MS"/>
                <a:cs typeface="Trebuchet MS"/>
              </a:rPr>
              <a:t>d </a:t>
            </a:r>
            <a:r>
              <a:rPr lang="nl-NL" sz="2800" dirty="0" smtClean="0">
                <a:latin typeface="Trebuchet MS"/>
                <a:cs typeface="Trebuchet MS"/>
              </a:rPr>
              <a:t>r</a:t>
            </a:r>
            <a:r>
              <a:rPr sz="2800" dirty="0" smtClean="0">
                <a:latin typeface="Trebuchet MS"/>
                <a:cs typeface="Trebuchet MS"/>
              </a:rPr>
              <a:t>ond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1" name="object 22"/>
          <p:cNvSpPr txBox="1"/>
          <p:nvPr/>
        </p:nvSpPr>
        <p:spPr>
          <a:xfrm>
            <a:off x="698500" y="5927725"/>
            <a:ext cx="12065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Anim</a:t>
            </a: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eer een naam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49528"/>
            <a:ext cx="775335" cy="273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sc</a:t>
            </a:r>
            <a:r>
              <a:rPr sz="9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00" b="1" spc="-45" dirty="0">
                <a:solidFill>
                  <a:srgbClr val="FFFFFF"/>
                </a:solidFill>
                <a:latin typeface="Trebuchet MS"/>
                <a:cs typeface="Trebuchet MS"/>
              </a:rPr>
              <a:t>ch.mi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00" b="1" spc="-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900" b="1" spc="-40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8048" y="21602"/>
            <a:ext cx="1543951" cy="1046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27100"/>
            <a:ext cx="4572000" cy="1555750"/>
          </a:xfrm>
          <a:custGeom>
            <a:avLst/>
            <a:gdLst/>
            <a:ahLst/>
            <a:cxnLst/>
            <a:rect l="l" t="t" r="r" b="b"/>
            <a:pathLst>
              <a:path w="4572000" h="1555750">
                <a:moveTo>
                  <a:pt x="0" y="1555750"/>
                </a:moveTo>
                <a:lnTo>
                  <a:pt x="4572000" y="1555750"/>
                </a:lnTo>
                <a:lnTo>
                  <a:pt x="4572000" y="0"/>
                </a:lnTo>
                <a:lnTo>
                  <a:pt x="0" y="0"/>
                </a:lnTo>
                <a:lnTo>
                  <a:pt x="0" y="15557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482850"/>
            <a:ext cx="4572000" cy="1585595"/>
          </a:xfrm>
          <a:custGeom>
            <a:avLst/>
            <a:gdLst/>
            <a:ahLst/>
            <a:cxnLst/>
            <a:rect l="l" t="t" r="r" b="b"/>
            <a:pathLst>
              <a:path w="4572000" h="1585595">
                <a:moveTo>
                  <a:pt x="0" y="1585379"/>
                </a:moveTo>
                <a:lnTo>
                  <a:pt x="4572000" y="1585379"/>
                </a:lnTo>
                <a:lnTo>
                  <a:pt x="4572000" y="0"/>
                </a:lnTo>
                <a:lnTo>
                  <a:pt x="0" y="0"/>
                </a:lnTo>
                <a:lnTo>
                  <a:pt x="0" y="1585379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24701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068229"/>
            <a:ext cx="4572000" cy="783590"/>
          </a:xfrm>
          <a:custGeom>
            <a:avLst/>
            <a:gdLst/>
            <a:ahLst/>
            <a:cxnLst/>
            <a:rect l="l" t="t" r="r" b="b"/>
            <a:pathLst>
              <a:path w="4572000" h="783589">
                <a:moveTo>
                  <a:pt x="0" y="783170"/>
                </a:moveTo>
                <a:lnTo>
                  <a:pt x="4572000" y="783170"/>
                </a:lnTo>
                <a:lnTo>
                  <a:pt x="4572000" y="0"/>
                </a:lnTo>
                <a:lnTo>
                  <a:pt x="0" y="0"/>
                </a:lnTo>
                <a:lnTo>
                  <a:pt x="0" y="78317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4055529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4851400"/>
            <a:ext cx="4572000" cy="1549400"/>
          </a:xfrm>
          <a:custGeom>
            <a:avLst/>
            <a:gdLst/>
            <a:ahLst/>
            <a:cxnLst/>
            <a:rect l="l" t="t" r="r" b="b"/>
            <a:pathLst>
              <a:path w="4572000" h="1549400">
                <a:moveTo>
                  <a:pt x="0" y="1549400"/>
                </a:moveTo>
                <a:lnTo>
                  <a:pt x="4572000" y="1549400"/>
                </a:lnTo>
                <a:lnTo>
                  <a:pt x="4572000" y="0"/>
                </a:lnTo>
                <a:lnTo>
                  <a:pt x="0" y="0"/>
                </a:lnTo>
                <a:lnTo>
                  <a:pt x="0" y="15494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8387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86434" y="2867215"/>
            <a:ext cx="1583128" cy="1117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200" y="4429749"/>
            <a:ext cx="3035300" cy="69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7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je letter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om te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start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latin typeface="Trebuchet MS"/>
              <a:cs typeface="Trebuchet MS"/>
            </a:endParaRPr>
          </a:p>
          <a:p>
            <a:pPr marR="1325880" algn="ctr">
              <a:lnSpc>
                <a:spcPct val="100000"/>
              </a:lnSpc>
            </a:pPr>
            <a:r>
              <a:rPr sz="1400" b="1" dirty="0" smtClean="0">
                <a:solidFill>
                  <a:srgbClr val="00A1CB"/>
                </a:solidFill>
                <a:latin typeface="Trebuchet MS"/>
                <a:cs typeface="Trebuchet MS"/>
              </a:rPr>
              <a:t>TIP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24698" y="1392110"/>
            <a:ext cx="584835" cy="584835"/>
          </a:xfrm>
          <a:custGeom>
            <a:avLst/>
            <a:gdLst/>
            <a:ahLst/>
            <a:cxnLst/>
            <a:rect l="l" t="t" r="r" b="b"/>
            <a:pathLst>
              <a:path w="584835" h="584835">
                <a:moveTo>
                  <a:pt x="521741" y="0"/>
                </a:moveTo>
                <a:lnTo>
                  <a:pt x="62484" y="0"/>
                </a:lnTo>
                <a:lnTo>
                  <a:pt x="26360" y="976"/>
                </a:lnTo>
                <a:lnTo>
                  <a:pt x="7810" y="7810"/>
                </a:lnTo>
                <a:lnTo>
                  <a:pt x="976" y="26360"/>
                </a:lnTo>
                <a:lnTo>
                  <a:pt x="0" y="62484"/>
                </a:lnTo>
                <a:lnTo>
                  <a:pt x="0" y="521741"/>
                </a:lnTo>
                <a:lnTo>
                  <a:pt x="976" y="557864"/>
                </a:lnTo>
                <a:lnTo>
                  <a:pt x="7810" y="576414"/>
                </a:lnTo>
                <a:lnTo>
                  <a:pt x="26360" y="583249"/>
                </a:lnTo>
                <a:lnTo>
                  <a:pt x="62484" y="584225"/>
                </a:lnTo>
                <a:lnTo>
                  <a:pt x="521741" y="584225"/>
                </a:lnTo>
                <a:lnTo>
                  <a:pt x="557864" y="583249"/>
                </a:lnTo>
                <a:lnTo>
                  <a:pt x="576414" y="576414"/>
                </a:lnTo>
                <a:lnTo>
                  <a:pt x="583249" y="557864"/>
                </a:lnTo>
                <a:lnTo>
                  <a:pt x="584225" y="521741"/>
                </a:lnTo>
                <a:lnTo>
                  <a:pt x="584225" y="62484"/>
                </a:lnTo>
                <a:lnTo>
                  <a:pt x="583249" y="26360"/>
                </a:lnTo>
                <a:lnTo>
                  <a:pt x="576414" y="7810"/>
                </a:lnTo>
                <a:lnTo>
                  <a:pt x="557864" y="976"/>
                </a:lnTo>
                <a:lnTo>
                  <a:pt x="521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28787" y="1392656"/>
            <a:ext cx="580135" cy="441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24698" y="1392110"/>
            <a:ext cx="584835" cy="584835"/>
          </a:xfrm>
          <a:custGeom>
            <a:avLst/>
            <a:gdLst/>
            <a:ahLst/>
            <a:cxnLst/>
            <a:rect l="l" t="t" r="r" b="b"/>
            <a:pathLst>
              <a:path w="584835" h="584835">
                <a:moveTo>
                  <a:pt x="62484" y="0"/>
                </a:moveTo>
                <a:lnTo>
                  <a:pt x="26360" y="976"/>
                </a:lnTo>
                <a:lnTo>
                  <a:pt x="7810" y="7810"/>
                </a:lnTo>
                <a:lnTo>
                  <a:pt x="976" y="26360"/>
                </a:lnTo>
                <a:lnTo>
                  <a:pt x="0" y="62484"/>
                </a:lnTo>
                <a:lnTo>
                  <a:pt x="0" y="521741"/>
                </a:lnTo>
                <a:lnTo>
                  <a:pt x="976" y="557864"/>
                </a:lnTo>
                <a:lnTo>
                  <a:pt x="7810" y="576414"/>
                </a:lnTo>
                <a:lnTo>
                  <a:pt x="26360" y="583249"/>
                </a:lnTo>
                <a:lnTo>
                  <a:pt x="62484" y="584225"/>
                </a:lnTo>
                <a:lnTo>
                  <a:pt x="521741" y="584225"/>
                </a:lnTo>
                <a:lnTo>
                  <a:pt x="557864" y="583249"/>
                </a:lnTo>
                <a:lnTo>
                  <a:pt x="576414" y="576414"/>
                </a:lnTo>
                <a:lnTo>
                  <a:pt x="583249" y="557864"/>
                </a:lnTo>
                <a:lnTo>
                  <a:pt x="584225" y="521741"/>
                </a:lnTo>
                <a:lnTo>
                  <a:pt x="584225" y="62484"/>
                </a:lnTo>
                <a:lnTo>
                  <a:pt x="583249" y="26360"/>
                </a:lnTo>
                <a:lnTo>
                  <a:pt x="576414" y="7810"/>
                </a:lnTo>
                <a:lnTo>
                  <a:pt x="557864" y="976"/>
                </a:lnTo>
                <a:lnTo>
                  <a:pt x="521741" y="0"/>
                </a:lnTo>
                <a:lnTo>
                  <a:pt x="62484" y="0"/>
                </a:lnTo>
                <a:close/>
              </a:path>
            </a:pathLst>
          </a:custGeom>
          <a:ln w="15621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6690" y="1392110"/>
            <a:ext cx="584225" cy="584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46690" y="1392110"/>
            <a:ext cx="584835" cy="584835"/>
          </a:xfrm>
          <a:custGeom>
            <a:avLst/>
            <a:gdLst/>
            <a:ahLst/>
            <a:cxnLst/>
            <a:rect l="l" t="t" r="r" b="b"/>
            <a:pathLst>
              <a:path w="584835" h="584835">
                <a:moveTo>
                  <a:pt x="62484" y="0"/>
                </a:moveTo>
                <a:lnTo>
                  <a:pt x="26360" y="976"/>
                </a:lnTo>
                <a:lnTo>
                  <a:pt x="7810" y="7810"/>
                </a:lnTo>
                <a:lnTo>
                  <a:pt x="976" y="26360"/>
                </a:lnTo>
                <a:lnTo>
                  <a:pt x="0" y="62484"/>
                </a:lnTo>
                <a:lnTo>
                  <a:pt x="0" y="521741"/>
                </a:lnTo>
                <a:lnTo>
                  <a:pt x="976" y="557864"/>
                </a:lnTo>
                <a:lnTo>
                  <a:pt x="7810" y="576414"/>
                </a:lnTo>
                <a:lnTo>
                  <a:pt x="26360" y="583249"/>
                </a:lnTo>
                <a:lnTo>
                  <a:pt x="62484" y="584225"/>
                </a:lnTo>
                <a:lnTo>
                  <a:pt x="521741" y="584225"/>
                </a:lnTo>
                <a:lnTo>
                  <a:pt x="557864" y="583249"/>
                </a:lnTo>
                <a:lnTo>
                  <a:pt x="576414" y="576414"/>
                </a:lnTo>
                <a:lnTo>
                  <a:pt x="583249" y="557864"/>
                </a:lnTo>
                <a:lnTo>
                  <a:pt x="584225" y="521741"/>
                </a:lnTo>
                <a:lnTo>
                  <a:pt x="584225" y="62484"/>
                </a:lnTo>
                <a:lnTo>
                  <a:pt x="583249" y="26360"/>
                </a:lnTo>
                <a:lnTo>
                  <a:pt x="576414" y="7810"/>
                </a:lnTo>
                <a:lnTo>
                  <a:pt x="557864" y="976"/>
                </a:lnTo>
                <a:lnTo>
                  <a:pt x="521741" y="0"/>
                </a:lnTo>
                <a:lnTo>
                  <a:pt x="62484" y="0"/>
                </a:lnTo>
                <a:close/>
              </a:path>
            </a:pathLst>
          </a:custGeom>
          <a:ln w="15621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86000" y="1310639"/>
            <a:ext cx="0" cy="988060"/>
          </a:xfrm>
          <a:custGeom>
            <a:avLst/>
            <a:gdLst/>
            <a:ahLst/>
            <a:cxnLst/>
            <a:rect l="l" t="t" r="r" b="b"/>
            <a:pathLst>
              <a:path h="988060">
                <a:moveTo>
                  <a:pt x="0" y="0"/>
                </a:moveTo>
                <a:lnTo>
                  <a:pt x="0" y="9880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22321" y="3458845"/>
            <a:ext cx="11252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Probeer andere getallen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45461" y="3323945"/>
            <a:ext cx="175260" cy="474980"/>
          </a:xfrm>
          <a:custGeom>
            <a:avLst/>
            <a:gdLst/>
            <a:ahLst/>
            <a:cxnLst/>
            <a:rect l="l" t="t" r="r" b="b"/>
            <a:pathLst>
              <a:path w="175260" h="474979">
                <a:moveTo>
                  <a:pt x="0" y="0"/>
                </a:moveTo>
                <a:lnTo>
                  <a:pt x="174752" y="0"/>
                </a:lnTo>
                <a:lnTo>
                  <a:pt x="174752" y="474662"/>
                </a:lnTo>
                <a:lnTo>
                  <a:pt x="3556" y="47466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21991" y="3560013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288" y="1860791"/>
            <a:ext cx="990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achtergrond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1131" y="1405572"/>
            <a:ext cx="412386" cy="4123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1131" y="140557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60193" y="1846999"/>
            <a:ext cx="1197407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9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letter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uit de sprites bibliotheek</a:t>
            </a:r>
            <a:endParaRPr sz="900" dirty="0">
              <a:latin typeface="Trebuchet MS"/>
              <a:cs typeface="Trebuchet MS"/>
            </a:endParaRPr>
          </a:p>
        </p:txBody>
      </p:sp>
      <p:grpSp>
        <p:nvGrpSpPr>
          <p:cNvPr id="44" name="Groep 43"/>
          <p:cNvGrpSpPr/>
          <p:nvPr/>
        </p:nvGrpSpPr>
        <p:grpSpPr>
          <a:xfrm>
            <a:off x="2852521" y="1405572"/>
            <a:ext cx="412750" cy="412750"/>
            <a:chOff x="2765602" y="1405572"/>
            <a:chExt cx="412750" cy="412750"/>
          </a:xfrm>
        </p:grpSpPr>
        <p:sp>
          <p:nvSpPr>
            <p:cNvPr id="31" name="object 31"/>
            <p:cNvSpPr/>
            <p:nvPr/>
          </p:nvSpPr>
          <p:spPr>
            <a:xfrm>
              <a:off x="2765602" y="1405572"/>
              <a:ext cx="412394" cy="4123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rebuchet MS"/>
                <a:cs typeface="Trebuchet M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765602" y="1405572"/>
              <a:ext cx="412750" cy="412750"/>
            </a:xfrm>
            <a:custGeom>
              <a:avLst/>
              <a:gdLst/>
              <a:ahLst/>
              <a:cxnLst/>
              <a:rect l="l" t="t" r="r" b="b"/>
              <a:pathLst>
                <a:path w="412750" h="412750">
                  <a:moveTo>
                    <a:pt x="206197" y="412394"/>
                  </a:moveTo>
                  <a:lnTo>
                    <a:pt x="253476" y="406948"/>
                  </a:lnTo>
                  <a:lnTo>
                    <a:pt x="296878" y="391436"/>
                  </a:lnTo>
                  <a:lnTo>
                    <a:pt x="335163" y="367095"/>
                  </a:lnTo>
                  <a:lnTo>
                    <a:pt x="367095" y="335163"/>
                  </a:lnTo>
                  <a:lnTo>
                    <a:pt x="391436" y="296878"/>
                  </a:lnTo>
                  <a:lnTo>
                    <a:pt x="406948" y="253476"/>
                  </a:lnTo>
                  <a:lnTo>
                    <a:pt x="412394" y="206197"/>
                  </a:lnTo>
                  <a:lnTo>
                    <a:pt x="406948" y="158917"/>
                  </a:lnTo>
                  <a:lnTo>
                    <a:pt x="391436" y="115516"/>
                  </a:lnTo>
                  <a:lnTo>
                    <a:pt x="367095" y="77230"/>
                  </a:lnTo>
                  <a:lnTo>
                    <a:pt x="335163" y="45298"/>
                  </a:lnTo>
                  <a:lnTo>
                    <a:pt x="296878" y="20957"/>
                  </a:lnTo>
                  <a:lnTo>
                    <a:pt x="253476" y="5445"/>
                  </a:lnTo>
                  <a:lnTo>
                    <a:pt x="206197" y="0"/>
                  </a:lnTo>
                  <a:lnTo>
                    <a:pt x="158917" y="5445"/>
                  </a:lnTo>
                  <a:lnTo>
                    <a:pt x="115516" y="20957"/>
                  </a:lnTo>
                  <a:lnTo>
                    <a:pt x="77230" y="45298"/>
                  </a:lnTo>
                  <a:lnTo>
                    <a:pt x="45298" y="77230"/>
                  </a:lnTo>
                  <a:lnTo>
                    <a:pt x="20957" y="115516"/>
                  </a:lnTo>
                  <a:lnTo>
                    <a:pt x="5445" y="158917"/>
                  </a:lnTo>
                  <a:lnTo>
                    <a:pt x="0" y="206197"/>
                  </a:lnTo>
                  <a:lnTo>
                    <a:pt x="5445" y="253476"/>
                  </a:lnTo>
                  <a:lnTo>
                    <a:pt x="20957" y="296878"/>
                  </a:lnTo>
                  <a:lnTo>
                    <a:pt x="45298" y="335163"/>
                  </a:lnTo>
                  <a:lnTo>
                    <a:pt x="77230" y="367095"/>
                  </a:lnTo>
                  <a:lnTo>
                    <a:pt x="115516" y="391436"/>
                  </a:lnTo>
                  <a:lnTo>
                    <a:pt x="158917" y="406948"/>
                  </a:lnTo>
                  <a:lnTo>
                    <a:pt x="206197" y="412394"/>
                  </a:lnTo>
                  <a:close/>
                </a:path>
              </a:pathLst>
            </a:custGeom>
            <a:ln w="17145">
              <a:solidFill>
                <a:srgbClr val="00A1C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rebuchet MS"/>
                <a:cs typeface="Trebuchet MS"/>
              </a:endParaRPr>
            </a:p>
          </p:txBody>
        </p:sp>
      </p:grpSp>
      <p:sp>
        <p:nvSpPr>
          <p:cNvPr id="33" name="object 33"/>
          <p:cNvSpPr/>
          <p:nvPr/>
        </p:nvSpPr>
        <p:spPr>
          <a:xfrm>
            <a:off x="4037558" y="1607997"/>
            <a:ext cx="102552" cy="1143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3410" y="5200656"/>
            <a:ext cx="1088034" cy="8655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3410" y="5200656"/>
            <a:ext cx="1088390" cy="866140"/>
          </a:xfrm>
          <a:custGeom>
            <a:avLst/>
            <a:gdLst/>
            <a:ahLst/>
            <a:cxnLst/>
            <a:rect l="l" t="t" r="r" b="b"/>
            <a:pathLst>
              <a:path w="1088390" h="866139">
                <a:moveTo>
                  <a:pt x="62484" y="0"/>
                </a:moveTo>
                <a:lnTo>
                  <a:pt x="26360" y="976"/>
                </a:lnTo>
                <a:lnTo>
                  <a:pt x="7810" y="7810"/>
                </a:lnTo>
                <a:lnTo>
                  <a:pt x="976" y="26360"/>
                </a:lnTo>
                <a:lnTo>
                  <a:pt x="0" y="62484"/>
                </a:lnTo>
                <a:lnTo>
                  <a:pt x="0" y="803084"/>
                </a:lnTo>
                <a:lnTo>
                  <a:pt x="976" y="839208"/>
                </a:lnTo>
                <a:lnTo>
                  <a:pt x="7810" y="857758"/>
                </a:lnTo>
                <a:lnTo>
                  <a:pt x="26360" y="864592"/>
                </a:lnTo>
                <a:lnTo>
                  <a:pt x="62484" y="865568"/>
                </a:lnTo>
                <a:lnTo>
                  <a:pt x="1025550" y="865568"/>
                </a:lnTo>
                <a:lnTo>
                  <a:pt x="1061673" y="864592"/>
                </a:lnTo>
                <a:lnTo>
                  <a:pt x="1080223" y="857758"/>
                </a:lnTo>
                <a:lnTo>
                  <a:pt x="1087058" y="839208"/>
                </a:lnTo>
                <a:lnTo>
                  <a:pt x="1088034" y="803084"/>
                </a:lnTo>
                <a:lnTo>
                  <a:pt x="1088034" y="62484"/>
                </a:lnTo>
                <a:lnTo>
                  <a:pt x="1087058" y="26360"/>
                </a:lnTo>
                <a:lnTo>
                  <a:pt x="1080223" y="7810"/>
                </a:lnTo>
                <a:lnTo>
                  <a:pt x="1061673" y="976"/>
                </a:lnTo>
                <a:lnTo>
                  <a:pt x="1025550" y="0"/>
                </a:lnTo>
                <a:lnTo>
                  <a:pt x="62484" y="0"/>
                </a:lnTo>
                <a:close/>
              </a:path>
            </a:pathLst>
          </a:custGeom>
          <a:ln w="1562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15900" y="252171"/>
            <a:ext cx="1779270" cy="525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dirty="0" smtClean="0">
                <a:latin typeface="Trebuchet MS"/>
                <a:cs typeface="Trebuchet MS"/>
              </a:rPr>
              <a:t>Gli</a:t>
            </a:r>
            <a:r>
              <a:rPr lang="nl-NL" dirty="0" smtClean="0">
                <a:latin typeface="Trebuchet MS"/>
                <a:cs typeface="Trebuchet MS"/>
              </a:rPr>
              <a:t>j</a:t>
            </a:r>
            <a:r>
              <a:rPr dirty="0" smtClean="0">
                <a:latin typeface="Trebuchet MS"/>
                <a:cs typeface="Trebuchet MS"/>
              </a:rPr>
              <a:t>d</a:t>
            </a:r>
            <a:r>
              <a:rPr lang="nl-NL" dirty="0" smtClean="0">
                <a:latin typeface="Trebuchet MS"/>
                <a:cs typeface="Trebuchet MS"/>
              </a:rPr>
              <a:t> </a:t>
            </a:r>
            <a:r>
              <a:rPr dirty="0" smtClean="0">
                <a:latin typeface="Trebuchet MS"/>
                <a:cs typeface="Trebuchet MS"/>
              </a:rPr>
              <a:t>rond</a:t>
            </a:r>
            <a:endParaRPr dirty="0">
              <a:latin typeface="Trebuchet MS"/>
              <a:cs typeface="Trebuchet MS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Trebuchet MS"/>
                <a:cs typeface="Trebuchet MS"/>
              </a:rPr>
              <a:t>scratch.mit.edu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508125" y="1836229"/>
            <a:ext cx="609600" cy="112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solidFill>
                  <a:srgbClr val="231F20"/>
                </a:solidFill>
                <a:latin typeface="Trebuchet MS"/>
                <a:cs typeface="Trebuchet MS"/>
              </a:rPr>
              <a:t>Jurassic</a:t>
            </a:r>
            <a:endParaRPr sz="650" dirty="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78946" y="5511768"/>
            <a:ext cx="102552" cy="1143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94418" y="4303128"/>
            <a:ext cx="345592" cy="3456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94418" y="4303128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68580" y="0"/>
                </a:move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277063"/>
                </a:lnTo>
                <a:lnTo>
                  <a:pt x="1071" y="316711"/>
                </a:lnTo>
                <a:lnTo>
                  <a:pt x="8572" y="337070"/>
                </a:lnTo>
                <a:lnTo>
                  <a:pt x="28932" y="344571"/>
                </a:lnTo>
                <a:lnTo>
                  <a:pt x="68580" y="345643"/>
                </a:lnTo>
                <a:lnTo>
                  <a:pt x="277012" y="345643"/>
                </a:lnTo>
                <a:lnTo>
                  <a:pt x="316660" y="344571"/>
                </a:lnTo>
                <a:lnTo>
                  <a:pt x="337019" y="337070"/>
                </a:lnTo>
                <a:lnTo>
                  <a:pt x="344520" y="316711"/>
                </a:lnTo>
                <a:lnTo>
                  <a:pt x="345592" y="277063"/>
                </a:lnTo>
                <a:lnTo>
                  <a:pt x="345592" y="68580"/>
                </a:lnTo>
                <a:lnTo>
                  <a:pt x="344520" y="28932"/>
                </a:lnTo>
                <a:lnTo>
                  <a:pt x="337019" y="8572"/>
                </a:lnTo>
                <a:lnTo>
                  <a:pt x="316660" y="1071"/>
                </a:lnTo>
                <a:lnTo>
                  <a:pt x="277012" y="0"/>
                </a:lnTo>
                <a:lnTo>
                  <a:pt x="68580" y="0"/>
                </a:lnTo>
                <a:close/>
              </a:path>
            </a:pathLst>
          </a:custGeom>
          <a:ln w="17145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15665" y="4527854"/>
            <a:ext cx="102552" cy="1143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5" name="object 16"/>
          <p:cNvSpPr txBox="1"/>
          <p:nvPr/>
        </p:nvSpPr>
        <p:spPr>
          <a:xfrm>
            <a:off x="1536700" y="5257800"/>
            <a:ext cx="3035300" cy="700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Als je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sprite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beweegt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,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/>
            </a:r>
            <a:b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</a:b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verandert zijn </a:t>
            </a:r>
            <a:r>
              <a:rPr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x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636466"/>
                </a:solidFill>
                <a:latin typeface="Trebuchet MS"/>
                <a:cs typeface="Trebuchet MS"/>
              </a:rPr>
              <a:t>y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positi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e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900" b="1" dirty="0">
                <a:solidFill>
                  <a:srgbClr val="636466"/>
                </a:solidFill>
                <a:latin typeface="Trebuchet MS"/>
                <a:cs typeface="Trebuchet MS"/>
              </a:rPr>
              <a:t>x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 is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de positie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van links naar rechts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dirty="0">
                <a:solidFill>
                  <a:srgbClr val="636466"/>
                </a:solidFill>
                <a:latin typeface="Trebuchet MS"/>
                <a:cs typeface="Trebuchet MS"/>
              </a:rPr>
              <a:t>y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 is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de positie van boven naar beneden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1219200" y="2511623"/>
            <a:ext cx="2005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dirty="0" smtClean="0">
                <a:solidFill>
                  <a:srgbClr val="818386"/>
                </a:solidFill>
                <a:latin typeface="Trebuchet MS"/>
                <a:cs typeface="Trebuchet MS"/>
              </a:rPr>
              <a:t>VOEG DEZE CODE TOE</a:t>
            </a:r>
            <a:endParaRPr lang="nl-NL" sz="1400" b="1" dirty="0">
              <a:solidFill>
                <a:srgbClr val="818386"/>
              </a:solidFill>
              <a:latin typeface="Trebuchet MS"/>
              <a:cs typeface="Trebuchet MS"/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0" y="41148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5A9A70"/>
                </a:solidFill>
                <a:latin typeface="Trebuchet MS"/>
                <a:cs typeface="Trebuchet MS"/>
              </a:rPr>
              <a:t>PROBEER HET</a:t>
            </a:r>
            <a:endParaRPr lang="nl-NL" sz="1400" b="1" dirty="0">
              <a:solidFill>
                <a:srgbClr val="5A9A70"/>
              </a:solidFill>
              <a:latin typeface="Trebuchet MS"/>
              <a:cs typeface="Trebuchet MS"/>
            </a:endParaRPr>
          </a:p>
        </p:txBody>
      </p:sp>
      <p:sp>
        <p:nvSpPr>
          <p:cNvPr id="48" name="Tekstvak 47"/>
          <p:cNvSpPr txBox="1"/>
          <p:nvPr/>
        </p:nvSpPr>
        <p:spPr>
          <a:xfrm>
            <a:off x="0" y="911423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128FBF"/>
                </a:solidFill>
                <a:latin typeface="Trebuchet MS"/>
                <a:cs typeface="Trebuchet MS"/>
              </a:rPr>
              <a:t>BEGIN</a:t>
            </a:r>
            <a:endParaRPr lang="nl-NL" b="1" dirty="0">
              <a:solidFill>
                <a:srgbClr val="128FB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8280" y="5926912"/>
            <a:ext cx="7556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04146" y="5927159"/>
            <a:ext cx="621156" cy="18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67" y="124815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20">
                <a:moveTo>
                  <a:pt x="195389" y="0"/>
                </a:moveTo>
                <a:lnTo>
                  <a:pt x="150566" y="4948"/>
                </a:lnTo>
                <a:lnTo>
                  <a:pt x="109458" y="19256"/>
                </a:lnTo>
                <a:lnTo>
                  <a:pt x="73218" y="41796"/>
                </a:lnTo>
                <a:lnTo>
                  <a:pt x="43000" y="71435"/>
                </a:lnTo>
                <a:lnTo>
                  <a:pt x="19956" y="107045"/>
                </a:lnTo>
                <a:lnTo>
                  <a:pt x="5238" y="147495"/>
                </a:lnTo>
                <a:lnTo>
                  <a:pt x="0" y="191655"/>
                </a:lnTo>
                <a:lnTo>
                  <a:pt x="4907" y="237244"/>
                </a:lnTo>
                <a:lnTo>
                  <a:pt x="19157" y="278817"/>
                </a:lnTo>
                <a:lnTo>
                  <a:pt x="41680" y="315287"/>
                </a:lnTo>
                <a:lnTo>
                  <a:pt x="71407" y="345565"/>
                </a:lnTo>
                <a:lnTo>
                  <a:pt x="107267" y="368563"/>
                </a:lnTo>
                <a:lnTo>
                  <a:pt x="148194" y="383193"/>
                </a:lnTo>
                <a:lnTo>
                  <a:pt x="193116" y="388365"/>
                </a:lnTo>
                <a:lnTo>
                  <a:pt x="237917" y="383339"/>
                </a:lnTo>
                <a:lnTo>
                  <a:pt x="279001" y="368860"/>
                </a:lnTo>
                <a:lnTo>
                  <a:pt x="315217" y="346072"/>
                </a:lnTo>
                <a:lnTo>
                  <a:pt x="345412" y="316117"/>
                </a:lnTo>
                <a:lnTo>
                  <a:pt x="368435" y="280140"/>
                </a:lnTo>
                <a:lnTo>
                  <a:pt x="383132" y="239283"/>
                </a:lnTo>
                <a:lnTo>
                  <a:pt x="385959" y="215137"/>
                </a:lnTo>
                <a:lnTo>
                  <a:pt x="57492" y="215137"/>
                </a:lnTo>
                <a:lnTo>
                  <a:pt x="55956" y="213144"/>
                </a:lnTo>
                <a:lnTo>
                  <a:pt x="54444" y="212089"/>
                </a:lnTo>
                <a:lnTo>
                  <a:pt x="54343" y="210921"/>
                </a:lnTo>
                <a:lnTo>
                  <a:pt x="52909" y="174142"/>
                </a:lnTo>
                <a:lnTo>
                  <a:pt x="57124" y="139025"/>
                </a:lnTo>
                <a:lnTo>
                  <a:pt x="69845" y="106438"/>
                </a:lnTo>
                <a:lnTo>
                  <a:pt x="93929" y="77254"/>
                </a:lnTo>
                <a:lnTo>
                  <a:pt x="103664" y="69164"/>
                </a:lnTo>
                <a:lnTo>
                  <a:pt x="110545" y="66346"/>
                </a:lnTo>
                <a:lnTo>
                  <a:pt x="339042" y="66346"/>
                </a:lnTo>
                <a:lnTo>
                  <a:pt x="316025" y="43124"/>
                </a:lnTo>
                <a:lnTo>
                  <a:pt x="280160" y="20036"/>
                </a:lnTo>
                <a:lnTo>
                  <a:pt x="239552" y="5262"/>
                </a:lnTo>
                <a:lnTo>
                  <a:pt x="195389" y="0"/>
                </a:lnTo>
                <a:close/>
              </a:path>
              <a:path w="388620" h="388620">
                <a:moveTo>
                  <a:pt x="339042" y="66346"/>
                </a:moveTo>
                <a:lnTo>
                  <a:pt x="110545" y="66346"/>
                </a:lnTo>
                <a:lnTo>
                  <a:pt x="117662" y="68626"/>
                </a:lnTo>
                <a:lnTo>
                  <a:pt x="128104" y="75831"/>
                </a:lnTo>
                <a:lnTo>
                  <a:pt x="131533" y="78346"/>
                </a:lnTo>
                <a:lnTo>
                  <a:pt x="134658" y="81267"/>
                </a:lnTo>
                <a:lnTo>
                  <a:pt x="140081" y="85813"/>
                </a:lnTo>
                <a:lnTo>
                  <a:pt x="110597" y="113066"/>
                </a:lnTo>
                <a:lnTo>
                  <a:pt x="86961" y="143508"/>
                </a:lnTo>
                <a:lnTo>
                  <a:pt x="69238" y="177434"/>
                </a:lnTo>
                <a:lnTo>
                  <a:pt x="57492" y="215137"/>
                </a:lnTo>
                <a:lnTo>
                  <a:pt x="385959" y="215137"/>
                </a:lnTo>
                <a:lnTo>
                  <a:pt x="388353" y="194690"/>
                </a:lnTo>
                <a:lnTo>
                  <a:pt x="383313" y="150309"/>
                </a:lnTo>
                <a:lnTo>
                  <a:pt x="368788" y="109456"/>
                </a:lnTo>
                <a:lnTo>
                  <a:pt x="345963" y="73329"/>
                </a:lnTo>
                <a:lnTo>
                  <a:pt x="339042" y="66346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744" y="0"/>
            <a:ext cx="1956267" cy="2076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234383"/>
            <a:ext cx="485140" cy="853440"/>
          </a:xfrm>
          <a:custGeom>
            <a:avLst/>
            <a:gdLst/>
            <a:ahLst/>
            <a:cxnLst/>
            <a:rect l="l" t="t" r="r" b="b"/>
            <a:pathLst>
              <a:path w="485140" h="853439">
                <a:moveTo>
                  <a:pt x="55284" y="0"/>
                </a:moveTo>
                <a:lnTo>
                  <a:pt x="9187" y="2629"/>
                </a:lnTo>
                <a:lnTo>
                  <a:pt x="0" y="4167"/>
                </a:lnTo>
                <a:lnTo>
                  <a:pt x="0" y="848852"/>
                </a:lnTo>
                <a:lnTo>
                  <a:pt x="13487" y="851003"/>
                </a:lnTo>
                <a:lnTo>
                  <a:pt x="60288" y="853414"/>
                </a:lnTo>
                <a:lnTo>
                  <a:pt x="107300" y="850850"/>
                </a:lnTo>
                <a:lnTo>
                  <a:pt x="152672" y="843481"/>
                </a:lnTo>
                <a:lnTo>
                  <a:pt x="196166" y="831551"/>
                </a:lnTo>
                <a:lnTo>
                  <a:pt x="237543" y="815303"/>
                </a:lnTo>
                <a:lnTo>
                  <a:pt x="276563" y="794981"/>
                </a:lnTo>
                <a:lnTo>
                  <a:pt x="312990" y="770827"/>
                </a:lnTo>
                <a:lnTo>
                  <a:pt x="346582" y="743085"/>
                </a:lnTo>
                <a:lnTo>
                  <a:pt x="377102" y="711998"/>
                </a:lnTo>
                <a:lnTo>
                  <a:pt x="404311" y="677809"/>
                </a:lnTo>
                <a:lnTo>
                  <a:pt x="427971" y="640762"/>
                </a:lnTo>
                <a:lnTo>
                  <a:pt x="447841" y="601099"/>
                </a:lnTo>
                <a:lnTo>
                  <a:pt x="463684" y="559063"/>
                </a:lnTo>
                <a:lnTo>
                  <a:pt x="475260" y="514899"/>
                </a:lnTo>
                <a:lnTo>
                  <a:pt x="481733" y="472744"/>
                </a:lnTo>
                <a:lnTo>
                  <a:pt x="358306" y="472744"/>
                </a:lnTo>
                <a:lnTo>
                  <a:pt x="345175" y="424346"/>
                </a:lnTo>
                <a:lnTo>
                  <a:pt x="327735" y="378749"/>
                </a:lnTo>
                <a:lnTo>
                  <a:pt x="306013" y="335834"/>
                </a:lnTo>
                <a:lnTo>
                  <a:pt x="280036" y="295478"/>
                </a:lnTo>
                <a:lnTo>
                  <a:pt x="249829" y="257561"/>
                </a:lnTo>
                <a:lnTo>
                  <a:pt x="215420" y="221961"/>
                </a:lnTo>
                <a:lnTo>
                  <a:pt x="176836" y="188556"/>
                </a:lnTo>
                <a:lnTo>
                  <a:pt x="184914" y="181693"/>
                </a:lnTo>
                <a:lnTo>
                  <a:pt x="226101" y="150792"/>
                </a:lnTo>
                <a:lnTo>
                  <a:pt x="241739" y="145784"/>
                </a:lnTo>
                <a:lnTo>
                  <a:pt x="380173" y="145784"/>
                </a:lnTo>
                <a:lnTo>
                  <a:pt x="373891" y="138213"/>
                </a:lnTo>
                <a:lnTo>
                  <a:pt x="342865" y="107779"/>
                </a:lnTo>
                <a:lnTo>
                  <a:pt x="308809" y="80600"/>
                </a:lnTo>
                <a:lnTo>
                  <a:pt x="271982" y="56927"/>
                </a:lnTo>
                <a:lnTo>
                  <a:pt x="232641" y="37013"/>
                </a:lnTo>
                <a:lnTo>
                  <a:pt x="191044" y="21111"/>
                </a:lnTo>
                <a:lnTo>
                  <a:pt x="147447" y="9473"/>
                </a:lnTo>
                <a:lnTo>
                  <a:pt x="102108" y="2351"/>
                </a:lnTo>
                <a:lnTo>
                  <a:pt x="55284" y="0"/>
                </a:lnTo>
                <a:close/>
              </a:path>
              <a:path w="485140" h="853439">
                <a:moveTo>
                  <a:pt x="380173" y="145784"/>
                </a:moveTo>
                <a:lnTo>
                  <a:pt x="241739" y="145784"/>
                </a:lnTo>
                <a:lnTo>
                  <a:pt x="256853" y="151981"/>
                </a:lnTo>
                <a:lnTo>
                  <a:pt x="278232" y="169760"/>
                </a:lnTo>
                <a:lnTo>
                  <a:pt x="311904" y="205382"/>
                </a:lnTo>
                <a:lnTo>
                  <a:pt x="336541" y="243712"/>
                </a:lnTo>
                <a:lnTo>
                  <a:pt x="353316" y="284392"/>
                </a:lnTo>
                <a:lnTo>
                  <a:pt x="363402" y="327067"/>
                </a:lnTo>
                <a:lnTo>
                  <a:pt x="367969" y="371379"/>
                </a:lnTo>
                <a:lnTo>
                  <a:pt x="368191" y="416971"/>
                </a:lnTo>
                <a:lnTo>
                  <a:pt x="365240" y="463486"/>
                </a:lnTo>
                <a:lnTo>
                  <a:pt x="365011" y="466051"/>
                </a:lnTo>
                <a:lnTo>
                  <a:pt x="361697" y="468363"/>
                </a:lnTo>
                <a:lnTo>
                  <a:pt x="358306" y="472744"/>
                </a:lnTo>
                <a:lnTo>
                  <a:pt x="481733" y="472744"/>
                </a:lnTo>
                <a:lnTo>
                  <a:pt x="482331" y="468849"/>
                </a:lnTo>
                <a:lnTo>
                  <a:pt x="484658" y="421157"/>
                </a:lnTo>
                <a:lnTo>
                  <a:pt x="482038" y="375014"/>
                </a:lnTo>
                <a:lnTo>
                  <a:pt x="474588" y="330358"/>
                </a:lnTo>
                <a:lnTo>
                  <a:pt x="462565" y="287441"/>
                </a:lnTo>
                <a:lnTo>
                  <a:pt x="446226" y="246515"/>
                </a:lnTo>
                <a:lnTo>
                  <a:pt x="425829" y="207834"/>
                </a:lnTo>
                <a:lnTo>
                  <a:pt x="401632" y="171649"/>
                </a:lnTo>
                <a:lnTo>
                  <a:pt x="380173" y="145784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460" y="2688107"/>
            <a:ext cx="4431539" cy="3632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9180" y="287282"/>
            <a:ext cx="703580" cy="348615"/>
          </a:xfrm>
          <a:custGeom>
            <a:avLst/>
            <a:gdLst/>
            <a:ahLst/>
            <a:cxnLst/>
            <a:rect l="l" t="t" r="r" b="b"/>
            <a:pathLst>
              <a:path w="703580" h="348615">
                <a:moveTo>
                  <a:pt x="359463" y="0"/>
                </a:moveTo>
                <a:lnTo>
                  <a:pt x="308787" y="6201"/>
                </a:lnTo>
                <a:lnTo>
                  <a:pt x="261755" y="18233"/>
                </a:lnTo>
                <a:lnTo>
                  <a:pt x="217296" y="35786"/>
                </a:lnTo>
                <a:lnTo>
                  <a:pt x="175792" y="58462"/>
                </a:lnTo>
                <a:lnTo>
                  <a:pt x="137624" y="85865"/>
                </a:lnTo>
                <a:lnTo>
                  <a:pt x="103173" y="117601"/>
                </a:lnTo>
                <a:lnTo>
                  <a:pt x="72819" y="153271"/>
                </a:lnTo>
                <a:lnTo>
                  <a:pt x="46944" y="192481"/>
                </a:lnTo>
                <a:lnTo>
                  <a:pt x="25928" y="234834"/>
                </a:lnTo>
                <a:lnTo>
                  <a:pt x="10153" y="279934"/>
                </a:lnTo>
                <a:lnTo>
                  <a:pt x="0" y="327384"/>
                </a:lnTo>
                <a:lnTo>
                  <a:pt x="370" y="334614"/>
                </a:lnTo>
                <a:lnTo>
                  <a:pt x="17157" y="348301"/>
                </a:lnTo>
                <a:lnTo>
                  <a:pt x="26936" y="348301"/>
                </a:lnTo>
                <a:lnTo>
                  <a:pt x="34734" y="341799"/>
                </a:lnTo>
                <a:lnTo>
                  <a:pt x="36080" y="332744"/>
                </a:lnTo>
                <a:lnTo>
                  <a:pt x="46611" y="285149"/>
                </a:lnTo>
                <a:lnTo>
                  <a:pt x="63377" y="240230"/>
                </a:lnTo>
                <a:lnTo>
                  <a:pt x="85904" y="198479"/>
                </a:lnTo>
                <a:lnTo>
                  <a:pt x="113720" y="160387"/>
                </a:lnTo>
                <a:lnTo>
                  <a:pt x="146352" y="126447"/>
                </a:lnTo>
                <a:lnTo>
                  <a:pt x="183327" y="97150"/>
                </a:lnTo>
                <a:lnTo>
                  <a:pt x="224172" y="72989"/>
                </a:lnTo>
                <a:lnTo>
                  <a:pt x="268415" y="54455"/>
                </a:lnTo>
                <a:lnTo>
                  <a:pt x="315582" y="42041"/>
                </a:lnTo>
                <a:lnTo>
                  <a:pt x="367194" y="36161"/>
                </a:lnTo>
                <a:lnTo>
                  <a:pt x="543633" y="36161"/>
                </a:lnTo>
                <a:lnTo>
                  <a:pt x="506529" y="20564"/>
                </a:lnTo>
                <a:lnTo>
                  <a:pt x="458908" y="7422"/>
                </a:lnTo>
                <a:lnTo>
                  <a:pt x="409695" y="487"/>
                </a:lnTo>
                <a:lnTo>
                  <a:pt x="359463" y="0"/>
                </a:lnTo>
                <a:close/>
              </a:path>
              <a:path w="703580" h="348615">
                <a:moveTo>
                  <a:pt x="543633" y="36161"/>
                </a:moveTo>
                <a:lnTo>
                  <a:pt x="367194" y="36161"/>
                </a:lnTo>
                <a:lnTo>
                  <a:pt x="418202" y="37907"/>
                </a:lnTo>
                <a:lnTo>
                  <a:pt x="467870" y="46969"/>
                </a:lnTo>
                <a:lnTo>
                  <a:pt x="515459" y="63037"/>
                </a:lnTo>
                <a:lnTo>
                  <a:pt x="560233" y="85799"/>
                </a:lnTo>
                <a:lnTo>
                  <a:pt x="601455" y="114946"/>
                </a:lnTo>
                <a:lnTo>
                  <a:pt x="638387" y="150167"/>
                </a:lnTo>
                <a:lnTo>
                  <a:pt x="670293" y="191151"/>
                </a:lnTo>
                <a:lnTo>
                  <a:pt x="675426" y="196265"/>
                </a:lnTo>
                <a:lnTo>
                  <a:pt x="681897" y="198914"/>
                </a:lnTo>
                <a:lnTo>
                  <a:pt x="688888" y="198949"/>
                </a:lnTo>
                <a:lnTo>
                  <a:pt x="695579" y="196219"/>
                </a:lnTo>
                <a:lnTo>
                  <a:pt x="700692" y="191089"/>
                </a:lnTo>
                <a:lnTo>
                  <a:pt x="703351" y="184622"/>
                </a:lnTo>
                <a:lnTo>
                  <a:pt x="703390" y="177629"/>
                </a:lnTo>
                <a:lnTo>
                  <a:pt x="700646" y="170920"/>
                </a:lnTo>
                <a:lnTo>
                  <a:pt x="669601" y="130367"/>
                </a:lnTo>
                <a:lnTo>
                  <a:pt x="634093" y="94813"/>
                </a:lnTo>
                <a:lnTo>
                  <a:pt x="594695" y="64501"/>
                </a:lnTo>
                <a:lnTo>
                  <a:pt x="551983" y="39670"/>
                </a:lnTo>
                <a:lnTo>
                  <a:pt x="543633" y="36161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87017" y="460789"/>
            <a:ext cx="399415" cy="171450"/>
          </a:xfrm>
          <a:custGeom>
            <a:avLst/>
            <a:gdLst/>
            <a:ahLst/>
            <a:cxnLst/>
            <a:rect l="l" t="t" r="r" b="b"/>
            <a:pathLst>
              <a:path w="399414" h="171450">
                <a:moveTo>
                  <a:pt x="221254" y="0"/>
                </a:moveTo>
                <a:lnTo>
                  <a:pt x="176122" y="5630"/>
                </a:lnTo>
                <a:lnTo>
                  <a:pt x="132787" y="19505"/>
                </a:lnTo>
                <a:lnTo>
                  <a:pt x="92917" y="40961"/>
                </a:lnTo>
                <a:lnTo>
                  <a:pt x="57292" y="69377"/>
                </a:lnTo>
                <a:lnTo>
                  <a:pt x="26693" y="104129"/>
                </a:lnTo>
                <a:lnTo>
                  <a:pt x="1903" y="144594"/>
                </a:lnTo>
                <a:lnTo>
                  <a:pt x="0" y="151581"/>
                </a:lnTo>
                <a:lnTo>
                  <a:pt x="895" y="158511"/>
                </a:lnTo>
                <a:lnTo>
                  <a:pt x="4327" y="164602"/>
                </a:lnTo>
                <a:lnTo>
                  <a:pt x="10031" y="169067"/>
                </a:lnTo>
                <a:lnTo>
                  <a:pt x="12660" y="170387"/>
                </a:lnTo>
                <a:lnTo>
                  <a:pt x="15454" y="171010"/>
                </a:lnTo>
                <a:lnTo>
                  <a:pt x="24877" y="171010"/>
                </a:lnTo>
                <a:lnTo>
                  <a:pt x="31316" y="167327"/>
                </a:lnTo>
                <a:lnTo>
                  <a:pt x="34517" y="160939"/>
                </a:lnTo>
                <a:lnTo>
                  <a:pt x="62000" y="118072"/>
                </a:lnTo>
                <a:lnTo>
                  <a:pt x="96942" y="83135"/>
                </a:lnTo>
                <a:lnTo>
                  <a:pt x="138035" y="57176"/>
                </a:lnTo>
                <a:lnTo>
                  <a:pt x="183970" y="41241"/>
                </a:lnTo>
                <a:lnTo>
                  <a:pt x="232330" y="36384"/>
                </a:lnTo>
                <a:lnTo>
                  <a:pt x="359465" y="36384"/>
                </a:lnTo>
                <a:lnTo>
                  <a:pt x="353107" y="32155"/>
                </a:lnTo>
                <a:lnTo>
                  <a:pt x="310724" y="13498"/>
                </a:lnTo>
                <a:lnTo>
                  <a:pt x="266447" y="2701"/>
                </a:lnTo>
                <a:lnTo>
                  <a:pt x="221254" y="0"/>
                </a:lnTo>
                <a:close/>
              </a:path>
              <a:path w="399414" h="171450">
                <a:moveTo>
                  <a:pt x="359465" y="36384"/>
                </a:moveTo>
                <a:lnTo>
                  <a:pt x="232330" y="36384"/>
                </a:lnTo>
                <a:lnTo>
                  <a:pt x="280533" y="42656"/>
                </a:lnTo>
                <a:lnTo>
                  <a:pt x="326944" y="59660"/>
                </a:lnTo>
                <a:lnTo>
                  <a:pt x="369924" y="86999"/>
                </a:lnTo>
                <a:lnTo>
                  <a:pt x="376380" y="90291"/>
                </a:lnTo>
                <a:lnTo>
                  <a:pt x="383351" y="90838"/>
                </a:lnTo>
                <a:lnTo>
                  <a:pt x="390012" y="88732"/>
                </a:lnTo>
                <a:lnTo>
                  <a:pt x="395540" y="84066"/>
                </a:lnTo>
                <a:lnTo>
                  <a:pt x="398839" y="77616"/>
                </a:lnTo>
                <a:lnTo>
                  <a:pt x="399389" y="70646"/>
                </a:lnTo>
                <a:lnTo>
                  <a:pt x="397284" y="63979"/>
                </a:lnTo>
                <a:lnTo>
                  <a:pt x="392619" y="58437"/>
                </a:lnTo>
                <a:lnTo>
                  <a:pt x="359465" y="36384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3194" y="5184378"/>
            <a:ext cx="542925" cy="412115"/>
          </a:xfrm>
          <a:custGeom>
            <a:avLst/>
            <a:gdLst/>
            <a:ahLst/>
            <a:cxnLst/>
            <a:rect l="l" t="t" r="r" b="b"/>
            <a:pathLst>
              <a:path w="542925" h="412114">
                <a:moveTo>
                  <a:pt x="536319" y="238645"/>
                </a:moveTo>
                <a:lnTo>
                  <a:pt x="512000" y="238645"/>
                </a:lnTo>
                <a:lnTo>
                  <a:pt x="518261" y="406819"/>
                </a:lnTo>
                <a:lnTo>
                  <a:pt x="523659" y="411975"/>
                </a:lnTo>
                <a:lnTo>
                  <a:pt x="530466" y="411975"/>
                </a:lnTo>
                <a:lnTo>
                  <a:pt x="537337" y="411708"/>
                </a:lnTo>
                <a:lnTo>
                  <a:pt x="542569" y="406069"/>
                </a:lnTo>
                <a:lnTo>
                  <a:pt x="536319" y="238645"/>
                </a:lnTo>
                <a:close/>
              </a:path>
              <a:path w="542925" h="412114">
                <a:moveTo>
                  <a:pt x="372831" y="133743"/>
                </a:moveTo>
                <a:lnTo>
                  <a:pt x="348513" y="133743"/>
                </a:lnTo>
                <a:lnTo>
                  <a:pt x="348132" y="309613"/>
                </a:lnTo>
                <a:lnTo>
                  <a:pt x="350367" y="313575"/>
                </a:lnTo>
                <a:lnTo>
                  <a:pt x="357708" y="317995"/>
                </a:lnTo>
                <a:lnTo>
                  <a:pt x="362254" y="318096"/>
                </a:lnTo>
                <a:lnTo>
                  <a:pt x="424391" y="285140"/>
                </a:lnTo>
                <a:lnTo>
                  <a:pt x="372503" y="285140"/>
                </a:lnTo>
                <a:lnTo>
                  <a:pt x="372831" y="133743"/>
                </a:lnTo>
                <a:close/>
              </a:path>
              <a:path w="542925" h="412114">
                <a:moveTo>
                  <a:pt x="521411" y="206133"/>
                </a:moveTo>
                <a:lnTo>
                  <a:pt x="490601" y="222465"/>
                </a:lnTo>
                <a:lnTo>
                  <a:pt x="372503" y="285140"/>
                </a:lnTo>
                <a:lnTo>
                  <a:pt x="424391" y="285140"/>
                </a:lnTo>
                <a:lnTo>
                  <a:pt x="512000" y="238645"/>
                </a:lnTo>
                <a:lnTo>
                  <a:pt x="536319" y="238645"/>
                </a:lnTo>
                <a:lnTo>
                  <a:pt x="535406" y="214185"/>
                </a:lnTo>
                <a:lnTo>
                  <a:pt x="533120" y="210375"/>
                </a:lnTo>
                <a:lnTo>
                  <a:pt x="525868" y="206197"/>
                </a:lnTo>
                <a:lnTo>
                  <a:pt x="521411" y="206133"/>
                </a:lnTo>
                <a:close/>
              </a:path>
              <a:path w="542925" h="412114">
                <a:moveTo>
                  <a:pt x="182744" y="32753"/>
                </a:moveTo>
                <a:lnTo>
                  <a:pt x="158369" y="32753"/>
                </a:lnTo>
                <a:lnTo>
                  <a:pt x="170764" y="214744"/>
                </a:lnTo>
                <a:lnTo>
                  <a:pt x="173126" y="218452"/>
                </a:lnTo>
                <a:lnTo>
                  <a:pt x="180378" y="222453"/>
                </a:lnTo>
                <a:lnTo>
                  <a:pt x="184795" y="222453"/>
                </a:lnTo>
                <a:lnTo>
                  <a:pt x="244516" y="190093"/>
                </a:lnTo>
                <a:lnTo>
                  <a:pt x="193459" y="190093"/>
                </a:lnTo>
                <a:lnTo>
                  <a:pt x="182744" y="32753"/>
                </a:lnTo>
                <a:close/>
              </a:path>
              <a:path w="542925" h="412114">
                <a:moveTo>
                  <a:pt x="358711" y="100571"/>
                </a:moveTo>
                <a:lnTo>
                  <a:pt x="193459" y="190093"/>
                </a:lnTo>
                <a:lnTo>
                  <a:pt x="244516" y="190093"/>
                </a:lnTo>
                <a:lnTo>
                  <a:pt x="348513" y="133743"/>
                </a:lnTo>
                <a:lnTo>
                  <a:pt x="372831" y="133743"/>
                </a:lnTo>
                <a:lnTo>
                  <a:pt x="372884" y="109054"/>
                </a:lnTo>
                <a:lnTo>
                  <a:pt x="370636" y="105079"/>
                </a:lnTo>
                <a:lnTo>
                  <a:pt x="363258" y="100672"/>
                </a:lnTo>
                <a:lnTo>
                  <a:pt x="358711" y="100571"/>
                </a:lnTo>
                <a:close/>
              </a:path>
              <a:path w="542925" h="412114">
                <a:moveTo>
                  <a:pt x="171284" y="0"/>
                </a:moveTo>
                <a:lnTo>
                  <a:pt x="166852" y="38"/>
                </a:lnTo>
                <a:lnTo>
                  <a:pt x="2057" y="93091"/>
                </a:lnTo>
                <a:lnTo>
                  <a:pt x="0" y="100520"/>
                </a:lnTo>
                <a:lnTo>
                  <a:pt x="6616" y="112217"/>
                </a:lnTo>
                <a:lnTo>
                  <a:pt x="14033" y="114261"/>
                </a:lnTo>
                <a:lnTo>
                  <a:pt x="158369" y="32753"/>
                </a:lnTo>
                <a:lnTo>
                  <a:pt x="182744" y="32753"/>
                </a:lnTo>
                <a:lnTo>
                  <a:pt x="181038" y="7696"/>
                </a:lnTo>
                <a:lnTo>
                  <a:pt x="178638" y="3949"/>
                </a:lnTo>
                <a:lnTo>
                  <a:pt x="171284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4102" y="6094333"/>
            <a:ext cx="420370" cy="306705"/>
          </a:xfrm>
          <a:custGeom>
            <a:avLst/>
            <a:gdLst/>
            <a:ahLst/>
            <a:cxnLst/>
            <a:rect l="l" t="t" r="r" b="b"/>
            <a:pathLst>
              <a:path w="420369" h="306704">
                <a:moveTo>
                  <a:pt x="106807" y="0"/>
                </a:moveTo>
                <a:lnTo>
                  <a:pt x="108795" y="32727"/>
                </a:lnTo>
                <a:lnTo>
                  <a:pt x="110532" y="61975"/>
                </a:lnTo>
                <a:lnTo>
                  <a:pt x="112498" y="91961"/>
                </a:lnTo>
                <a:lnTo>
                  <a:pt x="114858" y="121627"/>
                </a:lnTo>
                <a:lnTo>
                  <a:pt x="115108" y="134322"/>
                </a:lnTo>
                <a:lnTo>
                  <a:pt x="112790" y="145421"/>
                </a:lnTo>
                <a:lnTo>
                  <a:pt x="106931" y="154910"/>
                </a:lnTo>
                <a:lnTo>
                  <a:pt x="96558" y="162775"/>
                </a:lnTo>
                <a:lnTo>
                  <a:pt x="89550" y="167208"/>
                </a:lnTo>
                <a:lnTo>
                  <a:pt x="82923" y="172338"/>
                </a:lnTo>
                <a:lnTo>
                  <a:pt x="76464" y="177774"/>
                </a:lnTo>
                <a:lnTo>
                  <a:pt x="69964" y="183121"/>
                </a:lnTo>
                <a:lnTo>
                  <a:pt x="0" y="238086"/>
                </a:lnTo>
                <a:lnTo>
                  <a:pt x="6997" y="240322"/>
                </a:lnTo>
                <a:lnTo>
                  <a:pt x="11417" y="241973"/>
                </a:lnTo>
                <a:lnTo>
                  <a:pt x="100488" y="265231"/>
                </a:lnTo>
                <a:lnTo>
                  <a:pt x="139382" y="274586"/>
                </a:lnTo>
                <a:lnTo>
                  <a:pt x="144043" y="279666"/>
                </a:lnTo>
                <a:lnTo>
                  <a:pt x="147647" y="289890"/>
                </a:lnTo>
                <a:lnTo>
                  <a:pt x="153554" y="306466"/>
                </a:lnTo>
                <a:lnTo>
                  <a:pt x="261963" y="306466"/>
                </a:lnTo>
                <a:lnTo>
                  <a:pt x="265214" y="301256"/>
                </a:lnTo>
                <a:lnTo>
                  <a:pt x="270459" y="292760"/>
                </a:lnTo>
                <a:lnTo>
                  <a:pt x="276263" y="289890"/>
                </a:lnTo>
                <a:lnTo>
                  <a:pt x="420141" y="284632"/>
                </a:lnTo>
                <a:lnTo>
                  <a:pt x="403414" y="263776"/>
                </a:lnTo>
                <a:lnTo>
                  <a:pt x="387405" y="243544"/>
                </a:lnTo>
                <a:lnTo>
                  <a:pt x="371394" y="224203"/>
                </a:lnTo>
                <a:lnTo>
                  <a:pt x="354660" y="206019"/>
                </a:lnTo>
                <a:lnTo>
                  <a:pt x="340290" y="188241"/>
                </a:lnTo>
                <a:lnTo>
                  <a:pt x="332579" y="169887"/>
                </a:lnTo>
                <a:lnTo>
                  <a:pt x="331762" y="149990"/>
                </a:lnTo>
                <a:lnTo>
                  <a:pt x="338074" y="127584"/>
                </a:lnTo>
                <a:lnTo>
                  <a:pt x="346529" y="104231"/>
                </a:lnTo>
                <a:lnTo>
                  <a:pt x="353592" y="79673"/>
                </a:lnTo>
                <a:lnTo>
                  <a:pt x="229620" y="79673"/>
                </a:lnTo>
                <a:lnTo>
                  <a:pt x="222368" y="77648"/>
                </a:lnTo>
                <a:lnTo>
                  <a:pt x="214998" y="73126"/>
                </a:lnTo>
                <a:lnTo>
                  <a:pt x="203544" y="64744"/>
                </a:lnTo>
                <a:lnTo>
                  <a:pt x="191801" y="56740"/>
                </a:lnTo>
                <a:lnTo>
                  <a:pt x="168071" y="41059"/>
                </a:lnTo>
                <a:lnTo>
                  <a:pt x="106807" y="0"/>
                </a:lnTo>
                <a:close/>
              </a:path>
              <a:path w="420369" h="306704">
                <a:moveTo>
                  <a:pt x="366674" y="29768"/>
                </a:moveTo>
                <a:lnTo>
                  <a:pt x="360324" y="31737"/>
                </a:lnTo>
                <a:lnTo>
                  <a:pt x="356247" y="32727"/>
                </a:lnTo>
                <a:lnTo>
                  <a:pt x="298762" y="55164"/>
                </a:lnTo>
                <a:lnTo>
                  <a:pt x="272078" y="65762"/>
                </a:lnTo>
                <a:lnTo>
                  <a:pt x="245490" y="76695"/>
                </a:lnTo>
                <a:lnTo>
                  <a:pt x="237185" y="79316"/>
                </a:lnTo>
                <a:lnTo>
                  <a:pt x="229620" y="79673"/>
                </a:lnTo>
                <a:lnTo>
                  <a:pt x="353592" y="79673"/>
                </a:lnTo>
                <a:lnTo>
                  <a:pt x="359909" y="55149"/>
                </a:lnTo>
                <a:lnTo>
                  <a:pt x="366674" y="29768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064" y="2086926"/>
            <a:ext cx="703580" cy="348615"/>
          </a:xfrm>
          <a:custGeom>
            <a:avLst/>
            <a:gdLst/>
            <a:ahLst/>
            <a:cxnLst/>
            <a:rect l="l" t="t" r="r" b="b"/>
            <a:pathLst>
              <a:path w="703580" h="348614">
                <a:moveTo>
                  <a:pt x="359477" y="0"/>
                </a:moveTo>
                <a:lnTo>
                  <a:pt x="308787" y="6198"/>
                </a:lnTo>
                <a:lnTo>
                  <a:pt x="261755" y="18230"/>
                </a:lnTo>
                <a:lnTo>
                  <a:pt x="217296" y="35782"/>
                </a:lnTo>
                <a:lnTo>
                  <a:pt x="175792" y="58458"/>
                </a:lnTo>
                <a:lnTo>
                  <a:pt x="137624" y="85862"/>
                </a:lnTo>
                <a:lnTo>
                  <a:pt x="103173" y="117597"/>
                </a:lnTo>
                <a:lnTo>
                  <a:pt x="72819" y="153268"/>
                </a:lnTo>
                <a:lnTo>
                  <a:pt x="46944" y="192478"/>
                </a:lnTo>
                <a:lnTo>
                  <a:pt x="25928" y="234831"/>
                </a:lnTo>
                <a:lnTo>
                  <a:pt x="10153" y="279930"/>
                </a:lnTo>
                <a:lnTo>
                  <a:pt x="0" y="327381"/>
                </a:lnTo>
                <a:lnTo>
                  <a:pt x="370" y="334611"/>
                </a:lnTo>
                <a:lnTo>
                  <a:pt x="17157" y="348298"/>
                </a:lnTo>
                <a:lnTo>
                  <a:pt x="26936" y="348298"/>
                </a:lnTo>
                <a:lnTo>
                  <a:pt x="34734" y="341795"/>
                </a:lnTo>
                <a:lnTo>
                  <a:pt x="36080" y="332740"/>
                </a:lnTo>
                <a:lnTo>
                  <a:pt x="46611" y="285146"/>
                </a:lnTo>
                <a:lnTo>
                  <a:pt x="63378" y="240227"/>
                </a:lnTo>
                <a:lnTo>
                  <a:pt x="85907" y="198476"/>
                </a:lnTo>
                <a:lnTo>
                  <a:pt x="113724" y="160384"/>
                </a:lnTo>
                <a:lnTo>
                  <a:pt x="146357" y="126444"/>
                </a:lnTo>
                <a:lnTo>
                  <a:pt x="183332" y="97147"/>
                </a:lnTo>
                <a:lnTo>
                  <a:pt x="224177" y="72985"/>
                </a:lnTo>
                <a:lnTo>
                  <a:pt x="268418" y="54451"/>
                </a:lnTo>
                <a:lnTo>
                  <a:pt x="315582" y="42037"/>
                </a:lnTo>
                <a:lnTo>
                  <a:pt x="367190" y="36172"/>
                </a:lnTo>
                <a:lnTo>
                  <a:pt x="543677" y="36172"/>
                </a:lnTo>
                <a:lnTo>
                  <a:pt x="506555" y="20567"/>
                </a:lnTo>
                <a:lnTo>
                  <a:pt x="458934" y="7425"/>
                </a:lnTo>
                <a:lnTo>
                  <a:pt x="409717" y="489"/>
                </a:lnTo>
                <a:lnTo>
                  <a:pt x="359477" y="0"/>
                </a:lnTo>
                <a:close/>
              </a:path>
              <a:path w="703580" h="348614">
                <a:moveTo>
                  <a:pt x="543677" y="36172"/>
                </a:moveTo>
                <a:lnTo>
                  <a:pt x="367190" y="36172"/>
                </a:lnTo>
                <a:lnTo>
                  <a:pt x="418197" y="37925"/>
                </a:lnTo>
                <a:lnTo>
                  <a:pt x="467864" y="46988"/>
                </a:lnTo>
                <a:lnTo>
                  <a:pt x="515454" y="63052"/>
                </a:lnTo>
                <a:lnTo>
                  <a:pt x="560230" y="85809"/>
                </a:lnTo>
                <a:lnTo>
                  <a:pt x="601453" y="114950"/>
                </a:lnTo>
                <a:lnTo>
                  <a:pt x="638387" y="150166"/>
                </a:lnTo>
                <a:lnTo>
                  <a:pt x="670293" y="191148"/>
                </a:lnTo>
                <a:lnTo>
                  <a:pt x="675415" y="196253"/>
                </a:lnTo>
                <a:lnTo>
                  <a:pt x="681880" y="198906"/>
                </a:lnTo>
                <a:lnTo>
                  <a:pt x="688875" y="198947"/>
                </a:lnTo>
                <a:lnTo>
                  <a:pt x="695591" y="196215"/>
                </a:lnTo>
                <a:lnTo>
                  <a:pt x="700703" y="191086"/>
                </a:lnTo>
                <a:lnTo>
                  <a:pt x="703359" y="184620"/>
                </a:lnTo>
                <a:lnTo>
                  <a:pt x="703398" y="177631"/>
                </a:lnTo>
                <a:lnTo>
                  <a:pt x="700658" y="170929"/>
                </a:lnTo>
                <a:lnTo>
                  <a:pt x="669615" y="130373"/>
                </a:lnTo>
                <a:lnTo>
                  <a:pt x="634110" y="94817"/>
                </a:lnTo>
                <a:lnTo>
                  <a:pt x="594716" y="64504"/>
                </a:lnTo>
                <a:lnTo>
                  <a:pt x="552007" y="39673"/>
                </a:lnTo>
                <a:lnTo>
                  <a:pt x="543677" y="36172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3899" y="2260426"/>
            <a:ext cx="399415" cy="171450"/>
          </a:xfrm>
          <a:custGeom>
            <a:avLst/>
            <a:gdLst/>
            <a:ahLst/>
            <a:cxnLst/>
            <a:rect l="l" t="t" r="r" b="b"/>
            <a:pathLst>
              <a:path w="399415" h="171450">
                <a:moveTo>
                  <a:pt x="221276" y="0"/>
                </a:moveTo>
                <a:lnTo>
                  <a:pt x="176129" y="5634"/>
                </a:lnTo>
                <a:lnTo>
                  <a:pt x="132801" y="19508"/>
                </a:lnTo>
                <a:lnTo>
                  <a:pt x="92933" y="40964"/>
                </a:lnTo>
                <a:lnTo>
                  <a:pt x="57306" y="69378"/>
                </a:lnTo>
                <a:lnTo>
                  <a:pt x="26700" y="104126"/>
                </a:lnTo>
                <a:lnTo>
                  <a:pt x="1898" y="144585"/>
                </a:lnTo>
                <a:lnTo>
                  <a:pt x="0" y="151579"/>
                </a:lnTo>
                <a:lnTo>
                  <a:pt x="894" y="158513"/>
                </a:lnTo>
                <a:lnTo>
                  <a:pt x="4323" y="164605"/>
                </a:lnTo>
                <a:lnTo>
                  <a:pt x="10026" y="169070"/>
                </a:lnTo>
                <a:lnTo>
                  <a:pt x="12642" y="170391"/>
                </a:lnTo>
                <a:lnTo>
                  <a:pt x="15436" y="171013"/>
                </a:lnTo>
                <a:lnTo>
                  <a:pt x="24872" y="171013"/>
                </a:lnTo>
                <a:lnTo>
                  <a:pt x="31311" y="167330"/>
                </a:lnTo>
                <a:lnTo>
                  <a:pt x="34511" y="160955"/>
                </a:lnTo>
                <a:lnTo>
                  <a:pt x="62003" y="118080"/>
                </a:lnTo>
                <a:lnTo>
                  <a:pt x="96952" y="83137"/>
                </a:lnTo>
                <a:lnTo>
                  <a:pt x="138048" y="57180"/>
                </a:lnTo>
                <a:lnTo>
                  <a:pt x="183978" y="41258"/>
                </a:lnTo>
                <a:lnTo>
                  <a:pt x="232355" y="36393"/>
                </a:lnTo>
                <a:lnTo>
                  <a:pt x="359479" y="36393"/>
                </a:lnTo>
                <a:lnTo>
                  <a:pt x="353118" y="32163"/>
                </a:lnTo>
                <a:lnTo>
                  <a:pt x="310742" y="13503"/>
                </a:lnTo>
                <a:lnTo>
                  <a:pt x="266471" y="2702"/>
                </a:lnTo>
                <a:lnTo>
                  <a:pt x="221276" y="0"/>
                </a:lnTo>
                <a:close/>
              </a:path>
              <a:path w="399415" h="171450">
                <a:moveTo>
                  <a:pt x="359479" y="36393"/>
                </a:moveTo>
                <a:lnTo>
                  <a:pt x="232355" y="36393"/>
                </a:lnTo>
                <a:lnTo>
                  <a:pt x="280558" y="42661"/>
                </a:lnTo>
                <a:lnTo>
                  <a:pt x="326956" y="59663"/>
                </a:lnTo>
                <a:lnTo>
                  <a:pt x="369918" y="87003"/>
                </a:lnTo>
                <a:lnTo>
                  <a:pt x="376370" y="90295"/>
                </a:lnTo>
                <a:lnTo>
                  <a:pt x="383342" y="90842"/>
                </a:lnTo>
                <a:lnTo>
                  <a:pt x="390010" y="88735"/>
                </a:lnTo>
                <a:lnTo>
                  <a:pt x="395547" y="84069"/>
                </a:lnTo>
                <a:lnTo>
                  <a:pt x="398846" y="77620"/>
                </a:lnTo>
                <a:lnTo>
                  <a:pt x="399397" y="70650"/>
                </a:lnTo>
                <a:lnTo>
                  <a:pt x="397292" y="63983"/>
                </a:lnTo>
                <a:lnTo>
                  <a:pt x="392626" y="58441"/>
                </a:lnTo>
                <a:lnTo>
                  <a:pt x="359479" y="36393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77528" y="386588"/>
            <a:ext cx="1794510" cy="1438275"/>
          </a:xfrm>
          <a:custGeom>
            <a:avLst/>
            <a:gdLst/>
            <a:ahLst/>
            <a:cxnLst/>
            <a:rect l="l" t="t" r="r" b="b"/>
            <a:pathLst>
              <a:path w="1794510" h="1438275">
                <a:moveTo>
                  <a:pt x="1751253" y="1378153"/>
                </a:moveTo>
                <a:lnTo>
                  <a:pt x="1708204" y="1391499"/>
                </a:lnTo>
                <a:lnTo>
                  <a:pt x="1638832" y="1404913"/>
                </a:lnTo>
                <a:lnTo>
                  <a:pt x="1596351" y="1408010"/>
                </a:lnTo>
                <a:lnTo>
                  <a:pt x="1589849" y="1415097"/>
                </a:lnTo>
                <a:lnTo>
                  <a:pt x="1590535" y="1431658"/>
                </a:lnTo>
                <a:lnTo>
                  <a:pt x="1597266" y="1438046"/>
                </a:lnTo>
                <a:lnTo>
                  <a:pt x="1605800" y="1438046"/>
                </a:lnTo>
                <a:lnTo>
                  <a:pt x="1678936" y="1429399"/>
                </a:lnTo>
                <a:lnTo>
                  <a:pt x="1753019" y="1409649"/>
                </a:lnTo>
                <a:lnTo>
                  <a:pt x="1765223" y="1398320"/>
                </a:lnTo>
                <a:lnTo>
                  <a:pt x="1759826" y="1382433"/>
                </a:lnTo>
                <a:lnTo>
                  <a:pt x="1751253" y="1378153"/>
                </a:lnTo>
                <a:close/>
              </a:path>
              <a:path w="1794510" h="1438275">
                <a:moveTo>
                  <a:pt x="1340548" y="1313027"/>
                </a:moveTo>
                <a:lnTo>
                  <a:pt x="1330947" y="1313535"/>
                </a:lnTo>
                <a:lnTo>
                  <a:pt x="1319745" y="1326070"/>
                </a:lnTo>
                <a:lnTo>
                  <a:pt x="1320279" y="1335671"/>
                </a:lnTo>
                <a:lnTo>
                  <a:pt x="1356382" y="1365423"/>
                </a:lnTo>
                <a:lnTo>
                  <a:pt x="1421614" y="1403656"/>
                </a:lnTo>
                <a:lnTo>
                  <a:pt x="1458391" y="1418145"/>
                </a:lnTo>
                <a:lnTo>
                  <a:pt x="1460042" y="1418412"/>
                </a:lnTo>
                <a:lnTo>
                  <a:pt x="1467992" y="1418412"/>
                </a:lnTo>
                <a:lnTo>
                  <a:pt x="1473911" y="1414411"/>
                </a:lnTo>
                <a:lnTo>
                  <a:pt x="1478737" y="1400136"/>
                </a:lnTo>
                <a:lnTo>
                  <a:pt x="1474482" y="1391500"/>
                </a:lnTo>
                <a:lnTo>
                  <a:pt x="1466532" y="1388808"/>
                </a:lnTo>
                <a:lnTo>
                  <a:pt x="1434229" y="1375995"/>
                </a:lnTo>
                <a:lnTo>
                  <a:pt x="1403435" y="1359982"/>
                </a:lnTo>
                <a:lnTo>
                  <a:pt x="1374256" y="1340831"/>
                </a:lnTo>
                <a:lnTo>
                  <a:pt x="1346796" y="1318602"/>
                </a:lnTo>
                <a:lnTo>
                  <a:pt x="1340548" y="1313027"/>
                </a:lnTo>
                <a:close/>
              </a:path>
              <a:path w="1794510" h="1438275">
                <a:moveTo>
                  <a:pt x="27343" y="1072057"/>
                </a:moveTo>
                <a:lnTo>
                  <a:pt x="13072" y="1121567"/>
                </a:lnTo>
                <a:lnTo>
                  <a:pt x="4334" y="1194505"/>
                </a:lnTo>
                <a:lnTo>
                  <a:pt x="0" y="1240015"/>
                </a:lnTo>
                <a:lnTo>
                  <a:pt x="6184" y="1247393"/>
                </a:lnTo>
                <a:lnTo>
                  <a:pt x="14998" y="1248181"/>
                </a:lnTo>
                <a:lnTo>
                  <a:pt x="23699" y="1248181"/>
                </a:lnTo>
                <a:lnTo>
                  <a:pt x="30327" y="1242250"/>
                </a:lnTo>
                <a:lnTo>
                  <a:pt x="31026" y="1234338"/>
                </a:lnTo>
                <a:lnTo>
                  <a:pt x="34565" y="1197666"/>
                </a:lnTo>
                <a:lnTo>
                  <a:pt x="38620" y="1161403"/>
                </a:lnTo>
                <a:lnTo>
                  <a:pt x="43181" y="1125676"/>
                </a:lnTo>
                <a:lnTo>
                  <a:pt x="48234" y="1090612"/>
                </a:lnTo>
                <a:lnTo>
                  <a:pt x="49504" y="1082306"/>
                </a:lnTo>
                <a:lnTo>
                  <a:pt x="43802" y="1074559"/>
                </a:lnTo>
                <a:lnTo>
                  <a:pt x="27343" y="1072057"/>
                </a:lnTo>
                <a:close/>
              </a:path>
              <a:path w="1794510" h="1438275">
                <a:moveTo>
                  <a:pt x="1193571" y="1066850"/>
                </a:moveTo>
                <a:lnTo>
                  <a:pt x="1177239" y="1070546"/>
                </a:lnTo>
                <a:lnTo>
                  <a:pt x="1172108" y="1078687"/>
                </a:lnTo>
                <a:lnTo>
                  <a:pt x="1173962" y="1086865"/>
                </a:lnTo>
                <a:lnTo>
                  <a:pt x="1196509" y="1157730"/>
                </a:lnTo>
                <a:lnTo>
                  <a:pt x="1231239" y="1225689"/>
                </a:lnTo>
                <a:lnTo>
                  <a:pt x="1239088" y="1232928"/>
                </a:lnTo>
                <a:lnTo>
                  <a:pt x="1246911" y="1232928"/>
                </a:lnTo>
                <a:lnTo>
                  <a:pt x="1249654" y="1232204"/>
                </a:lnTo>
                <a:lnTo>
                  <a:pt x="1259306" y="1226286"/>
                </a:lnTo>
                <a:lnTo>
                  <a:pt x="1261529" y="1216926"/>
                </a:lnTo>
                <a:lnTo>
                  <a:pt x="1257122" y="1209776"/>
                </a:lnTo>
                <a:lnTo>
                  <a:pt x="1239485" y="1178393"/>
                </a:lnTo>
                <a:lnTo>
                  <a:pt x="1224653" y="1146252"/>
                </a:lnTo>
                <a:lnTo>
                  <a:pt x="1212675" y="1113466"/>
                </a:lnTo>
                <a:lnTo>
                  <a:pt x="1203604" y="1080147"/>
                </a:lnTo>
                <a:lnTo>
                  <a:pt x="1201750" y="1071968"/>
                </a:lnTo>
                <a:lnTo>
                  <a:pt x="1193571" y="1066850"/>
                </a:lnTo>
                <a:close/>
              </a:path>
              <a:path w="1794510" h="1438275">
                <a:moveTo>
                  <a:pt x="95237" y="787628"/>
                </a:moveTo>
                <a:lnTo>
                  <a:pt x="73575" y="834351"/>
                </a:lnTo>
                <a:lnTo>
                  <a:pt x="54193" y="905361"/>
                </a:lnTo>
                <a:lnTo>
                  <a:pt x="43611" y="949972"/>
                </a:lnTo>
                <a:lnTo>
                  <a:pt x="48729" y="958113"/>
                </a:lnTo>
                <a:lnTo>
                  <a:pt x="58051" y="960246"/>
                </a:lnTo>
                <a:lnTo>
                  <a:pt x="59194" y="960373"/>
                </a:lnTo>
                <a:lnTo>
                  <a:pt x="67233" y="960373"/>
                </a:lnTo>
                <a:lnTo>
                  <a:pt x="73494" y="955598"/>
                </a:lnTo>
                <a:lnTo>
                  <a:pt x="75107" y="948550"/>
                </a:lnTo>
                <a:lnTo>
                  <a:pt x="83672" y="912768"/>
                </a:lnTo>
                <a:lnTo>
                  <a:pt x="92886" y="877552"/>
                </a:lnTo>
                <a:lnTo>
                  <a:pt x="102716" y="843024"/>
                </a:lnTo>
                <a:lnTo>
                  <a:pt x="113131" y="809307"/>
                </a:lnTo>
                <a:lnTo>
                  <a:pt x="115696" y="801319"/>
                </a:lnTo>
                <a:lnTo>
                  <a:pt x="111302" y="792759"/>
                </a:lnTo>
                <a:lnTo>
                  <a:pt x="95237" y="787628"/>
                </a:lnTo>
                <a:close/>
              </a:path>
              <a:path w="1794510" h="1438275">
                <a:moveTo>
                  <a:pt x="1213637" y="780122"/>
                </a:moveTo>
                <a:lnTo>
                  <a:pt x="1189009" y="828671"/>
                </a:lnTo>
                <a:lnTo>
                  <a:pt x="1170999" y="901309"/>
                </a:lnTo>
                <a:lnTo>
                  <a:pt x="1164996" y="945248"/>
                </a:lnTo>
                <a:lnTo>
                  <a:pt x="1171016" y="952741"/>
                </a:lnTo>
                <a:lnTo>
                  <a:pt x="1179931" y="953706"/>
                </a:lnTo>
                <a:lnTo>
                  <a:pt x="1181023" y="953731"/>
                </a:lnTo>
                <a:lnTo>
                  <a:pt x="1188681" y="953731"/>
                </a:lnTo>
                <a:lnTo>
                  <a:pt x="1195273" y="947953"/>
                </a:lnTo>
                <a:lnTo>
                  <a:pt x="1196111" y="940155"/>
                </a:lnTo>
                <a:lnTo>
                  <a:pt x="1200950" y="906497"/>
                </a:lnTo>
                <a:lnTo>
                  <a:pt x="1208268" y="872296"/>
                </a:lnTo>
                <a:lnTo>
                  <a:pt x="1218039" y="837671"/>
                </a:lnTo>
                <a:lnTo>
                  <a:pt x="1230236" y="802741"/>
                </a:lnTo>
                <a:lnTo>
                  <a:pt x="1233220" y="794892"/>
                </a:lnTo>
                <a:lnTo>
                  <a:pt x="1229296" y="786117"/>
                </a:lnTo>
                <a:lnTo>
                  <a:pt x="1213637" y="780122"/>
                </a:lnTo>
                <a:close/>
              </a:path>
              <a:path w="1794510" h="1438275">
                <a:moveTo>
                  <a:pt x="216293" y="521169"/>
                </a:moveTo>
                <a:lnTo>
                  <a:pt x="184948" y="562372"/>
                </a:lnTo>
                <a:lnTo>
                  <a:pt x="151545" y="628209"/>
                </a:lnTo>
                <a:lnTo>
                  <a:pt x="132702" y="669975"/>
                </a:lnTo>
                <a:lnTo>
                  <a:pt x="136220" y="678941"/>
                </a:lnTo>
                <a:lnTo>
                  <a:pt x="145884" y="683171"/>
                </a:lnTo>
                <a:lnTo>
                  <a:pt x="147954" y="683577"/>
                </a:lnTo>
                <a:lnTo>
                  <a:pt x="155854" y="683577"/>
                </a:lnTo>
                <a:lnTo>
                  <a:pt x="161429" y="680173"/>
                </a:lnTo>
                <a:lnTo>
                  <a:pt x="163918" y="674458"/>
                </a:lnTo>
                <a:lnTo>
                  <a:pt x="179030" y="641190"/>
                </a:lnTo>
                <a:lnTo>
                  <a:pt x="194952" y="608647"/>
                </a:lnTo>
                <a:lnTo>
                  <a:pt x="211630" y="576943"/>
                </a:lnTo>
                <a:lnTo>
                  <a:pt x="229006" y="546188"/>
                </a:lnTo>
                <a:lnTo>
                  <a:pt x="233235" y="538949"/>
                </a:lnTo>
                <a:lnTo>
                  <a:pt x="230809" y="529640"/>
                </a:lnTo>
                <a:lnTo>
                  <a:pt x="216293" y="521169"/>
                </a:lnTo>
                <a:close/>
              </a:path>
              <a:path w="1794510" h="1438275">
                <a:moveTo>
                  <a:pt x="1369339" y="531164"/>
                </a:moveTo>
                <a:lnTo>
                  <a:pt x="1330772" y="568204"/>
                </a:lnTo>
                <a:lnTo>
                  <a:pt x="1287535" y="628476"/>
                </a:lnTo>
                <a:lnTo>
                  <a:pt x="1263713" y="666051"/>
                </a:lnTo>
                <a:lnTo>
                  <a:pt x="1265961" y="675398"/>
                </a:lnTo>
                <a:lnTo>
                  <a:pt x="1275600" y="681304"/>
                </a:lnTo>
                <a:lnTo>
                  <a:pt x="1278343" y="682028"/>
                </a:lnTo>
                <a:lnTo>
                  <a:pt x="1286154" y="682028"/>
                </a:lnTo>
                <a:lnTo>
                  <a:pt x="1291158" y="679449"/>
                </a:lnTo>
                <a:lnTo>
                  <a:pt x="1294015" y="674763"/>
                </a:lnTo>
                <a:lnTo>
                  <a:pt x="1312872" y="645255"/>
                </a:lnTo>
                <a:lnTo>
                  <a:pt x="1333180" y="615875"/>
                </a:lnTo>
                <a:lnTo>
                  <a:pt x="1354867" y="586725"/>
                </a:lnTo>
                <a:lnTo>
                  <a:pt x="1377861" y="557910"/>
                </a:lnTo>
                <a:lnTo>
                  <a:pt x="1383207" y="551446"/>
                </a:lnTo>
                <a:lnTo>
                  <a:pt x="1382293" y="541858"/>
                </a:lnTo>
                <a:lnTo>
                  <a:pt x="1369339" y="531164"/>
                </a:lnTo>
                <a:close/>
              </a:path>
              <a:path w="1794510" h="1438275">
                <a:moveTo>
                  <a:pt x="1609140" y="377570"/>
                </a:moveTo>
                <a:lnTo>
                  <a:pt x="1566967" y="391042"/>
                </a:lnTo>
                <a:lnTo>
                  <a:pt x="1497713" y="416892"/>
                </a:lnTo>
                <a:lnTo>
                  <a:pt x="1455140" y="435000"/>
                </a:lnTo>
                <a:lnTo>
                  <a:pt x="1451648" y="443966"/>
                </a:lnTo>
                <a:lnTo>
                  <a:pt x="1457528" y="457352"/>
                </a:lnTo>
                <a:lnTo>
                  <a:pt x="1463090" y="460743"/>
                </a:lnTo>
                <a:lnTo>
                  <a:pt x="1470977" y="460743"/>
                </a:lnTo>
                <a:lnTo>
                  <a:pt x="1473047" y="460336"/>
                </a:lnTo>
                <a:lnTo>
                  <a:pt x="1475041" y="459460"/>
                </a:lnTo>
                <a:lnTo>
                  <a:pt x="1509107" y="445068"/>
                </a:lnTo>
                <a:lnTo>
                  <a:pt x="1543029" y="431847"/>
                </a:lnTo>
                <a:lnTo>
                  <a:pt x="1576691" y="419841"/>
                </a:lnTo>
                <a:lnTo>
                  <a:pt x="1609978" y="409092"/>
                </a:lnTo>
                <a:lnTo>
                  <a:pt x="1618005" y="406628"/>
                </a:lnTo>
                <a:lnTo>
                  <a:pt x="1622526" y="398144"/>
                </a:lnTo>
                <a:lnTo>
                  <a:pt x="1617624" y="382104"/>
                </a:lnTo>
                <a:lnTo>
                  <a:pt x="1609140" y="377570"/>
                </a:lnTo>
                <a:close/>
              </a:path>
              <a:path w="1794510" h="1438275">
                <a:moveTo>
                  <a:pt x="390563" y="293027"/>
                </a:moveTo>
                <a:lnTo>
                  <a:pt x="358497" y="324677"/>
                </a:lnTo>
                <a:lnTo>
                  <a:pt x="308902" y="379646"/>
                </a:lnTo>
                <a:lnTo>
                  <a:pt x="280327" y="415188"/>
                </a:lnTo>
                <a:lnTo>
                  <a:pt x="281508" y="424738"/>
                </a:lnTo>
                <a:lnTo>
                  <a:pt x="290906" y="432066"/>
                </a:lnTo>
                <a:lnTo>
                  <a:pt x="294195" y="433120"/>
                </a:lnTo>
                <a:lnTo>
                  <a:pt x="301980" y="433120"/>
                </a:lnTo>
                <a:lnTo>
                  <a:pt x="306463" y="431114"/>
                </a:lnTo>
                <a:lnTo>
                  <a:pt x="309448" y="427266"/>
                </a:lnTo>
                <a:lnTo>
                  <a:pt x="332175" y="399189"/>
                </a:lnTo>
                <a:lnTo>
                  <a:pt x="355819" y="372021"/>
                </a:lnTo>
                <a:lnTo>
                  <a:pt x="380296" y="345852"/>
                </a:lnTo>
                <a:lnTo>
                  <a:pt x="405523" y="320776"/>
                </a:lnTo>
                <a:lnTo>
                  <a:pt x="411581" y="314972"/>
                </a:lnTo>
                <a:lnTo>
                  <a:pt x="411784" y="305346"/>
                </a:lnTo>
                <a:lnTo>
                  <a:pt x="400176" y="293217"/>
                </a:lnTo>
                <a:lnTo>
                  <a:pt x="390563" y="293027"/>
                </a:lnTo>
                <a:close/>
              </a:path>
              <a:path w="1794510" h="1438275">
                <a:moveTo>
                  <a:pt x="1794472" y="338583"/>
                </a:moveTo>
                <a:lnTo>
                  <a:pt x="1758486" y="341797"/>
                </a:lnTo>
                <a:lnTo>
                  <a:pt x="1720938" y="346748"/>
                </a:lnTo>
                <a:lnTo>
                  <a:pt x="1712645" y="348018"/>
                </a:lnTo>
                <a:lnTo>
                  <a:pt x="1706956" y="355777"/>
                </a:lnTo>
                <a:lnTo>
                  <a:pt x="1709381" y="371589"/>
                </a:lnTo>
                <a:lnTo>
                  <a:pt x="1715846" y="376974"/>
                </a:lnTo>
                <a:lnTo>
                  <a:pt x="1723999" y="376974"/>
                </a:lnTo>
                <a:lnTo>
                  <a:pt x="1724761" y="376923"/>
                </a:lnTo>
                <a:lnTo>
                  <a:pt x="1794472" y="366088"/>
                </a:lnTo>
                <a:lnTo>
                  <a:pt x="1794472" y="338583"/>
                </a:lnTo>
                <a:close/>
              </a:path>
              <a:path w="1794510" h="1438275">
                <a:moveTo>
                  <a:pt x="632866" y="124726"/>
                </a:moveTo>
                <a:lnTo>
                  <a:pt x="592508" y="145938"/>
                </a:lnTo>
                <a:lnTo>
                  <a:pt x="529023" y="184125"/>
                </a:lnTo>
                <a:lnTo>
                  <a:pt x="491756" y="209588"/>
                </a:lnTo>
                <a:lnTo>
                  <a:pt x="490131" y="219074"/>
                </a:lnTo>
                <a:lnTo>
                  <a:pt x="497928" y="230123"/>
                </a:lnTo>
                <a:lnTo>
                  <a:pt x="502615" y="232371"/>
                </a:lnTo>
                <a:lnTo>
                  <a:pt x="510425" y="232371"/>
                </a:lnTo>
                <a:lnTo>
                  <a:pt x="513486" y="231457"/>
                </a:lnTo>
                <a:lnTo>
                  <a:pt x="516140" y="229577"/>
                </a:lnTo>
                <a:lnTo>
                  <a:pt x="545638" y="209564"/>
                </a:lnTo>
                <a:lnTo>
                  <a:pt x="576037" y="190525"/>
                </a:lnTo>
                <a:lnTo>
                  <a:pt x="607230" y="172524"/>
                </a:lnTo>
                <a:lnTo>
                  <a:pt x="639114" y="155625"/>
                </a:lnTo>
                <a:lnTo>
                  <a:pt x="646595" y="151841"/>
                </a:lnTo>
                <a:lnTo>
                  <a:pt x="649579" y="142684"/>
                </a:lnTo>
                <a:lnTo>
                  <a:pt x="641997" y="127711"/>
                </a:lnTo>
                <a:lnTo>
                  <a:pt x="632866" y="124726"/>
                </a:lnTo>
                <a:close/>
              </a:path>
              <a:path w="1794510" h="1438275">
                <a:moveTo>
                  <a:pt x="1623288" y="69341"/>
                </a:moveTo>
                <a:lnTo>
                  <a:pt x="1614385" y="72923"/>
                </a:lnTo>
                <a:lnTo>
                  <a:pt x="1607807" y="88353"/>
                </a:lnTo>
                <a:lnTo>
                  <a:pt x="1611388" y="97281"/>
                </a:lnTo>
                <a:lnTo>
                  <a:pt x="1619122" y="100571"/>
                </a:lnTo>
                <a:lnTo>
                  <a:pt x="1653020" y="115537"/>
                </a:lnTo>
                <a:lnTo>
                  <a:pt x="1685980" y="131102"/>
                </a:lnTo>
                <a:lnTo>
                  <a:pt x="1717890" y="147209"/>
                </a:lnTo>
                <a:lnTo>
                  <a:pt x="1748637" y="163804"/>
                </a:lnTo>
                <a:lnTo>
                  <a:pt x="1750974" y="165112"/>
                </a:lnTo>
                <a:lnTo>
                  <a:pt x="1753527" y="165734"/>
                </a:lnTo>
                <a:lnTo>
                  <a:pt x="1761362" y="165734"/>
                </a:lnTo>
                <a:lnTo>
                  <a:pt x="1766519" y="162928"/>
                </a:lnTo>
                <a:lnTo>
                  <a:pt x="1773402" y="150621"/>
                </a:lnTo>
                <a:lnTo>
                  <a:pt x="1770773" y="141363"/>
                </a:lnTo>
                <a:lnTo>
                  <a:pt x="1731994" y="120285"/>
                </a:lnTo>
                <a:lnTo>
                  <a:pt x="1665672" y="87903"/>
                </a:lnTo>
                <a:lnTo>
                  <a:pt x="1631035" y="72605"/>
                </a:lnTo>
                <a:lnTo>
                  <a:pt x="1623288" y="69341"/>
                </a:lnTo>
                <a:close/>
              </a:path>
              <a:path w="1794510" h="1438275">
                <a:moveTo>
                  <a:pt x="911961" y="29336"/>
                </a:moveTo>
                <a:lnTo>
                  <a:pt x="867255" y="39594"/>
                </a:lnTo>
                <a:lnTo>
                  <a:pt x="796006" y="59480"/>
                </a:lnTo>
                <a:lnTo>
                  <a:pt x="753541" y="73609"/>
                </a:lnTo>
                <a:lnTo>
                  <a:pt x="749350" y="82270"/>
                </a:lnTo>
                <a:lnTo>
                  <a:pt x="754291" y="96481"/>
                </a:lnTo>
                <a:lnTo>
                  <a:pt x="760171" y="100418"/>
                </a:lnTo>
                <a:lnTo>
                  <a:pt x="768121" y="100418"/>
                </a:lnTo>
                <a:lnTo>
                  <a:pt x="769797" y="100152"/>
                </a:lnTo>
                <a:lnTo>
                  <a:pt x="771448" y="99567"/>
                </a:lnTo>
                <a:lnTo>
                  <a:pt x="805096" y="88479"/>
                </a:lnTo>
                <a:lnTo>
                  <a:pt x="839511" y="78309"/>
                </a:lnTo>
                <a:lnTo>
                  <a:pt x="874568" y="69094"/>
                </a:lnTo>
                <a:lnTo>
                  <a:pt x="910145" y="60871"/>
                </a:lnTo>
                <a:lnTo>
                  <a:pt x="918349" y="59105"/>
                </a:lnTo>
                <a:lnTo>
                  <a:pt x="923556" y="51015"/>
                </a:lnTo>
                <a:lnTo>
                  <a:pt x="920026" y="34607"/>
                </a:lnTo>
                <a:lnTo>
                  <a:pt x="911961" y="29336"/>
                </a:lnTo>
                <a:close/>
              </a:path>
              <a:path w="1794510" h="1438275">
                <a:moveTo>
                  <a:pt x="1335620" y="5003"/>
                </a:moveTo>
                <a:lnTo>
                  <a:pt x="1328178" y="11214"/>
                </a:lnTo>
                <a:lnTo>
                  <a:pt x="1326768" y="27939"/>
                </a:lnTo>
                <a:lnTo>
                  <a:pt x="1332979" y="35293"/>
                </a:lnTo>
                <a:lnTo>
                  <a:pt x="1341348" y="36004"/>
                </a:lnTo>
                <a:lnTo>
                  <a:pt x="1385790" y="40383"/>
                </a:lnTo>
                <a:lnTo>
                  <a:pt x="1424846" y="45308"/>
                </a:lnTo>
                <a:lnTo>
                  <a:pt x="1457932" y="50322"/>
                </a:lnTo>
                <a:lnTo>
                  <a:pt x="1485417" y="55143"/>
                </a:lnTo>
                <a:lnTo>
                  <a:pt x="1486357" y="55219"/>
                </a:lnTo>
                <a:lnTo>
                  <a:pt x="1494447" y="55219"/>
                </a:lnTo>
                <a:lnTo>
                  <a:pt x="1500822" y="50126"/>
                </a:lnTo>
                <a:lnTo>
                  <a:pt x="1503730" y="34569"/>
                </a:lnTo>
                <a:lnTo>
                  <a:pt x="1498295" y="26631"/>
                </a:lnTo>
                <a:lnTo>
                  <a:pt x="1429127" y="15213"/>
                </a:lnTo>
                <a:lnTo>
                  <a:pt x="1389245" y="10182"/>
                </a:lnTo>
                <a:lnTo>
                  <a:pt x="1343888" y="5714"/>
                </a:lnTo>
                <a:lnTo>
                  <a:pt x="1335620" y="5003"/>
                </a:lnTo>
                <a:close/>
              </a:path>
              <a:path w="1794510" h="1438275">
                <a:moveTo>
                  <a:pt x="1205179" y="0"/>
                </a:moveTo>
                <a:lnTo>
                  <a:pt x="1196733" y="0"/>
                </a:lnTo>
                <a:lnTo>
                  <a:pt x="1159483" y="699"/>
                </a:lnTo>
                <a:lnTo>
                  <a:pt x="1085726" y="4736"/>
                </a:lnTo>
                <a:lnTo>
                  <a:pt x="1041133" y="8940"/>
                </a:lnTo>
                <a:lnTo>
                  <a:pt x="1035062" y="16408"/>
                </a:lnTo>
                <a:lnTo>
                  <a:pt x="1036764" y="32562"/>
                </a:lnTo>
                <a:lnTo>
                  <a:pt x="1043355" y="38379"/>
                </a:lnTo>
                <a:lnTo>
                  <a:pt x="1051559" y="38379"/>
                </a:lnTo>
                <a:lnTo>
                  <a:pt x="1052106" y="38353"/>
                </a:lnTo>
                <a:lnTo>
                  <a:pt x="1052639" y="38290"/>
                </a:lnTo>
                <a:lnTo>
                  <a:pt x="1088153" y="35034"/>
                </a:lnTo>
                <a:lnTo>
                  <a:pt x="1124126" y="32626"/>
                </a:lnTo>
                <a:lnTo>
                  <a:pt x="1160429" y="31075"/>
                </a:lnTo>
                <a:lnTo>
                  <a:pt x="1196936" y="30391"/>
                </a:lnTo>
                <a:lnTo>
                  <a:pt x="1205331" y="30327"/>
                </a:lnTo>
                <a:lnTo>
                  <a:pt x="1212087" y="23482"/>
                </a:lnTo>
                <a:lnTo>
                  <a:pt x="1211973" y="6730"/>
                </a:lnTo>
                <a:lnTo>
                  <a:pt x="1205179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80938" y="1698718"/>
            <a:ext cx="854710" cy="854710"/>
          </a:xfrm>
          <a:custGeom>
            <a:avLst/>
            <a:gdLst/>
            <a:ahLst/>
            <a:cxnLst/>
            <a:rect l="l" t="t" r="r" b="b"/>
            <a:pathLst>
              <a:path w="854710" h="854710">
                <a:moveTo>
                  <a:pt x="430924" y="0"/>
                </a:moveTo>
                <a:lnTo>
                  <a:pt x="387284" y="2165"/>
                </a:lnTo>
                <a:lnTo>
                  <a:pt x="343844" y="8883"/>
                </a:lnTo>
                <a:lnTo>
                  <a:pt x="300943" y="20173"/>
                </a:lnTo>
                <a:lnTo>
                  <a:pt x="258924" y="36054"/>
                </a:lnTo>
                <a:lnTo>
                  <a:pt x="218124" y="56544"/>
                </a:lnTo>
                <a:lnTo>
                  <a:pt x="178885" y="81661"/>
                </a:lnTo>
                <a:lnTo>
                  <a:pt x="141548" y="111425"/>
                </a:lnTo>
                <a:lnTo>
                  <a:pt x="108641" y="143880"/>
                </a:lnTo>
                <a:lnTo>
                  <a:pt x="80042" y="178978"/>
                </a:lnTo>
                <a:lnTo>
                  <a:pt x="55770" y="216360"/>
                </a:lnTo>
                <a:lnTo>
                  <a:pt x="35845" y="255665"/>
                </a:lnTo>
                <a:lnTo>
                  <a:pt x="20286" y="296533"/>
                </a:lnTo>
                <a:lnTo>
                  <a:pt x="9112" y="338604"/>
                </a:lnTo>
                <a:lnTo>
                  <a:pt x="2344" y="381519"/>
                </a:lnTo>
                <a:lnTo>
                  <a:pt x="0" y="424917"/>
                </a:lnTo>
                <a:lnTo>
                  <a:pt x="2099" y="468438"/>
                </a:lnTo>
                <a:lnTo>
                  <a:pt x="8661" y="511723"/>
                </a:lnTo>
                <a:lnTo>
                  <a:pt x="19706" y="554411"/>
                </a:lnTo>
                <a:lnTo>
                  <a:pt x="35253" y="596142"/>
                </a:lnTo>
                <a:lnTo>
                  <a:pt x="55322" y="636556"/>
                </a:lnTo>
                <a:lnTo>
                  <a:pt x="79930" y="675294"/>
                </a:lnTo>
                <a:lnTo>
                  <a:pt x="109099" y="711995"/>
                </a:lnTo>
                <a:lnTo>
                  <a:pt x="141532" y="744861"/>
                </a:lnTo>
                <a:lnTo>
                  <a:pt x="176685" y="773467"/>
                </a:lnTo>
                <a:lnTo>
                  <a:pt x="214184" y="797792"/>
                </a:lnTo>
                <a:lnTo>
                  <a:pt x="253652" y="817813"/>
                </a:lnTo>
                <a:lnTo>
                  <a:pt x="294714" y="833508"/>
                </a:lnTo>
                <a:lnTo>
                  <a:pt x="336995" y="844854"/>
                </a:lnTo>
                <a:lnTo>
                  <a:pt x="380119" y="851829"/>
                </a:lnTo>
                <a:lnTo>
                  <a:pt x="423711" y="854412"/>
                </a:lnTo>
                <a:lnTo>
                  <a:pt x="467395" y="852580"/>
                </a:lnTo>
                <a:lnTo>
                  <a:pt x="510795" y="846311"/>
                </a:lnTo>
                <a:lnTo>
                  <a:pt x="553537" y="835582"/>
                </a:lnTo>
                <a:lnTo>
                  <a:pt x="595245" y="820372"/>
                </a:lnTo>
                <a:lnTo>
                  <a:pt x="635542" y="800659"/>
                </a:lnTo>
                <a:lnTo>
                  <a:pt x="674055" y="776419"/>
                </a:lnTo>
                <a:lnTo>
                  <a:pt x="710406" y="747631"/>
                </a:lnTo>
                <a:lnTo>
                  <a:pt x="743661" y="714892"/>
                </a:lnTo>
                <a:lnTo>
                  <a:pt x="772602" y="679517"/>
                </a:lnTo>
                <a:lnTo>
                  <a:pt x="797207" y="641869"/>
                </a:lnTo>
                <a:lnTo>
                  <a:pt x="817455" y="602307"/>
                </a:lnTo>
                <a:lnTo>
                  <a:pt x="833323" y="561196"/>
                </a:lnTo>
                <a:lnTo>
                  <a:pt x="844791" y="518895"/>
                </a:lnTo>
                <a:lnTo>
                  <a:pt x="848503" y="496171"/>
                </a:lnTo>
                <a:lnTo>
                  <a:pt x="170339" y="496171"/>
                </a:lnTo>
                <a:lnTo>
                  <a:pt x="143455" y="492251"/>
                </a:lnTo>
                <a:lnTo>
                  <a:pt x="95340" y="475711"/>
                </a:lnTo>
                <a:lnTo>
                  <a:pt x="89224" y="432468"/>
                </a:lnTo>
                <a:lnTo>
                  <a:pt x="93718" y="383661"/>
                </a:lnTo>
                <a:lnTo>
                  <a:pt x="106214" y="339845"/>
                </a:lnTo>
                <a:lnTo>
                  <a:pt x="125667" y="300375"/>
                </a:lnTo>
                <a:lnTo>
                  <a:pt x="151036" y="264609"/>
                </a:lnTo>
                <a:lnTo>
                  <a:pt x="181279" y="231903"/>
                </a:lnTo>
                <a:lnTo>
                  <a:pt x="215353" y="201613"/>
                </a:lnTo>
                <a:lnTo>
                  <a:pt x="252215" y="173096"/>
                </a:lnTo>
                <a:lnTo>
                  <a:pt x="254298" y="171572"/>
                </a:lnTo>
                <a:lnTo>
                  <a:pt x="767963" y="171572"/>
                </a:lnTo>
                <a:lnTo>
                  <a:pt x="746398" y="144368"/>
                </a:lnTo>
                <a:lnTo>
                  <a:pt x="713410" y="110776"/>
                </a:lnTo>
                <a:lnTo>
                  <a:pt x="677900" y="81588"/>
                </a:lnTo>
                <a:lnTo>
                  <a:pt x="640208" y="56824"/>
                </a:lnTo>
                <a:lnTo>
                  <a:pt x="600674" y="36501"/>
                </a:lnTo>
                <a:lnTo>
                  <a:pt x="559638" y="20638"/>
                </a:lnTo>
                <a:lnTo>
                  <a:pt x="517441" y="9255"/>
                </a:lnTo>
                <a:lnTo>
                  <a:pt x="474423" y="2369"/>
                </a:lnTo>
                <a:lnTo>
                  <a:pt x="430924" y="0"/>
                </a:lnTo>
                <a:close/>
              </a:path>
              <a:path w="854710" h="854710">
                <a:moveTo>
                  <a:pt x="768456" y="172194"/>
                </a:moveTo>
                <a:lnTo>
                  <a:pt x="263747" y="172194"/>
                </a:lnTo>
                <a:lnTo>
                  <a:pt x="236094" y="214025"/>
                </a:lnTo>
                <a:lnTo>
                  <a:pt x="213391" y="257239"/>
                </a:lnTo>
                <a:lnTo>
                  <a:pt x="195531" y="301897"/>
                </a:lnTo>
                <a:lnTo>
                  <a:pt x="182403" y="348059"/>
                </a:lnTo>
                <a:lnTo>
                  <a:pt x="173901" y="395785"/>
                </a:lnTo>
                <a:lnTo>
                  <a:pt x="169916" y="445136"/>
                </a:lnTo>
                <a:lnTo>
                  <a:pt x="170339" y="496171"/>
                </a:lnTo>
                <a:lnTo>
                  <a:pt x="848503" y="496171"/>
                </a:lnTo>
                <a:lnTo>
                  <a:pt x="851840" y="475711"/>
                </a:lnTo>
                <a:lnTo>
                  <a:pt x="854438" y="432173"/>
                </a:lnTo>
                <a:lnTo>
                  <a:pt x="852573" y="388476"/>
                </a:lnTo>
                <a:lnTo>
                  <a:pt x="846222" y="345036"/>
                </a:lnTo>
                <a:lnTo>
                  <a:pt x="835361" y="302217"/>
                </a:lnTo>
                <a:lnTo>
                  <a:pt x="819970" y="260378"/>
                </a:lnTo>
                <a:lnTo>
                  <a:pt x="800027" y="219883"/>
                </a:lnTo>
                <a:lnTo>
                  <a:pt x="775510" y="181092"/>
                </a:lnTo>
                <a:lnTo>
                  <a:pt x="768456" y="172194"/>
                </a:lnTo>
                <a:close/>
              </a:path>
              <a:path w="854710" h="854710">
                <a:moveTo>
                  <a:pt x="767963" y="171572"/>
                </a:moveTo>
                <a:lnTo>
                  <a:pt x="254298" y="171572"/>
                </a:lnTo>
                <a:lnTo>
                  <a:pt x="258223" y="172537"/>
                </a:lnTo>
                <a:lnTo>
                  <a:pt x="263747" y="172194"/>
                </a:lnTo>
                <a:lnTo>
                  <a:pt x="768456" y="172194"/>
                </a:lnTo>
                <a:lnTo>
                  <a:pt x="767963" y="171572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4236" y="5225077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19" h="388620">
                <a:moveTo>
                  <a:pt x="195389" y="0"/>
                </a:moveTo>
                <a:lnTo>
                  <a:pt x="150566" y="4948"/>
                </a:lnTo>
                <a:lnTo>
                  <a:pt x="109458" y="19256"/>
                </a:lnTo>
                <a:lnTo>
                  <a:pt x="73218" y="41796"/>
                </a:lnTo>
                <a:lnTo>
                  <a:pt x="43000" y="71435"/>
                </a:lnTo>
                <a:lnTo>
                  <a:pt x="19956" y="107045"/>
                </a:lnTo>
                <a:lnTo>
                  <a:pt x="5238" y="147495"/>
                </a:lnTo>
                <a:lnTo>
                  <a:pt x="0" y="191655"/>
                </a:lnTo>
                <a:lnTo>
                  <a:pt x="4907" y="237240"/>
                </a:lnTo>
                <a:lnTo>
                  <a:pt x="19155" y="278811"/>
                </a:lnTo>
                <a:lnTo>
                  <a:pt x="41676" y="315281"/>
                </a:lnTo>
                <a:lnTo>
                  <a:pt x="71401" y="345561"/>
                </a:lnTo>
                <a:lnTo>
                  <a:pt x="107262" y="368561"/>
                </a:lnTo>
                <a:lnTo>
                  <a:pt x="148190" y="383192"/>
                </a:lnTo>
                <a:lnTo>
                  <a:pt x="193116" y="388365"/>
                </a:lnTo>
                <a:lnTo>
                  <a:pt x="237917" y="383339"/>
                </a:lnTo>
                <a:lnTo>
                  <a:pt x="279001" y="368860"/>
                </a:lnTo>
                <a:lnTo>
                  <a:pt x="315217" y="346072"/>
                </a:lnTo>
                <a:lnTo>
                  <a:pt x="345412" y="316117"/>
                </a:lnTo>
                <a:lnTo>
                  <a:pt x="368435" y="280140"/>
                </a:lnTo>
                <a:lnTo>
                  <a:pt x="383132" y="239283"/>
                </a:lnTo>
                <a:lnTo>
                  <a:pt x="385959" y="215137"/>
                </a:lnTo>
                <a:lnTo>
                  <a:pt x="57492" y="215137"/>
                </a:lnTo>
                <a:lnTo>
                  <a:pt x="55956" y="213144"/>
                </a:lnTo>
                <a:lnTo>
                  <a:pt x="54444" y="212089"/>
                </a:lnTo>
                <a:lnTo>
                  <a:pt x="54343" y="210921"/>
                </a:lnTo>
                <a:lnTo>
                  <a:pt x="52909" y="174142"/>
                </a:lnTo>
                <a:lnTo>
                  <a:pt x="57124" y="139025"/>
                </a:lnTo>
                <a:lnTo>
                  <a:pt x="69845" y="106438"/>
                </a:lnTo>
                <a:lnTo>
                  <a:pt x="93929" y="77254"/>
                </a:lnTo>
                <a:lnTo>
                  <a:pt x="103662" y="69164"/>
                </a:lnTo>
                <a:lnTo>
                  <a:pt x="110540" y="66346"/>
                </a:lnTo>
                <a:lnTo>
                  <a:pt x="339046" y="66346"/>
                </a:lnTo>
                <a:lnTo>
                  <a:pt x="316030" y="43124"/>
                </a:lnTo>
                <a:lnTo>
                  <a:pt x="280165" y="20036"/>
                </a:lnTo>
                <a:lnTo>
                  <a:pt x="239556" y="5262"/>
                </a:lnTo>
                <a:lnTo>
                  <a:pt x="195389" y="0"/>
                </a:lnTo>
                <a:close/>
              </a:path>
              <a:path w="388619" h="388620">
                <a:moveTo>
                  <a:pt x="339046" y="66346"/>
                </a:moveTo>
                <a:lnTo>
                  <a:pt x="110540" y="66346"/>
                </a:lnTo>
                <a:lnTo>
                  <a:pt x="117657" y="68626"/>
                </a:lnTo>
                <a:lnTo>
                  <a:pt x="128104" y="75831"/>
                </a:lnTo>
                <a:lnTo>
                  <a:pt x="131533" y="78333"/>
                </a:lnTo>
                <a:lnTo>
                  <a:pt x="134658" y="81267"/>
                </a:lnTo>
                <a:lnTo>
                  <a:pt x="140081" y="85813"/>
                </a:lnTo>
                <a:lnTo>
                  <a:pt x="110597" y="113066"/>
                </a:lnTo>
                <a:lnTo>
                  <a:pt x="86961" y="143508"/>
                </a:lnTo>
                <a:lnTo>
                  <a:pt x="69238" y="177434"/>
                </a:lnTo>
                <a:lnTo>
                  <a:pt x="57492" y="215137"/>
                </a:lnTo>
                <a:lnTo>
                  <a:pt x="385959" y="215137"/>
                </a:lnTo>
                <a:lnTo>
                  <a:pt x="388353" y="194690"/>
                </a:lnTo>
                <a:lnTo>
                  <a:pt x="383314" y="150309"/>
                </a:lnTo>
                <a:lnTo>
                  <a:pt x="368790" y="109456"/>
                </a:lnTo>
                <a:lnTo>
                  <a:pt x="345967" y="73329"/>
                </a:lnTo>
                <a:lnTo>
                  <a:pt x="339046" y="66346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1549" y="5462849"/>
            <a:ext cx="951230" cy="924560"/>
          </a:xfrm>
          <a:custGeom>
            <a:avLst/>
            <a:gdLst/>
            <a:ahLst/>
            <a:cxnLst/>
            <a:rect l="l" t="t" r="r" b="b"/>
            <a:pathLst>
              <a:path w="951230" h="924560">
                <a:moveTo>
                  <a:pt x="927455" y="828294"/>
                </a:moveTo>
                <a:lnTo>
                  <a:pt x="921283" y="832713"/>
                </a:lnTo>
                <a:lnTo>
                  <a:pt x="920165" y="839317"/>
                </a:lnTo>
                <a:lnTo>
                  <a:pt x="916863" y="856888"/>
                </a:lnTo>
                <a:lnTo>
                  <a:pt x="912890" y="874260"/>
                </a:lnTo>
                <a:lnTo>
                  <a:pt x="908262" y="891372"/>
                </a:lnTo>
                <a:lnTo>
                  <a:pt x="902995" y="908164"/>
                </a:lnTo>
                <a:lnTo>
                  <a:pt x="900861" y="914527"/>
                </a:lnTo>
                <a:lnTo>
                  <a:pt x="904290" y="921423"/>
                </a:lnTo>
                <a:lnTo>
                  <a:pt x="911936" y="923988"/>
                </a:lnTo>
                <a:lnTo>
                  <a:pt x="913244" y="924191"/>
                </a:lnTo>
                <a:lnTo>
                  <a:pt x="919607" y="924191"/>
                </a:lnTo>
                <a:lnTo>
                  <a:pt x="936478" y="880160"/>
                </a:lnTo>
                <a:lnTo>
                  <a:pt x="945273" y="836726"/>
                </a:lnTo>
                <a:lnTo>
                  <a:pt x="940790" y="830465"/>
                </a:lnTo>
                <a:lnTo>
                  <a:pt x="934173" y="829348"/>
                </a:lnTo>
                <a:lnTo>
                  <a:pt x="927455" y="828294"/>
                </a:lnTo>
                <a:close/>
              </a:path>
              <a:path w="951230" h="924560">
                <a:moveTo>
                  <a:pt x="941298" y="683158"/>
                </a:moveTo>
                <a:lnTo>
                  <a:pt x="927798" y="684542"/>
                </a:lnTo>
                <a:lnTo>
                  <a:pt x="922959" y="690537"/>
                </a:lnTo>
                <a:lnTo>
                  <a:pt x="923671" y="697204"/>
                </a:lnTo>
                <a:lnTo>
                  <a:pt x="925072" y="712312"/>
                </a:lnTo>
                <a:lnTo>
                  <a:pt x="926076" y="727329"/>
                </a:lnTo>
                <a:lnTo>
                  <a:pt x="926676" y="742203"/>
                </a:lnTo>
                <a:lnTo>
                  <a:pt x="926871" y="756881"/>
                </a:lnTo>
                <a:lnTo>
                  <a:pt x="926833" y="764628"/>
                </a:lnTo>
                <a:lnTo>
                  <a:pt x="926604" y="775220"/>
                </a:lnTo>
                <a:lnTo>
                  <a:pt x="931938" y="780770"/>
                </a:lnTo>
                <a:lnTo>
                  <a:pt x="938898" y="780923"/>
                </a:lnTo>
                <a:lnTo>
                  <a:pt x="945502" y="780923"/>
                </a:lnTo>
                <a:lnTo>
                  <a:pt x="950925" y="775639"/>
                </a:lnTo>
                <a:lnTo>
                  <a:pt x="951064" y="769010"/>
                </a:lnTo>
                <a:lnTo>
                  <a:pt x="951133" y="764628"/>
                </a:lnTo>
                <a:lnTo>
                  <a:pt x="951191" y="756881"/>
                </a:lnTo>
                <a:lnTo>
                  <a:pt x="950987" y="741568"/>
                </a:lnTo>
                <a:lnTo>
                  <a:pt x="950358" y="726049"/>
                </a:lnTo>
                <a:lnTo>
                  <a:pt x="949307" y="710392"/>
                </a:lnTo>
                <a:lnTo>
                  <a:pt x="947839" y="694651"/>
                </a:lnTo>
                <a:lnTo>
                  <a:pt x="947140" y="687971"/>
                </a:lnTo>
                <a:lnTo>
                  <a:pt x="941298" y="683158"/>
                </a:lnTo>
                <a:close/>
              </a:path>
              <a:path w="951230" h="924560">
                <a:moveTo>
                  <a:pt x="400100" y="710628"/>
                </a:moveTo>
                <a:lnTo>
                  <a:pt x="393788" y="715048"/>
                </a:lnTo>
                <a:lnTo>
                  <a:pt x="391350" y="728256"/>
                </a:lnTo>
                <a:lnTo>
                  <a:pt x="395719" y="734593"/>
                </a:lnTo>
                <a:lnTo>
                  <a:pt x="440296" y="739317"/>
                </a:lnTo>
                <a:lnTo>
                  <a:pt x="450074" y="739072"/>
                </a:lnTo>
                <a:lnTo>
                  <a:pt x="490207" y="727887"/>
                </a:lnTo>
                <a:lnTo>
                  <a:pt x="487705" y="714970"/>
                </a:lnTo>
                <a:lnTo>
                  <a:pt x="440847" y="714970"/>
                </a:lnTo>
                <a:lnTo>
                  <a:pt x="423786" y="714232"/>
                </a:lnTo>
                <a:lnTo>
                  <a:pt x="406730" y="711898"/>
                </a:lnTo>
                <a:lnTo>
                  <a:pt x="400100" y="710628"/>
                </a:lnTo>
                <a:close/>
              </a:path>
              <a:path w="951230" h="924560">
                <a:moveTo>
                  <a:pt x="481253" y="710336"/>
                </a:moveTo>
                <a:lnTo>
                  <a:pt x="474687" y="711669"/>
                </a:lnTo>
                <a:lnTo>
                  <a:pt x="457838" y="714114"/>
                </a:lnTo>
                <a:lnTo>
                  <a:pt x="440847" y="714970"/>
                </a:lnTo>
                <a:lnTo>
                  <a:pt x="487705" y="714970"/>
                </a:lnTo>
                <a:lnTo>
                  <a:pt x="487654" y="714705"/>
                </a:lnTo>
                <a:lnTo>
                  <a:pt x="481253" y="710336"/>
                </a:lnTo>
                <a:close/>
              </a:path>
              <a:path w="951230" h="924560">
                <a:moveTo>
                  <a:pt x="278803" y="639013"/>
                </a:moveTo>
                <a:lnTo>
                  <a:pt x="268109" y="647115"/>
                </a:lnTo>
                <a:lnTo>
                  <a:pt x="267055" y="654735"/>
                </a:lnTo>
                <a:lnTo>
                  <a:pt x="271094" y="660107"/>
                </a:lnTo>
                <a:lnTo>
                  <a:pt x="297664" y="688125"/>
                </a:lnTo>
                <a:lnTo>
                  <a:pt x="330377" y="710171"/>
                </a:lnTo>
                <a:lnTo>
                  <a:pt x="334149" y="711606"/>
                </a:lnTo>
                <a:lnTo>
                  <a:pt x="340423" y="711606"/>
                </a:lnTo>
                <a:lnTo>
                  <a:pt x="344627" y="709256"/>
                </a:lnTo>
                <a:lnTo>
                  <a:pt x="349961" y="699211"/>
                </a:lnTo>
                <a:lnTo>
                  <a:pt x="347713" y="691857"/>
                </a:lnTo>
                <a:lnTo>
                  <a:pt x="341782" y="688708"/>
                </a:lnTo>
                <a:lnTo>
                  <a:pt x="326966" y="679820"/>
                </a:lnTo>
                <a:lnTo>
                  <a:pt x="313450" y="669620"/>
                </a:lnTo>
                <a:lnTo>
                  <a:pt x="301279" y="658143"/>
                </a:lnTo>
                <a:lnTo>
                  <a:pt x="290499" y="645426"/>
                </a:lnTo>
                <a:lnTo>
                  <a:pt x="286435" y="640080"/>
                </a:lnTo>
                <a:lnTo>
                  <a:pt x="278803" y="639013"/>
                </a:lnTo>
                <a:close/>
              </a:path>
              <a:path w="951230" h="924560">
                <a:moveTo>
                  <a:pt x="599554" y="640524"/>
                </a:moveTo>
                <a:lnTo>
                  <a:pt x="567023" y="668494"/>
                </a:lnTo>
                <a:lnTo>
                  <a:pt x="532942" y="690562"/>
                </a:lnTo>
                <a:lnTo>
                  <a:pt x="530936" y="697992"/>
                </a:lnTo>
                <a:lnTo>
                  <a:pt x="536524" y="707732"/>
                </a:lnTo>
                <a:lnTo>
                  <a:pt x="540613" y="709930"/>
                </a:lnTo>
                <a:lnTo>
                  <a:pt x="546874" y="709930"/>
                </a:lnTo>
                <a:lnTo>
                  <a:pt x="581499" y="688024"/>
                </a:lnTo>
                <a:lnTo>
                  <a:pt x="611327" y="662825"/>
                </a:lnTo>
                <a:lnTo>
                  <a:pt x="616445" y="650519"/>
                </a:lnTo>
                <a:lnTo>
                  <a:pt x="607237" y="640753"/>
                </a:lnTo>
                <a:lnTo>
                  <a:pt x="599554" y="640524"/>
                </a:lnTo>
                <a:close/>
              </a:path>
              <a:path w="951230" h="924560">
                <a:moveTo>
                  <a:pt x="907008" y="540004"/>
                </a:moveTo>
                <a:lnTo>
                  <a:pt x="894257" y="544195"/>
                </a:lnTo>
                <a:lnTo>
                  <a:pt x="890803" y="551091"/>
                </a:lnTo>
                <a:lnTo>
                  <a:pt x="892924" y="557453"/>
                </a:lnTo>
                <a:lnTo>
                  <a:pt x="898391" y="574662"/>
                </a:lnTo>
                <a:lnTo>
                  <a:pt x="903409" y="591959"/>
                </a:lnTo>
                <a:lnTo>
                  <a:pt x="907963" y="609285"/>
                </a:lnTo>
                <a:lnTo>
                  <a:pt x="912037" y="626579"/>
                </a:lnTo>
                <a:lnTo>
                  <a:pt x="913295" y="632244"/>
                </a:lnTo>
                <a:lnTo>
                  <a:pt x="918311" y="636104"/>
                </a:lnTo>
                <a:lnTo>
                  <a:pt x="924763" y="636104"/>
                </a:lnTo>
                <a:lnTo>
                  <a:pt x="925652" y="636003"/>
                </a:lnTo>
                <a:lnTo>
                  <a:pt x="933094" y="634352"/>
                </a:lnTo>
                <a:lnTo>
                  <a:pt x="937234" y="627862"/>
                </a:lnTo>
                <a:lnTo>
                  <a:pt x="935786" y="621309"/>
                </a:lnTo>
                <a:lnTo>
                  <a:pt x="921652" y="567602"/>
                </a:lnTo>
                <a:lnTo>
                  <a:pt x="913892" y="543433"/>
                </a:lnTo>
                <a:lnTo>
                  <a:pt x="907008" y="540004"/>
                </a:lnTo>
                <a:close/>
              </a:path>
              <a:path w="951230" h="924560">
                <a:moveTo>
                  <a:pt x="691273" y="524344"/>
                </a:moveTo>
                <a:lnTo>
                  <a:pt x="683882" y="526567"/>
                </a:lnTo>
                <a:lnTo>
                  <a:pt x="680681" y="532460"/>
                </a:lnTo>
                <a:lnTo>
                  <a:pt x="675469" y="541756"/>
                </a:lnTo>
                <a:lnTo>
                  <a:pt x="667167" y="555520"/>
                </a:lnTo>
                <a:lnTo>
                  <a:pt x="655919" y="572679"/>
                </a:lnTo>
                <a:lnTo>
                  <a:pt x="641870" y="592162"/>
                </a:lnTo>
                <a:lnTo>
                  <a:pt x="637819" y="597522"/>
                </a:lnTo>
                <a:lnTo>
                  <a:pt x="638860" y="605142"/>
                </a:lnTo>
                <a:lnTo>
                  <a:pt x="646417" y="610870"/>
                </a:lnTo>
                <a:lnTo>
                  <a:pt x="648995" y="611670"/>
                </a:lnTo>
                <a:lnTo>
                  <a:pt x="655231" y="611670"/>
                </a:lnTo>
                <a:lnTo>
                  <a:pt x="687085" y="569561"/>
                </a:lnTo>
                <a:lnTo>
                  <a:pt x="705269" y="538111"/>
                </a:lnTo>
                <a:lnTo>
                  <a:pt x="703072" y="530733"/>
                </a:lnTo>
                <a:lnTo>
                  <a:pt x="691273" y="524344"/>
                </a:lnTo>
                <a:close/>
              </a:path>
              <a:path w="951230" h="924560">
                <a:moveTo>
                  <a:pt x="239179" y="501942"/>
                </a:moveTo>
                <a:lnTo>
                  <a:pt x="233413" y="507009"/>
                </a:lnTo>
                <a:lnTo>
                  <a:pt x="232371" y="520636"/>
                </a:lnTo>
                <a:lnTo>
                  <a:pt x="232105" y="527532"/>
                </a:lnTo>
                <a:lnTo>
                  <a:pt x="232105" y="534365"/>
                </a:lnTo>
                <a:lnTo>
                  <a:pt x="235700" y="576581"/>
                </a:lnTo>
                <a:lnTo>
                  <a:pt x="244805" y="599262"/>
                </a:lnTo>
                <a:lnTo>
                  <a:pt x="251231" y="599262"/>
                </a:lnTo>
                <a:lnTo>
                  <a:pt x="252196" y="599147"/>
                </a:lnTo>
                <a:lnTo>
                  <a:pt x="259676" y="597344"/>
                </a:lnTo>
                <a:lnTo>
                  <a:pt x="263702" y="590778"/>
                </a:lnTo>
                <a:lnTo>
                  <a:pt x="262128" y="584250"/>
                </a:lnTo>
                <a:lnTo>
                  <a:pt x="259640" y="572287"/>
                </a:lnTo>
                <a:lnTo>
                  <a:pt x="257857" y="559955"/>
                </a:lnTo>
                <a:lnTo>
                  <a:pt x="256784" y="547299"/>
                </a:lnTo>
                <a:lnTo>
                  <a:pt x="256425" y="534365"/>
                </a:lnTo>
                <a:lnTo>
                  <a:pt x="256449" y="527532"/>
                </a:lnTo>
                <a:lnTo>
                  <a:pt x="256667" y="521868"/>
                </a:lnTo>
                <a:lnTo>
                  <a:pt x="257657" y="508863"/>
                </a:lnTo>
                <a:lnTo>
                  <a:pt x="252653" y="503021"/>
                </a:lnTo>
                <a:lnTo>
                  <a:pt x="239179" y="501942"/>
                </a:lnTo>
                <a:close/>
              </a:path>
              <a:path w="951230" h="924560">
                <a:moveTo>
                  <a:pt x="838060" y="409752"/>
                </a:moveTo>
                <a:lnTo>
                  <a:pt x="827430" y="417969"/>
                </a:lnTo>
                <a:lnTo>
                  <a:pt x="826439" y="425602"/>
                </a:lnTo>
                <a:lnTo>
                  <a:pt x="830541" y="430923"/>
                </a:lnTo>
                <a:lnTo>
                  <a:pt x="836098" y="438224"/>
                </a:lnTo>
                <a:lnTo>
                  <a:pt x="860942" y="477668"/>
                </a:lnTo>
                <a:lnTo>
                  <a:pt x="868984" y="495096"/>
                </a:lnTo>
                <a:lnTo>
                  <a:pt x="873404" y="497751"/>
                </a:lnTo>
                <a:lnTo>
                  <a:pt x="879716" y="497751"/>
                </a:lnTo>
                <a:lnTo>
                  <a:pt x="881418" y="497408"/>
                </a:lnTo>
                <a:lnTo>
                  <a:pt x="889152" y="493915"/>
                </a:lnTo>
                <a:lnTo>
                  <a:pt x="891882" y="486727"/>
                </a:lnTo>
                <a:lnTo>
                  <a:pt x="889127" y="480593"/>
                </a:lnTo>
                <a:lnTo>
                  <a:pt x="866933" y="439180"/>
                </a:lnTo>
                <a:lnTo>
                  <a:pt x="845693" y="410743"/>
                </a:lnTo>
                <a:lnTo>
                  <a:pt x="838060" y="409752"/>
                </a:lnTo>
                <a:close/>
              </a:path>
              <a:path w="951230" h="924560">
                <a:moveTo>
                  <a:pt x="713841" y="381736"/>
                </a:moveTo>
                <a:lnTo>
                  <a:pt x="707034" y="382028"/>
                </a:lnTo>
                <a:lnTo>
                  <a:pt x="700328" y="382435"/>
                </a:lnTo>
                <a:lnTo>
                  <a:pt x="695223" y="388213"/>
                </a:lnTo>
                <a:lnTo>
                  <a:pt x="696112" y="402539"/>
                </a:lnTo>
                <a:lnTo>
                  <a:pt x="696338" y="409829"/>
                </a:lnTo>
                <a:lnTo>
                  <a:pt x="694837" y="453586"/>
                </a:lnTo>
                <a:lnTo>
                  <a:pt x="692937" y="472313"/>
                </a:lnTo>
                <a:lnTo>
                  <a:pt x="697750" y="478320"/>
                </a:lnTo>
                <a:lnTo>
                  <a:pt x="704418" y="479056"/>
                </a:lnTo>
                <a:lnTo>
                  <a:pt x="705319" y="479120"/>
                </a:lnTo>
                <a:lnTo>
                  <a:pt x="711885" y="479120"/>
                </a:lnTo>
                <a:lnTo>
                  <a:pt x="720485" y="430541"/>
                </a:lnTo>
                <a:lnTo>
                  <a:pt x="720674" y="409829"/>
                </a:lnTo>
                <a:lnTo>
                  <a:pt x="720420" y="401548"/>
                </a:lnTo>
                <a:lnTo>
                  <a:pt x="719505" y="386715"/>
                </a:lnTo>
                <a:lnTo>
                  <a:pt x="713841" y="381736"/>
                </a:lnTo>
                <a:close/>
              </a:path>
              <a:path w="951230" h="924560">
                <a:moveTo>
                  <a:pt x="290791" y="363435"/>
                </a:moveTo>
                <a:lnTo>
                  <a:pt x="262050" y="404460"/>
                </a:lnTo>
                <a:lnTo>
                  <a:pt x="245999" y="445897"/>
                </a:lnTo>
                <a:lnTo>
                  <a:pt x="249453" y="452793"/>
                </a:lnTo>
                <a:lnTo>
                  <a:pt x="257098" y="455333"/>
                </a:lnTo>
                <a:lnTo>
                  <a:pt x="258394" y="455536"/>
                </a:lnTo>
                <a:lnTo>
                  <a:pt x="264756" y="455536"/>
                </a:lnTo>
                <a:lnTo>
                  <a:pt x="269506" y="452310"/>
                </a:lnTo>
                <a:lnTo>
                  <a:pt x="271195" y="447217"/>
                </a:lnTo>
                <a:lnTo>
                  <a:pt x="277194" y="430779"/>
                </a:lnTo>
                <a:lnTo>
                  <a:pt x="284121" y="414662"/>
                </a:lnTo>
                <a:lnTo>
                  <a:pt x="291948" y="398920"/>
                </a:lnTo>
                <a:lnTo>
                  <a:pt x="300647" y="383603"/>
                </a:lnTo>
                <a:lnTo>
                  <a:pt x="304126" y="377850"/>
                </a:lnTo>
                <a:lnTo>
                  <a:pt x="302285" y="370382"/>
                </a:lnTo>
                <a:lnTo>
                  <a:pt x="290791" y="363435"/>
                </a:lnTo>
                <a:close/>
              </a:path>
              <a:path w="951230" h="924560">
                <a:moveTo>
                  <a:pt x="740371" y="305993"/>
                </a:moveTo>
                <a:lnTo>
                  <a:pt x="732739" y="306971"/>
                </a:lnTo>
                <a:lnTo>
                  <a:pt x="724560" y="317652"/>
                </a:lnTo>
                <a:lnTo>
                  <a:pt x="725576" y="325272"/>
                </a:lnTo>
                <a:lnTo>
                  <a:pt x="730910" y="329349"/>
                </a:lnTo>
                <a:lnTo>
                  <a:pt x="744351" y="340074"/>
                </a:lnTo>
                <a:lnTo>
                  <a:pt x="757689" y="351575"/>
                </a:lnTo>
                <a:lnTo>
                  <a:pt x="770877" y="363812"/>
                </a:lnTo>
                <a:lnTo>
                  <a:pt x="783869" y="376745"/>
                </a:lnTo>
                <a:lnTo>
                  <a:pt x="786244" y="379196"/>
                </a:lnTo>
                <a:lnTo>
                  <a:pt x="789419" y="380428"/>
                </a:lnTo>
                <a:lnTo>
                  <a:pt x="795642" y="380428"/>
                </a:lnTo>
                <a:lnTo>
                  <a:pt x="798703" y="379298"/>
                </a:lnTo>
                <a:lnTo>
                  <a:pt x="805878" y="372325"/>
                </a:lnTo>
                <a:lnTo>
                  <a:pt x="805992" y="364629"/>
                </a:lnTo>
                <a:lnTo>
                  <a:pt x="801306" y="359803"/>
                </a:lnTo>
                <a:lnTo>
                  <a:pt x="787689" y="346249"/>
                </a:lnTo>
                <a:lnTo>
                  <a:pt x="773847" y="333409"/>
                </a:lnTo>
                <a:lnTo>
                  <a:pt x="759831" y="321327"/>
                </a:lnTo>
                <a:lnTo>
                  <a:pt x="745693" y="310045"/>
                </a:lnTo>
                <a:lnTo>
                  <a:pt x="740371" y="305993"/>
                </a:lnTo>
                <a:close/>
              </a:path>
              <a:path w="951230" h="924560">
                <a:moveTo>
                  <a:pt x="604939" y="242011"/>
                </a:moveTo>
                <a:lnTo>
                  <a:pt x="598335" y="246037"/>
                </a:lnTo>
                <a:lnTo>
                  <a:pt x="595122" y="259092"/>
                </a:lnTo>
                <a:lnTo>
                  <a:pt x="599109" y="265671"/>
                </a:lnTo>
                <a:lnTo>
                  <a:pt x="605624" y="267271"/>
                </a:lnTo>
                <a:lnTo>
                  <a:pt x="622229" y="271873"/>
                </a:lnTo>
                <a:lnTo>
                  <a:pt x="638743" y="277491"/>
                </a:lnTo>
                <a:lnTo>
                  <a:pt x="655109" y="284105"/>
                </a:lnTo>
                <a:lnTo>
                  <a:pt x="671703" y="291909"/>
                </a:lnTo>
                <a:lnTo>
                  <a:pt x="672147" y="292100"/>
                </a:lnTo>
                <a:lnTo>
                  <a:pt x="685698" y="331177"/>
                </a:lnTo>
                <a:lnTo>
                  <a:pt x="690575" y="334683"/>
                </a:lnTo>
                <a:lnTo>
                  <a:pt x="696976" y="334683"/>
                </a:lnTo>
                <a:lnTo>
                  <a:pt x="698080" y="334543"/>
                </a:lnTo>
                <a:lnTo>
                  <a:pt x="705650" y="332422"/>
                </a:lnTo>
                <a:lnTo>
                  <a:pt x="709422" y="325704"/>
                </a:lnTo>
                <a:lnTo>
                  <a:pt x="707605" y="319239"/>
                </a:lnTo>
                <a:lnTo>
                  <a:pt x="701942" y="301119"/>
                </a:lnTo>
                <a:lnTo>
                  <a:pt x="695239" y="283414"/>
                </a:lnTo>
                <a:lnTo>
                  <a:pt x="687521" y="266188"/>
                </a:lnTo>
                <a:lnTo>
                  <a:pt x="683381" y="258254"/>
                </a:lnTo>
                <a:lnTo>
                  <a:pt x="656374" y="258254"/>
                </a:lnTo>
                <a:lnTo>
                  <a:pt x="645220" y="253967"/>
                </a:lnTo>
                <a:lnTo>
                  <a:pt x="634001" y="250101"/>
                </a:lnTo>
                <a:lnTo>
                  <a:pt x="622732" y="246663"/>
                </a:lnTo>
                <a:lnTo>
                  <a:pt x="611378" y="243649"/>
                </a:lnTo>
                <a:lnTo>
                  <a:pt x="604939" y="242011"/>
                </a:lnTo>
                <a:close/>
              </a:path>
              <a:path w="951230" h="924560">
                <a:moveTo>
                  <a:pt x="668121" y="241566"/>
                </a:moveTo>
                <a:lnTo>
                  <a:pt x="657415" y="247573"/>
                </a:lnTo>
                <a:lnTo>
                  <a:pt x="655154" y="253111"/>
                </a:lnTo>
                <a:lnTo>
                  <a:pt x="656374" y="258254"/>
                </a:lnTo>
                <a:lnTo>
                  <a:pt x="683381" y="258254"/>
                </a:lnTo>
                <a:lnTo>
                  <a:pt x="678815" y="249504"/>
                </a:lnTo>
                <a:lnTo>
                  <a:pt x="675538" y="243649"/>
                </a:lnTo>
                <a:lnTo>
                  <a:pt x="668121" y="241566"/>
                </a:lnTo>
                <a:close/>
              </a:path>
              <a:path w="951230" h="924560">
                <a:moveTo>
                  <a:pt x="396163" y="265823"/>
                </a:moveTo>
                <a:lnTo>
                  <a:pt x="352715" y="289355"/>
                </a:lnTo>
                <a:lnTo>
                  <a:pt x="321386" y="315976"/>
                </a:lnTo>
                <a:lnTo>
                  <a:pt x="321449" y="323684"/>
                </a:lnTo>
                <a:lnTo>
                  <a:pt x="328612" y="330695"/>
                </a:lnTo>
                <a:lnTo>
                  <a:pt x="331685" y="331863"/>
                </a:lnTo>
                <a:lnTo>
                  <a:pt x="337908" y="331863"/>
                </a:lnTo>
                <a:lnTo>
                  <a:pt x="341058" y="330644"/>
                </a:lnTo>
                <a:lnTo>
                  <a:pt x="347040" y="324548"/>
                </a:lnTo>
                <a:lnTo>
                  <a:pt x="350735" y="320967"/>
                </a:lnTo>
                <a:lnTo>
                  <a:pt x="400558" y="290652"/>
                </a:lnTo>
                <a:lnTo>
                  <a:pt x="406615" y="287756"/>
                </a:lnTo>
                <a:lnTo>
                  <a:pt x="409194" y="280504"/>
                </a:lnTo>
                <a:lnTo>
                  <a:pt x="403428" y="268376"/>
                </a:lnTo>
                <a:lnTo>
                  <a:pt x="396163" y="265823"/>
                </a:lnTo>
                <a:close/>
              </a:path>
              <a:path w="951230" h="924560">
                <a:moveTo>
                  <a:pt x="542988" y="234581"/>
                </a:moveTo>
                <a:lnTo>
                  <a:pt x="536257" y="234581"/>
                </a:lnTo>
                <a:lnTo>
                  <a:pt x="517538" y="235174"/>
                </a:lnTo>
                <a:lnTo>
                  <a:pt x="461213" y="243573"/>
                </a:lnTo>
                <a:lnTo>
                  <a:pt x="450634" y="251663"/>
                </a:lnTo>
                <a:lnTo>
                  <a:pt x="453517" y="263791"/>
                </a:lnTo>
                <a:lnTo>
                  <a:pt x="458495" y="267550"/>
                </a:lnTo>
                <a:lnTo>
                  <a:pt x="464934" y="267550"/>
                </a:lnTo>
                <a:lnTo>
                  <a:pt x="465874" y="267449"/>
                </a:lnTo>
                <a:lnTo>
                  <a:pt x="466826" y="267220"/>
                </a:lnTo>
                <a:lnTo>
                  <a:pt x="484187" y="263611"/>
                </a:lnTo>
                <a:lnTo>
                  <a:pt x="501596" y="261018"/>
                </a:lnTo>
                <a:lnTo>
                  <a:pt x="518990" y="259446"/>
                </a:lnTo>
                <a:lnTo>
                  <a:pt x="536308" y="258902"/>
                </a:lnTo>
                <a:lnTo>
                  <a:pt x="543026" y="258889"/>
                </a:lnTo>
                <a:lnTo>
                  <a:pt x="548462" y="253441"/>
                </a:lnTo>
                <a:lnTo>
                  <a:pt x="548436" y="240004"/>
                </a:lnTo>
                <a:lnTo>
                  <a:pt x="542988" y="234581"/>
                </a:lnTo>
                <a:close/>
              </a:path>
              <a:path w="951230" h="924560">
                <a:moveTo>
                  <a:pt x="573290" y="134289"/>
                </a:moveTo>
                <a:lnTo>
                  <a:pt x="565683" y="135420"/>
                </a:lnTo>
                <a:lnTo>
                  <a:pt x="557682" y="146176"/>
                </a:lnTo>
                <a:lnTo>
                  <a:pt x="558800" y="153797"/>
                </a:lnTo>
                <a:lnTo>
                  <a:pt x="564184" y="157797"/>
                </a:lnTo>
                <a:lnTo>
                  <a:pt x="578478" y="168924"/>
                </a:lnTo>
                <a:lnTo>
                  <a:pt x="592008" y="180503"/>
                </a:lnTo>
                <a:lnTo>
                  <a:pt x="604727" y="192489"/>
                </a:lnTo>
                <a:lnTo>
                  <a:pt x="616585" y="204838"/>
                </a:lnTo>
                <a:lnTo>
                  <a:pt x="618985" y="207479"/>
                </a:lnTo>
                <a:lnTo>
                  <a:pt x="622274" y="208800"/>
                </a:lnTo>
                <a:lnTo>
                  <a:pt x="628497" y="208800"/>
                </a:lnTo>
                <a:lnTo>
                  <a:pt x="631431" y="207759"/>
                </a:lnTo>
                <a:lnTo>
                  <a:pt x="638721" y="201117"/>
                </a:lnTo>
                <a:lnTo>
                  <a:pt x="639076" y="193421"/>
                </a:lnTo>
                <a:lnTo>
                  <a:pt x="634555" y="188455"/>
                </a:lnTo>
                <a:lnTo>
                  <a:pt x="621888" y="175260"/>
                </a:lnTo>
                <a:lnTo>
                  <a:pt x="608322" y="162471"/>
                </a:lnTo>
                <a:lnTo>
                  <a:pt x="593905" y="150129"/>
                </a:lnTo>
                <a:lnTo>
                  <a:pt x="578688" y="138277"/>
                </a:lnTo>
                <a:lnTo>
                  <a:pt x="573290" y="134289"/>
                </a:lnTo>
                <a:close/>
              </a:path>
              <a:path w="951230" h="924560">
                <a:moveTo>
                  <a:pt x="441426" y="65405"/>
                </a:moveTo>
                <a:lnTo>
                  <a:pt x="434365" y="68491"/>
                </a:lnTo>
                <a:lnTo>
                  <a:pt x="429501" y="81013"/>
                </a:lnTo>
                <a:lnTo>
                  <a:pt x="432600" y="88049"/>
                </a:lnTo>
                <a:lnTo>
                  <a:pt x="438873" y="90487"/>
                </a:lnTo>
                <a:lnTo>
                  <a:pt x="455973" y="97393"/>
                </a:lnTo>
                <a:lnTo>
                  <a:pt x="472563" y="104644"/>
                </a:lnTo>
                <a:lnTo>
                  <a:pt x="488587" y="112215"/>
                </a:lnTo>
                <a:lnTo>
                  <a:pt x="503986" y="120078"/>
                </a:lnTo>
                <a:lnTo>
                  <a:pt x="505802" y="121043"/>
                </a:lnTo>
                <a:lnTo>
                  <a:pt x="507758" y="121488"/>
                </a:lnTo>
                <a:lnTo>
                  <a:pt x="514032" y="121488"/>
                </a:lnTo>
                <a:lnTo>
                  <a:pt x="518236" y="119138"/>
                </a:lnTo>
                <a:lnTo>
                  <a:pt x="523570" y="109093"/>
                </a:lnTo>
                <a:lnTo>
                  <a:pt x="521309" y="101727"/>
                </a:lnTo>
                <a:lnTo>
                  <a:pt x="482673" y="82526"/>
                </a:lnTo>
                <a:lnTo>
                  <a:pt x="447662" y="67805"/>
                </a:lnTo>
                <a:lnTo>
                  <a:pt x="441426" y="65405"/>
                </a:lnTo>
                <a:close/>
              </a:path>
              <a:path w="951230" h="924560">
                <a:moveTo>
                  <a:pt x="298970" y="25438"/>
                </a:moveTo>
                <a:lnTo>
                  <a:pt x="292582" y="29616"/>
                </a:lnTo>
                <a:lnTo>
                  <a:pt x="289852" y="42760"/>
                </a:lnTo>
                <a:lnTo>
                  <a:pt x="294081" y="49187"/>
                </a:lnTo>
                <a:lnTo>
                  <a:pt x="318625" y="54442"/>
                </a:lnTo>
                <a:lnTo>
                  <a:pt x="336322" y="58599"/>
                </a:lnTo>
                <a:lnTo>
                  <a:pt x="353689" y="63015"/>
                </a:lnTo>
                <a:lnTo>
                  <a:pt x="371779" y="67983"/>
                </a:lnTo>
                <a:lnTo>
                  <a:pt x="372910" y="68148"/>
                </a:lnTo>
                <a:lnTo>
                  <a:pt x="379310" y="68148"/>
                </a:lnTo>
                <a:lnTo>
                  <a:pt x="384175" y="64668"/>
                </a:lnTo>
                <a:lnTo>
                  <a:pt x="387540" y="52857"/>
                </a:lnTo>
                <a:lnTo>
                  <a:pt x="383794" y="46126"/>
                </a:lnTo>
                <a:lnTo>
                  <a:pt x="342126" y="34982"/>
                </a:lnTo>
                <a:lnTo>
                  <a:pt x="305587" y="26746"/>
                </a:lnTo>
                <a:lnTo>
                  <a:pt x="298970" y="25438"/>
                </a:lnTo>
                <a:close/>
              </a:path>
              <a:path w="951230" h="924560">
                <a:moveTo>
                  <a:pt x="152882" y="5080"/>
                </a:moveTo>
                <a:lnTo>
                  <a:pt x="147002" y="10096"/>
                </a:lnTo>
                <a:lnTo>
                  <a:pt x="145846" y="23482"/>
                </a:lnTo>
                <a:lnTo>
                  <a:pt x="150787" y="29362"/>
                </a:lnTo>
                <a:lnTo>
                  <a:pt x="175724" y="31657"/>
                </a:lnTo>
                <a:lnTo>
                  <a:pt x="193838" y="33604"/>
                </a:lnTo>
                <a:lnTo>
                  <a:pt x="211759" y="35779"/>
                </a:lnTo>
                <a:lnTo>
                  <a:pt x="230009" y="38252"/>
                </a:lnTo>
                <a:lnTo>
                  <a:pt x="230581" y="38290"/>
                </a:lnTo>
                <a:lnTo>
                  <a:pt x="237109" y="38290"/>
                </a:lnTo>
                <a:lnTo>
                  <a:pt x="242316" y="33921"/>
                </a:lnTo>
                <a:lnTo>
                  <a:pt x="244132" y="21209"/>
                </a:lnTo>
                <a:lnTo>
                  <a:pt x="239509" y="15049"/>
                </a:lnTo>
                <a:lnTo>
                  <a:pt x="214868" y="11662"/>
                </a:lnTo>
                <a:lnTo>
                  <a:pt x="196613" y="9450"/>
                </a:lnTo>
                <a:lnTo>
                  <a:pt x="178165" y="7469"/>
                </a:lnTo>
                <a:lnTo>
                  <a:pt x="152882" y="5080"/>
                </a:lnTo>
                <a:close/>
              </a:path>
              <a:path w="951230" h="924560">
                <a:moveTo>
                  <a:pt x="42484" y="0"/>
                </a:moveTo>
                <a:lnTo>
                  <a:pt x="29057" y="199"/>
                </a:lnTo>
                <a:lnTo>
                  <a:pt x="5194" y="1206"/>
                </a:lnTo>
                <a:lnTo>
                  <a:pt x="0" y="6870"/>
                </a:lnTo>
                <a:lnTo>
                  <a:pt x="596" y="20307"/>
                </a:lnTo>
                <a:lnTo>
                  <a:pt x="6210" y="25666"/>
                </a:lnTo>
                <a:lnTo>
                  <a:pt x="12979" y="25196"/>
                </a:lnTo>
                <a:lnTo>
                  <a:pt x="18148" y="25025"/>
                </a:lnTo>
                <a:lnTo>
                  <a:pt x="32602" y="24785"/>
                </a:lnTo>
                <a:lnTo>
                  <a:pt x="92847" y="24785"/>
                </a:lnTo>
                <a:lnTo>
                  <a:pt x="97447" y="20370"/>
                </a:lnTo>
                <a:lnTo>
                  <a:pt x="97917" y="7086"/>
                </a:lnTo>
                <a:lnTo>
                  <a:pt x="92659" y="1460"/>
                </a:lnTo>
                <a:lnTo>
                  <a:pt x="59136" y="333"/>
                </a:lnTo>
                <a:lnTo>
                  <a:pt x="42484" y="0"/>
                </a:lnTo>
                <a:close/>
              </a:path>
              <a:path w="951230" h="924560">
                <a:moveTo>
                  <a:pt x="92847" y="24785"/>
                </a:moveTo>
                <a:lnTo>
                  <a:pt x="32602" y="24785"/>
                </a:lnTo>
                <a:lnTo>
                  <a:pt x="55279" y="24834"/>
                </a:lnTo>
                <a:lnTo>
                  <a:pt x="85534" y="25539"/>
                </a:lnTo>
                <a:lnTo>
                  <a:pt x="92062" y="25539"/>
                </a:lnTo>
                <a:lnTo>
                  <a:pt x="92847" y="24785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07969" y="1321041"/>
            <a:ext cx="542925" cy="412115"/>
          </a:xfrm>
          <a:custGeom>
            <a:avLst/>
            <a:gdLst/>
            <a:ahLst/>
            <a:cxnLst/>
            <a:rect l="l" t="t" r="r" b="b"/>
            <a:pathLst>
              <a:path w="542925" h="412114">
                <a:moveTo>
                  <a:pt x="536330" y="238633"/>
                </a:moveTo>
                <a:lnTo>
                  <a:pt x="512000" y="238633"/>
                </a:lnTo>
                <a:lnTo>
                  <a:pt x="518033" y="400265"/>
                </a:lnTo>
                <a:lnTo>
                  <a:pt x="518261" y="406831"/>
                </a:lnTo>
                <a:lnTo>
                  <a:pt x="523659" y="411975"/>
                </a:lnTo>
                <a:lnTo>
                  <a:pt x="530618" y="411975"/>
                </a:lnTo>
                <a:lnTo>
                  <a:pt x="537337" y="411708"/>
                </a:lnTo>
                <a:lnTo>
                  <a:pt x="542569" y="406069"/>
                </a:lnTo>
                <a:lnTo>
                  <a:pt x="536330" y="238633"/>
                </a:lnTo>
                <a:close/>
              </a:path>
              <a:path w="542925" h="412114">
                <a:moveTo>
                  <a:pt x="372843" y="133743"/>
                </a:moveTo>
                <a:lnTo>
                  <a:pt x="348526" y="133743"/>
                </a:lnTo>
                <a:lnTo>
                  <a:pt x="348145" y="309613"/>
                </a:lnTo>
                <a:lnTo>
                  <a:pt x="350380" y="313575"/>
                </a:lnTo>
                <a:lnTo>
                  <a:pt x="357708" y="317995"/>
                </a:lnTo>
                <a:lnTo>
                  <a:pt x="362254" y="318109"/>
                </a:lnTo>
                <a:lnTo>
                  <a:pt x="424397" y="285127"/>
                </a:lnTo>
                <a:lnTo>
                  <a:pt x="372516" y="285127"/>
                </a:lnTo>
                <a:lnTo>
                  <a:pt x="372843" y="133743"/>
                </a:lnTo>
                <a:close/>
              </a:path>
              <a:path w="542925" h="412114">
                <a:moveTo>
                  <a:pt x="521423" y="206108"/>
                </a:moveTo>
                <a:lnTo>
                  <a:pt x="372516" y="285127"/>
                </a:lnTo>
                <a:lnTo>
                  <a:pt x="424397" y="285127"/>
                </a:lnTo>
                <a:lnTo>
                  <a:pt x="512000" y="238633"/>
                </a:lnTo>
                <a:lnTo>
                  <a:pt x="536330" y="238633"/>
                </a:lnTo>
                <a:lnTo>
                  <a:pt x="535419" y="214172"/>
                </a:lnTo>
                <a:lnTo>
                  <a:pt x="533133" y="210362"/>
                </a:lnTo>
                <a:lnTo>
                  <a:pt x="525881" y="206171"/>
                </a:lnTo>
                <a:lnTo>
                  <a:pt x="521423" y="206108"/>
                </a:lnTo>
                <a:close/>
              </a:path>
              <a:path w="542925" h="412114">
                <a:moveTo>
                  <a:pt x="182745" y="32753"/>
                </a:moveTo>
                <a:lnTo>
                  <a:pt x="158369" y="32753"/>
                </a:lnTo>
                <a:lnTo>
                  <a:pt x="170764" y="214744"/>
                </a:lnTo>
                <a:lnTo>
                  <a:pt x="173139" y="218440"/>
                </a:lnTo>
                <a:lnTo>
                  <a:pt x="180390" y="222427"/>
                </a:lnTo>
                <a:lnTo>
                  <a:pt x="184785" y="222453"/>
                </a:lnTo>
                <a:lnTo>
                  <a:pt x="244514" y="190093"/>
                </a:lnTo>
                <a:lnTo>
                  <a:pt x="193459" y="190093"/>
                </a:lnTo>
                <a:lnTo>
                  <a:pt x="182745" y="32753"/>
                </a:lnTo>
                <a:close/>
              </a:path>
              <a:path w="542925" h="412114">
                <a:moveTo>
                  <a:pt x="358724" y="100584"/>
                </a:moveTo>
                <a:lnTo>
                  <a:pt x="193459" y="190093"/>
                </a:lnTo>
                <a:lnTo>
                  <a:pt x="244514" y="190093"/>
                </a:lnTo>
                <a:lnTo>
                  <a:pt x="348526" y="133743"/>
                </a:lnTo>
                <a:lnTo>
                  <a:pt x="372843" y="133743"/>
                </a:lnTo>
                <a:lnTo>
                  <a:pt x="372897" y="109054"/>
                </a:lnTo>
                <a:lnTo>
                  <a:pt x="370649" y="105079"/>
                </a:lnTo>
                <a:lnTo>
                  <a:pt x="363296" y="100685"/>
                </a:lnTo>
                <a:lnTo>
                  <a:pt x="358724" y="100584"/>
                </a:lnTo>
                <a:close/>
              </a:path>
              <a:path w="542925" h="412114">
                <a:moveTo>
                  <a:pt x="171284" y="0"/>
                </a:moveTo>
                <a:lnTo>
                  <a:pt x="166865" y="25"/>
                </a:lnTo>
                <a:lnTo>
                  <a:pt x="2070" y="93091"/>
                </a:lnTo>
                <a:lnTo>
                  <a:pt x="0" y="100507"/>
                </a:lnTo>
                <a:lnTo>
                  <a:pt x="6616" y="112204"/>
                </a:lnTo>
                <a:lnTo>
                  <a:pt x="13982" y="114287"/>
                </a:lnTo>
                <a:lnTo>
                  <a:pt x="158369" y="32753"/>
                </a:lnTo>
                <a:lnTo>
                  <a:pt x="182745" y="32753"/>
                </a:lnTo>
                <a:lnTo>
                  <a:pt x="181038" y="7683"/>
                </a:lnTo>
                <a:lnTo>
                  <a:pt x="178625" y="3962"/>
                </a:lnTo>
                <a:lnTo>
                  <a:pt x="174967" y="1968"/>
                </a:lnTo>
                <a:lnTo>
                  <a:pt x="171284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88185" y="983462"/>
            <a:ext cx="420370" cy="414655"/>
          </a:xfrm>
          <a:custGeom>
            <a:avLst/>
            <a:gdLst/>
            <a:ahLst/>
            <a:cxnLst/>
            <a:rect l="l" t="t" r="r" b="b"/>
            <a:pathLst>
              <a:path w="420369" h="414655">
                <a:moveTo>
                  <a:pt x="106806" y="0"/>
                </a:moveTo>
                <a:lnTo>
                  <a:pt x="108795" y="32727"/>
                </a:lnTo>
                <a:lnTo>
                  <a:pt x="110532" y="61975"/>
                </a:lnTo>
                <a:lnTo>
                  <a:pt x="112498" y="91961"/>
                </a:lnTo>
                <a:lnTo>
                  <a:pt x="114858" y="121627"/>
                </a:lnTo>
                <a:lnTo>
                  <a:pt x="115110" y="134322"/>
                </a:lnTo>
                <a:lnTo>
                  <a:pt x="112795" y="145421"/>
                </a:lnTo>
                <a:lnTo>
                  <a:pt x="106936" y="154910"/>
                </a:lnTo>
                <a:lnTo>
                  <a:pt x="96558" y="162775"/>
                </a:lnTo>
                <a:lnTo>
                  <a:pt x="89550" y="167203"/>
                </a:lnTo>
                <a:lnTo>
                  <a:pt x="82923" y="172334"/>
                </a:lnTo>
                <a:lnTo>
                  <a:pt x="76464" y="177772"/>
                </a:lnTo>
                <a:lnTo>
                  <a:pt x="69964" y="183121"/>
                </a:lnTo>
                <a:lnTo>
                  <a:pt x="0" y="238086"/>
                </a:lnTo>
                <a:lnTo>
                  <a:pt x="6997" y="240322"/>
                </a:lnTo>
                <a:lnTo>
                  <a:pt x="11417" y="241973"/>
                </a:lnTo>
                <a:lnTo>
                  <a:pt x="100488" y="265226"/>
                </a:lnTo>
                <a:lnTo>
                  <a:pt x="139382" y="274586"/>
                </a:lnTo>
                <a:lnTo>
                  <a:pt x="144043" y="279666"/>
                </a:lnTo>
                <a:lnTo>
                  <a:pt x="147647" y="289890"/>
                </a:lnTo>
                <a:lnTo>
                  <a:pt x="158392" y="320040"/>
                </a:lnTo>
                <a:lnTo>
                  <a:pt x="169605" y="350997"/>
                </a:lnTo>
                <a:lnTo>
                  <a:pt x="192760" y="414464"/>
                </a:lnTo>
                <a:lnTo>
                  <a:pt x="196926" y="408266"/>
                </a:lnTo>
                <a:lnTo>
                  <a:pt x="199910" y="404037"/>
                </a:lnTo>
                <a:lnTo>
                  <a:pt x="202691" y="399668"/>
                </a:lnTo>
                <a:lnTo>
                  <a:pt x="234153" y="350591"/>
                </a:lnTo>
                <a:lnTo>
                  <a:pt x="249783" y="325986"/>
                </a:lnTo>
                <a:lnTo>
                  <a:pt x="265214" y="301256"/>
                </a:lnTo>
                <a:lnTo>
                  <a:pt x="270459" y="292760"/>
                </a:lnTo>
                <a:lnTo>
                  <a:pt x="276263" y="289890"/>
                </a:lnTo>
                <a:lnTo>
                  <a:pt x="420141" y="284632"/>
                </a:lnTo>
                <a:lnTo>
                  <a:pt x="403414" y="263776"/>
                </a:lnTo>
                <a:lnTo>
                  <a:pt x="387405" y="243544"/>
                </a:lnTo>
                <a:lnTo>
                  <a:pt x="371394" y="224203"/>
                </a:lnTo>
                <a:lnTo>
                  <a:pt x="354660" y="206019"/>
                </a:lnTo>
                <a:lnTo>
                  <a:pt x="340290" y="188241"/>
                </a:lnTo>
                <a:lnTo>
                  <a:pt x="332579" y="169887"/>
                </a:lnTo>
                <a:lnTo>
                  <a:pt x="331762" y="149990"/>
                </a:lnTo>
                <a:lnTo>
                  <a:pt x="338073" y="127584"/>
                </a:lnTo>
                <a:lnTo>
                  <a:pt x="346529" y="104231"/>
                </a:lnTo>
                <a:lnTo>
                  <a:pt x="353592" y="79673"/>
                </a:lnTo>
                <a:lnTo>
                  <a:pt x="229620" y="79673"/>
                </a:lnTo>
                <a:lnTo>
                  <a:pt x="222368" y="77648"/>
                </a:lnTo>
                <a:lnTo>
                  <a:pt x="214998" y="73126"/>
                </a:lnTo>
                <a:lnTo>
                  <a:pt x="203544" y="64744"/>
                </a:lnTo>
                <a:lnTo>
                  <a:pt x="191801" y="56740"/>
                </a:lnTo>
                <a:lnTo>
                  <a:pt x="168071" y="41059"/>
                </a:lnTo>
                <a:lnTo>
                  <a:pt x="106806" y="0"/>
                </a:lnTo>
                <a:close/>
              </a:path>
              <a:path w="420369" h="414655">
                <a:moveTo>
                  <a:pt x="366674" y="29768"/>
                </a:moveTo>
                <a:lnTo>
                  <a:pt x="360324" y="31737"/>
                </a:lnTo>
                <a:lnTo>
                  <a:pt x="356247" y="32727"/>
                </a:lnTo>
                <a:lnTo>
                  <a:pt x="298762" y="55164"/>
                </a:lnTo>
                <a:lnTo>
                  <a:pt x="272078" y="65762"/>
                </a:lnTo>
                <a:lnTo>
                  <a:pt x="245490" y="76695"/>
                </a:lnTo>
                <a:lnTo>
                  <a:pt x="237185" y="79316"/>
                </a:lnTo>
                <a:lnTo>
                  <a:pt x="229620" y="79673"/>
                </a:lnTo>
                <a:lnTo>
                  <a:pt x="353592" y="79673"/>
                </a:lnTo>
                <a:lnTo>
                  <a:pt x="359909" y="55149"/>
                </a:lnTo>
                <a:lnTo>
                  <a:pt x="366674" y="29768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800839"/>
            <a:ext cx="402590" cy="199390"/>
          </a:xfrm>
          <a:custGeom>
            <a:avLst/>
            <a:gdLst/>
            <a:ahLst/>
            <a:cxnLst/>
            <a:rect l="l" t="t" r="r" b="b"/>
            <a:pathLst>
              <a:path w="402590" h="199390">
                <a:moveTo>
                  <a:pt x="242535" y="36154"/>
                </a:moveTo>
                <a:lnTo>
                  <a:pt x="66112" y="36154"/>
                </a:lnTo>
                <a:lnTo>
                  <a:pt x="117119" y="37900"/>
                </a:lnTo>
                <a:lnTo>
                  <a:pt x="166784" y="46963"/>
                </a:lnTo>
                <a:lnTo>
                  <a:pt x="214371" y="63030"/>
                </a:lnTo>
                <a:lnTo>
                  <a:pt x="259143" y="85792"/>
                </a:lnTo>
                <a:lnTo>
                  <a:pt x="300363" y="114939"/>
                </a:lnTo>
                <a:lnTo>
                  <a:pt x="337294" y="150160"/>
                </a:lnTo>
                <a:lnTo>
                  <a:pt x="369199" y="191144"/>
                </a:lnTo>
                <a:lnTo>
                  <a:pt x="374321" y="196255"/>
                </a:lnTo>
                <a:lnTo>
                  <a:pt x="380786" y="198907"/>
                </a:lnTo>
                <a:lnTo>
                  <a:pt x="387781" y="198945"/>
                </a:lnTo>
                <a:lnTo>
                  <a:pt x="394497" y="196212"/>
                </a:lnTo>
                <a:lnTo>
                  <a:pt x="399609" y="191082"/>
                </a:lnTo>
                <a:lnTo>
                  <a:pt x="402265" y="184617"/>
                </a:lnTo>
                <a:lnTo>
                  <a:pt x="402303" y="177627"/>
                </a:lnTo>
                <a:lnTo>
                  <a:pt x="399564" y="170926"/>
                </a:lnTo>
                <a:lnTo>
                  <a:pt x="368520" y="130370"/>
                </a:lnTo>
                <a:lnTo>
                  <a:pt x="333014" y="94816"/>
                </a:lnTo>
                <a:lnTo>
                  <a:pt x="293620" y="64503"/>
                </a:lnTo>
                <a:lnTo>
                  <a:pt x="250910" y="39674"/>
                </a:lnTo>
                <a:lnTo>
                  <a:pt x="242535" y="36154"/>
                </a:lnTo>
                <a:close/>
              </a:path>
              <a:path w="402590" h="199390">
                <a:moveTo>
                  <a:pt x="58389" y="0"/>
                </a:moveTo>
                <a:lnTo>
                  <a:pt x="7706" y="6194"/>
                </a:lnTo>
                <a:lnTo>
                  <a:pt x="0" y="8166"/>
                </a:lnTo>
                <a:lnTo>
                  <a:pt x="0" y="45850"/>
                </a:lnTo>
                <a:lnTo>
                  <a:pt x="14500" y="42034"/>
                </a:lnTo>
                <a:lnTo>
                  <a:pt x="66112" y="36154"/>
                </a:lnTo>
                <a:lnTo>
                  <a:pt x="242535" y="36154"/>
                </a:lnTo>
                <a:lnTo>
                  <a:pt x="205458" y="20569"/>
                </a:lnTo>
                <a:lnTo>
                  <a:pt x="157838" y="7427"/>
                </a:lnTo>
                <a:lnTo>
                  <a:pt x="108624" y="491"/>
                </a:lnTo>
                <a:lnTo>
                  <a:pt x="58389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974326"/>
            <a:ext cx="256540" cy="91440"/>
          </a:xfrm>
          <a:custGeom>
            <a:avLst/>
            <a:gdLst/>
            <a:ahLst/>
            <a:cxnLst/>
            <a:rect l="l" t="t" r="r" b="b"/>
            <a:pathLst>
              <a:path w="256540" h="91440">
                <a:moveTo>
                  <a:pt x="216221" y="36402"/>
                </a:moveTo>
                <a:lnTo>
                  <a:pt x="89106" y="36402"/>
                </a:lnTo>
                <a:lnTo>
                  <a:pt x="137312" y="42671"/>
                </a:lnTo>
                <a:lnTo>
                  <a:pt x="183705" y="59668"/>
                </a:lnTo>
                <a:lnTo>
                  <a:pt x="226664" y="86999"/>
                </a:lnTo>
                <a:lnTo>
                  <a:pt x="233113" y="90306"/>
                </a:lnTo>
                <a:lnTo>
                  <a:pt x="240083" y="90858"/>
                </a:lnTo>
                <a:lnTo>
                  <a:pt x="246750" y="88751"/>
                </a:lnTo>
                <a:lnTo>
                  <a:pt x="252293" y="84078"/>
                </a:lnTo>
                <a:lnTo>
                  <a:pt x="255585" y="77629"/>
                </a:lnTo>
                <a:lnTo>
                  <a:pt x="256133" y="70661"/>
                </a:lnTo>
                <a:lnTo>
                  <a:pt x="254030" y="63997"/>
                </a:lnTo>
                <a:lnTo>
                  <a:pt x="249372" y="58462"/>
                </a:lnTo>
                <a:lnTo>
                  <a:pt x="216221" y="36402"/>
                </a:lnTo>
                <a:close/>
              </a:path>
              <a:path w="256540" h="91440">
                <a:moveTo>
                  <a:pt x="78013" y="0"/>
                </a:moveTo>
                <a:lnTo>
                  <a:pt x="32862" y="5630"/>
                </a:lnTo>
                <a:lnTo>
                  <a:pt x="0" y="16157"/>
                </a:lnTo>
                <a:lnTo>
                  <a:pt x="0" y="55373"/>
                </a:lnTo>
                <a:lnTo>
                  <a:pt x="40711" y="41254"/>
                </a:lnTo>
                <a:lnTo>
                  <a:pt x="89106" y="36402"/>
                </a:lnTo>
                <a:lnTo>
                  <a:pt x="216221" y="36402"/>
                </a:lnTo>
                <a:lnTo>
                  <a:pt x="209859" y="32168"/>
                </a:lnTo>
                <a:lnTo>
                  <a:pt x="167482" y="13503"/>
                </a:lnTo>
                <a:lnTo>
                  <a:pt x="123210" y="2702"/>
                </a:lnTo>
                <a:lnTo>
                  <a:pt x="78013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21495" y="97701"/>
            <a:ext cx="420370" cy="414655"/>
          </a:xfrm>
          <a:custGeom>
            <a:avLst/>
            <a:gdLst/>
            <a:ahLst/>
            <a:cxnLst/>
            <a:rect l="l" t="t" r="r" b="b"/>
            <a:pathLst>
              <a:path w="420369" h="414655">
                <a:moveTo>
                  <a:pt x="106806" y="0"/>
                </a:moveTo>
                <a:lnTo>
                  <a:pt x="108795" y="32727"/>
                </a:lnTo>
                <a:lnTo>
                  <a:pt x="110532" y="61975"/>
                </a:lnTo>
                <a:lnTo>
                  <a:pt x="112498" y="91961"/>
                </a:lnTo>
                <a:lnTo>
                  <a:pt x="114858" y="121627"/>
                </a:lnTo>
                <a:lnTo>
                  <a:pt x="115108" y="134322"/>
                </a:lnTo>
                <a:lnTo>
                  <a:pt x="112790" y="145421"/>
                </a:lnTo>
                <a:lnTo>
                  <a:pt x="106931" y="154910"/>
                </a:lnTo>
                <a:lnTo>
                  <a:pt x="96558" y="162775"/>
                </a:lnTo>
                <a:lnTo>
                  <a:pt x="89550" y="167208"/>
                </a:lnTo>
                <a:lnTo>
                  <a:pt x="82923" y="172338"/>
                </a:lnTo>
                <a:lnTo>
                  <a:pt x="76464" y="177774"/>
                </a:lnTo>
                <a:lnTo>
                  <a:pt x="69964" y="183121"/>
                </a:lnTo>
                <a:lnTo>
                  <a:pt x="0" y="238086"/>
                </a:lnTo>
                <a:lnTo>
                  <a:pt x="6997" y="240322"/>
                </a:lnTo>
                <a:lnTo>
                  <a:pt x="11417" y="241973"/>
                </a:lnTo>
                <a:lnTo>
                  <a:pt x="100488" y="265226"/>
                </a:lnTo>
                <a:lnTo>
                  <a:pt x="139382" y="274586"/>
                </a:lnTo>
                <a:lnTo>
                  <a:pt x="144043" y="279666"/>
                </a:lnTo>
                <a:lnTo>
                  <a:pt x="147647" y="289890"/>
                </a:lnTo>
                <a:lnTo>
                  <a:pt x="158392" y="320040"/>
                </a:lnTo>
                <a:lnTo>
                  <a:pt x="169605" y="350997"/>
                </a:lnTo>
                <a:lnTo>
                  <a:pt x="192760" y="414464"/>
                </a:lnTo>
                <a:lnTo>
                  <a:pt x="196926" y="408266"/>
                </a:lnTo>
                <a:lnTo>
                  <a:pt x="199910" y="404037"/>
                </a:lnTo>
                <a:lnTo>
                  <a:pt x="234153" y="350593"/>
                </a:lnTo>
                <a:lnTo>
                  <a:pt x="249783" y="325986"/>
                </a:lnTo>
                <a:lnTo>
                  <a:pt x="265214" y="301256"/>
                </a:lnTo>
                <a:lnTo>
                  <a:pt x="270459" y="292760"/>
                </a:lnTo>
                <a:lnTo>
                  <a:pt x="276263" y="289890"/>
                </a:lnTo>
                <a:lnTo>
                  <a:pt x="420141" y="284632"/>
                </a:lnTo>
                <a:lnTo>
                  <a:pt x="403414" y="263776"/>
                </a:lnTo>
                <a:lnTo>
                  <a:pt x="387405" y="243544"/>
                </a:lnTo>
                <a:lnTo>
                  <a:pt x="371394" y="224203"/>
                </a:lnTo>
                <a:lnTo>
                  <a:pt x="354660" y="206019"/>
                </a:lnTo>
                <a:lnTo>
                  <a:pt x="340290" y="188241"/>
                </a:lnTo>
                <a:lnTo>
                  <a:pt x="332579" y="169887"/>
                </a:lnTo>
                <a:lnTo>
                  <a:pt x="331762" y="149990"/>
                </a:lnTo>
                <a:lnTo>
                  <a:pt x="338073" y="127584"/>
                </a:lnTo>
                <a:lnTo>
                  <a:pt x="346529" y="104231"/>
                </a:lnTo>
                <a:lnTo>
                  <a:pt x="353592" y="79673"/>
                </a:lnTo>
                <a:lnTo>
                  <a:pt x="229620" y="79673"/>
                </a:lnTo>
                <a:lnTo>
                  <a:pt x="222368" y="77648"/>
                </a:lnTo>
                <a:lnTo>
                  <a:pt x="214998" y="73126"/>
                </a:lnTo>
                <a:lnTo>
                  <a:pt x="203544" y="64744"/>
                </a:lnTo>
                <a:lnTo>
                  <a:pt x="191801" y="56740"/>
                </a:lnTo>
                <a:lnTo>
                  <a:pt x="168071" y="41059"/>
                </a:lnTo>
                <a:lnTo>
                  <a:pt x="106806" y="0"/>
                </a:lnTo>
                <a:close/>
              </a:path>
              <a:path w="420369" h="414655">
                <a:moveTo>
                  <a:pt x="366674" y="29768"/>
                </a:moveTo>
                <a:lnTo>
                  <a:pt x="360324" y="31737"/>
                </a:lnTo>
                <a:lnTo>
                  <a:pt x="356247" y="32727"/>
                </a:lnTo>
                <a:lnTo>
                  <a:pt x="298762" y="55164"/>
                </a:lnTo>
                <a:lnTo>
                  <a:pt x="272078" y="65762"/>
                </a:lnTo>
                <a:lnTo>
                  <a:pt x="245490" y="76695"/>
                </a:lnTo>
                <a:lnTo>
                  <a:pt x="237185" y="79316"/>
                </a:lnTo>
                <a:lnTo>
                  <a:pt x="229620" y="79673"/>
                </a:lnTo>
                <a:lnTo>
                  <a:pt x="353592" y="79673"/>
                </a:lnTo>
                <a:lnTo>
                  <a:pt x="359909" y="55149"/>
                </a:lnTo>
                <a:lnTo>
                  <a:pt x="366674" y="29768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04831" y="2086926"/>
            <a:ext cx="703580" cy="348615"/>
          </a:xfrm>
          <a:custGeom>
            <a:avLst/>
            <a:gdLst/>
            <a:ahLst/>
            <a:cxnLst/>
            <a:rect l="l" t="t" r="r" b="b"/>
            <a:pathLst>
              <a:path w="703579" h="348614">
                <a:moveTo>
                  <a:pt x="359479" y="0"/>
                </a:moveTo>
                <a:lnTo>
                  <a:pt x="308800" y="6198"/>
                </a:lnTo>
                <a:lnTo>
                  <a:pt x="261764" y="18230"/>
                </a:lnTo>
                <a:lnTo>
                  <a:pt x="217301" y="35782"/>
                </a:lnTo>
                <a:lnTo>
                  <a:pt x="175794" y="58458"/>
                </a:lnTo>
                <a:lnTo>
                  <a:pt x="137623" y="85862"/>
                </a:lnTo>
                <a:lnTo>
                  <a:pt x="103170" y="117597"/>
                </a:lnTo>
                <a:lnTo>
                  <a:pt x="72814" y="153268"/>
                </a:lnTo>
                <a:lnTo>
                  <a:pt x="46939" y="192478"/>
                </a:lnTo>
                <a:lnTo>
                  <a:pt x="25924" y="234831"/>
                </a:lnTo>
                <a:lnTo>
                  <a:pt x="10150" y="279930"/>
                </a:lnTo>
                <a:lnTo>
                  <a:pt x="0" y="327381"/>
                </a:lnTo>
                <a:lnTo>
                  <a:pt x="370" y="334611"/>
                </a:lnTo>
                <a:lnTo>
                  <a:pt x="17170" y="348298"/>
                </a:lnTo>
                <a:lnTo>
                  <a:pt x="26936" y="348298"/>
                </a:lnTo>
                <a:lnTo>
                  <a:pt x="34734" y="341795"/>
                </a:lnTo>
                <a:lnTo>
                  <a:pt x="36068" y="332740"/>
                </a:lnTo>
                <a:lnTo>
                  <a:pt x="46602" y="285146"/>
                </a:lnTo>
                <a:lnTo>
                  <a:pt x="63371" y="240227"/>
                </a:lnTo>
                <a:lnTo>
                  <a:pt x="85900" y="198476"/>
                </a:lnTo>
                <a:lnTo>
                  <a:pt x="113719" y="160384"/>
                </a:lnTo>
                <a:lnTo>
                  <a:pt x="146353" y="126444"/>
                </a:lnTo>
                <a:lnTo>
                  <a:pt x="183330" y="97147"/>
                </a:lnTo>
                <a:lnTo>
                  <a:pt x="224178" y="72985"/>
                </a:lnTo>
                <a:lnTo>
                  <a:pt x="268424" y="54451"/>
                </a:lnTo>
                <a:lnTo>
                  <a:pt x="315595" y="42037"/>
                </a:lnTo>
                <a:lnTo>
                  <a:pt x="367192" y="36153"/>
                </a:lnTo>
                <a:lnTo>
                  <a:pt x="543618" y="36153"/>
                </a:lnTo>
                <a:lnTo>
                  <a:pt x="506542" y="20567"/>
                </a:lnTo>
                <a:lnTo>
                  <a:pt x="458923" y="7425"/>
                </a:lnTo>
                <a:lnTo>
                  <a:pt x="409711" y="489"/>
                </a:lnTo>
                <a:lnTo>
                  <a:pt x="359479" y="0"/>
                </a:lnTo>
                <a:close/>
              </a:path>
              <a:path w="703579" h="348614">
                <a:moveTo>
                  <a:pt x="543618" y="36153"/>
                </a:moveTo>
                <a:lnTo>
                  <a:pt x="367192" y="36153"/>
                </a:lnTo>
                <a:lnTo>
                  <a:pt x="418192" y="37897"/>
                </a:lnTo>
                <a:lnTo>
                  <a:pt x="467857" y="46957"/>
                </a:lnTo>
                <a:lnTo>
                  <a:pt x="515448" y="63024"/>
                </a:lnTo>
                <a:lnTo>
                  <a:pt x="560227" y="85787"/>
                </a:lnTo>
                <a:lnTo>
                  <a:pt x="601455" y="114936"/>
                </a:lnTo>
                <a:lnTo>
                  <a:pt x="638394" y="150159"/>
                </a:lnTo>
                <a:lnTo>
                  <a:pt x="670306" y="191148"/>
                </a:lnTo>
                <a:lnTo>
                  <a:pt x="675433" y="196256"/>
                </a:lnTo>
                <a:lnTo>
                  <a:pt x="681904" y="198906"/>
                </a:lnTo>
                <a:lnTo>
                  <a:pt x="688894" y="198943"/>
                </a:lnTo>
                <a:lnTo>
                  <a:pt x="695579" y="196215"/>
                </a:lnTo>
                <a:lnTo>
                  <a:pt x="700699" y="191086"/>
                </a:lnTo>
                <a:lnTo>
                  <a:pt x="703360" y="184620"/>
                </a:lnTo>
                <a:lnTo>
                  <a:pt x="703397" y="177631"/>
                </a:lnTo>
                <a:lnTo>
                  <a:pt x="700646" y="170929"/>
                </a:lnTo>
                <a:lnTo>
                  <a:pt x="669602" y="130373"/>
                </a:lnTo>
                <a:lnTo>
                  <a:pt x="634096" y="94817"/>
                </a:lnTo>
                <a:lnTo>
                  <a:pt x="594701" y="64504"/>
                </a:lnTo>
                <a:lnTo>
                  <a:pt x="551992" y="39673"/>
                </a:lnTo>
                <a:lnTo>
                  <a:pt x="543618" y="36153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62674" y="2260431"/>
            <a:ext cx="399415" cy="171450"/>
          </a:xfrm>
          <a:custGeom>
            <a:avLst/>
            <a:gdLst/>
            <a:ahLst/>
            <a:cxnLst/>
            <a:rect l="l" t="t" r="r" b="b"/>
            <a:pathLst>
              <a:path w="399414" h="171450">
                <a:moveTo>
                  <a:pt x="221257" y="0"/>
                </a:moveTo>
                <a:lnTo>
                  <a:pt x="176116" y="5629"/>
                </a:lnTo>
                <a:lnTo>
                  <a:pt x="132788" y="19503"/>
                </a:lnTo>
                <a:lnTo>
                  <a:pt x="92921" y="40959"/>
                </a:lnTo>
                <a:lnTo>
                  <a:pt x="57296" y="69373"/>
                </a:lnTo>
                <a:lnTo>
                  <a:pt x="26694" y="104121"/>
                </a:lnTo>
                <a:lnTo>
                  <a:pt x="1898" y="144580"/>
                </a:lnTo>
                <a:lnTo>
                  <a:pt x="0" y="151574"/>
                </a:lnTo>
                <a:lnTo>
                  <a:pt x="894" y="158509"/>
                </a:lnTo>
                <a:lnTo>
                  <a:pt x="4323" y="164600"/>
                </a:lnTo>
                <a:lnTo>
                  <a:pt x="10026" y="169065"/>
                </a:lnTo>
                <a:lnTo>
                  <a:pt x="12642" y="170386"/>
                </a:lnTo>
                <a:lnTo>
                  <a:pt x="15436" y="171009"/>
                </a:lnTo>
                <a:lnTo>
                  <a:pt x="24859" y="171009"/>
                </a:lnTo>
                <a:lnTo>
                  <a:pt x="31298" y="167326"/>
                </a:lnTo>
                <a:lnTo>
                  <a:pt x="34511" y="160950"/>
                </a:lnTo>
                <a:lnTo>
                  <a:pt x="61996" y="118075"/>
                </a:lnTo>
                <a:lnTo>
                  <a:pt x="96943" y="83132"/>
                </a:lnTo>
                <a:lnTo>
                  <a:pt x="138040" y="57175"/>
                </a:lnTo>
                <a:lnTo>
                  <a:pt x="183978" y="41253"/>
                </a:lnTo>
                <a:lnTo>
                  <a:pt x="232342" y="36383"/>
                </a:lnTo>
                <a:lnTo>
                  <a:pt x="359451" y="36383"/>
                </a:lnTo>
                <a:lnTo>
                  <a:pt x="353099" y="32159"/>
                </a:lnTo>
                <a:lnTo>
                  <a:pt x="310721" y="13502"/>
                </a:lnTo>
                <a:lnTo>
                  <a:pt x="266449" y="2703"/>
                </a:lnTo>
                <a:lnTo>
                  <a:pt x="221257" y="0"/>
                </a:lnTo>
                <a:close/>
              </a:path>
              <a:path w="399414" h="171450">
                <a:moveTo>
                  <a:pt x="359451" y="36383"/>
                </a:moveTo>
                <a:lnTo>
                  <a:pt x="232342" y="36383"/>
                </a:lnTo>
                <a:lnTo>
                  <a:pt x="280544" y="42651"/>
                </a:lnTo>
                <a:lnTo>
                  <a:pt x="326947" y="59657"/>
                </a:lnTo>
                <a:lnTo>
                  <a:pt x="369918" y="86998"/>
                </a:lnTo>
                <a:lnTo>
                  <a:pt x="376373" y="90290"/>
                </a:lnTo>
                <a:lnTo>
                  <a:pt x="383341" y="90837"/>
                </a:lnTo>
                <a:lnTo>
                  <a:pt x="390001" y="88730"/>
                </a:lnTo>
                <a:lnTo>
                  <a:pt x="395534" y="84064"/>
                </a:lnTo>
                <a:lnTo>
                  <a:pt x="398834" y="77615"/>
                </a:lnTo>
                <a:lnTo>
                  <a:pt x="399384" y="70645"/>
                </a:lnTo>
                <a:lnTo>
                  <a:pt x="397279" y="63978"/>
                </a:lnTo>
                <a:lnTo>
                  <a:pt x="392613" y="58436"/>
                </a:lnTo>
                <a:lnTo>
                  <a:pt x="359451" y="36383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2700086"/>
            <a:ext cx="492125" cy="199390"/>
          </a:xfrm>
          <a:custGeom>
            <a:avLst/>
            <a:gdLst/>
            <a:ahLst/>
            <a:cxnLst/>
            <a:rect l="l" t="t" r="r" b="b"/>
            <a:pathLst>
              <a:path w="492125" h="199389">
                <a:moveTo>
                  <a:pt x="332365" y="36161"/>
                </a:moveTo>
                <a:lnTo>
                  <a:pt x="155901" y="36161"/>
                </a:lnTo>
                <a:lnTo>
                  <a:pt x="206905" y="37909"/>
                </a:lnTo>
                <a:lnTo>
                  <a:pt x="256570" y="46970"/>
                </a:lnTo>
                <a:lnTo>
                  <a:pt x="304158" y="63035"/>
                </a:lnTo>
                <a:lnTo>
                  <a:pt x="348933" y="85794"/>
                </a:lnTo>
                <a:lnTo>
                  <a:pt x="390156" y="114938"/>
                </a:lnTo>
                <a:lnTo>
                  <a:pt x="427089" y="150158"/>
                </a:lnTo>
                <a:lnTo>
                  <a:pt x="458995" y="191145"/>
                </a:lnTo>
                <a:lnTo>
                  <a:pt x="464127" y="196255"/>
                </a:lnTo>
                <a:lnTo>
                  <a:pt x="470597" y="198907"/>
                </a:lnTo>
                <a:lnTo>
                  <a:pt x="477590" y="198945"/>
                </a:lnTo>
                <a:lnTo>
                  <a:pt x="484294" y="196212"/>
                </a:lnTo>
                <a:lnTo>
                  <a:pt x="489406" y="191082"/>
                </a:lnTo>
                <a:lnTo>
                  <a:pt x="492061" y="184615"/>
                </a:lnTo>
                <a:lnTo>
                  <a:pt x="492100" y="177622"/>
                </a:lnTo>
                <a:lnTo>
                  <a:pt x="489361" y="170913"/>
                </a:lnTo>
                <a:lnTo>
                  <a:pt x="458318" y="130361"/>
                </a:lnTo>
                <a:lnTo>
                  <a:pt x="422815" y="94810"/>
                </a:lnTo>
                <a:lnTo>
                  <a:pt x="383425" y="64500"/>
                </a:lnTo>
                <a:lnTo>
                  <a:pt x="340719" y="39672"/>
                </a:lnTo>
                <a:lnTo>
                  <a:pt x="332365" y="36161"/>
                </a:lnTo>
                <a:close/>
              </a:path>
              <a:path w="492125" h="199389">
                <a:moveTo>
                  <a:pt x="148195" y="0"/>
                </a:moveTo>
                <a:lnTo>
                  <a:pt x="97502" y="6194"/>
                </a:lnTo>
                <a:lnTo>
                  <a:pt x="50466" y="18227"/>
                </a:lnTo>
                <a:lnTo>
                  <a:pt x="6005" y="35779"/>
                </a:lnTo>
                <a:lnTo>
                  <a:pt x="0" y="39060"/>
                </a:lnTo>
                <a:lnTo>
                  <a:pt x="0" y="80604"/>
                </a:lnTo>
                <a:lnTo>
                  <a:pt x="12886" y="72982"/>
                </a:lnTo>
                <a:lnTo>
                  <a:pt x="57129" y="54448"/>
                </a:lnTo>
                <a:lnTo>
                  <a:pt x="104297" y="42034"/>
                </a:lnTo>
                <a:lnTo>
                  <a:pt x="155901" y="36161"/>
                </a:lnTo>
                <a:lnTo>
                  <a:pt x="332365" y="36161"/>
                </a:lnTo>
                <a:lnTo>
                  <a:pt x="295270" y="20568"/>
                </a:lnTo>
                <a:lnTo>
                  <a:pt x="247652" y="7427"/>
                </a:lnTo>
                <a:lnTo>
                  <a:pt x="198436" y="491"/>
                </a:lnTo>
                <a:lnTo>
                  <a:pt x="148195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873581"/>
            <a:ext cx="346075" cy="131445"/>
          </a:xfrm>
          <a:custGeom>
            <a:avLst/>
            <a:gdLst/>
            <a:ahLst/>
            <a:cxnLst/>
            <a:rect l="l" t="t" r="r" b="b"/>
            <a:pathLst>
              <a:path w="346075" h="131444">
                <a:moveTo>
                  <a:pt x="167812" y="0"/>
                </a:moveTo>
                <a:lnTo>
                  <a:pt x="122673" y="5635"/>
                </a:lnTo>
                <a:lnTo>
                  <a:pt x="79338" y="19509"/>
                </a:lnTo>
                <a:lnTo>
                  <a:pt x="39467" y="40965"/>
                </a:lnTo>
                <a:lnTo>
                  <a:pt x="3840" y="69379"/>
                </a:lnTo>
                <a:lnTo>
                  <a:pt x="0" y="73740"/>
                </a:lnTo>
                <a:lnTo>
                  <a:pt x="0" y="131409"/>
                </a:lnTo>
                <a:lnTo>
                  <a:pt x="8545" y="118081"/>
                </a:lnTo>
                <a:lnTo>
                  <a:pt x="43491" y="83137"/>
                </a:lnTo>
                <a:lnTo>
                  <a:pt x="84586" y="57175"/>
                </a:lnTo>
                <a:lnTo>
                  <a:pt x="130521" y="41246"/>
                </a:lnTo>
                <a:lnTo>
                  <a:pt x="178898" y="36378"/>
                </a:lnTo>
                <a:lnTo>
                  <a:pt x="305995" y="36378"/>
                </a:lnTo>
                <a:lnTo>
                  <a:pt x="299651" y="32159"/>
                </a:lnTo>
                <a:lnTo>
                  <a:pt x="257271" y="13499"/>
                </a:lnTo>
                <a:lnTo>
                  <a:pt x="213002" y="2700"/>
                </a:lnTo>
                <a:lnTo>
                  <a:pt x="167812" y="0"/>
                </a:lnTo>
                <a:close/>
              </a:path>
              <a:path w="346075" h="131444">
                <a:moveTo>
                  <a:pt x="305995" y="36378"/>
                </a:moveTo>
                <a:lnTo>
                  <a:pt x="178898" y="36378"/>
                </a:lnTo>
                <a:lnTo>
                  <a:pt x="227102" y="42651"/>
                </a:lnTo>
                <a:lnTo>
                  <a:pt x="273500" y="59661"/>
                </a:lnTo>
                <a:lnTo>
                  <a:pt x="316462" y="87004"/>
                </a:lnTo>
                <a:lnTo>
                  <a:pt x="322911" y="90296"/>
                </a:lnTo>
                <a:lnTo>
                  <a:pt x="329881" y="90843"/>
                </a:lnTo>
                <a:lnTo>
                  <a:pt x="336548" y="88737"/>
                </a:lnTo>
                <a:lnTo>
                  <a:pt x="342091" y="84070"/>
                </a:lnTo>
                <a:lnTo>
                  <a:pt x="345383" y="77621"/>
                </a:lnTo>
                <a:lnTo>
                  <a:pt x="345931" y="70651"/>
                </a:lnTo>
                <a:lnTo>
                  <a:pt x="343828" y="63984"/>
                </a:lnTo>
                <a:lnTo>
                  <a:pt x="339170" y="58442"/>
                </a:lnTo>
                <a:lnTo>
                  <a:pt x="305995" y="36378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340912"/>
            <a:ext cx="67945" cy="257810"/>
          </a:xfrm>
          <a:custGeom>
            <a:avLst/>
            <a:gdLst/>
            <a:ahLst/>
            <a:cxnLst/>
            <a:rect l="l" t="t" r="r" b="b"/>
            <a:pathLst>
              <a:path w="67945" h="257810">
                <a:moveTo>
                  <a:pt x="0" y="173328"/>
                </a:moveTo>
                <a:lnTo>
                  <a:pt x="0" y="257651"/>
                </a:lnTo>
                <a:lnTo>
                  <a:pt x="67843" y="254863"/>
                </a:lnTo>
                <a:lnTo>
                  <a:pt x="51116" y="234007"/>
                </a:lnTo>
                <a:lnTo>
                  <a:pt x="35107" y="213775"/>
                </a:lnTo>
                <a:lnTo>
                  <a:pt x="19096" y="194434"/>
                </a:lnTo>
                <a:lnTo>
                  <a:pt x="2362" y="176250"/>
                </a:lnTo>
                <a:lnTo>
                  <a:pt x="0" y="173328"/>
                </a:lnTo>
                <a:close/>
              </a:path>
              <a:path w="67945" h="257810">
                <a:moveTo>
                  <a:pt x="14376" y="0"/>
                </a:moveTo>
                <a:lnTo>
                  <a:pt x="8026" y="1968"/>
                </a:lnTo>
                <a:lnTo>
                  <a:pt x="3949" y="2959"/>
                </a:lnTo>
                <a:lnTo>
                  <a:pt x="0" y="4512"/>
                </a:lnTo>
                <a:lnTo>
                  <a:pt x="0" y="54436"/>
                </a:lnTo>
                <a:lnTo>
                  <a:pt x="1200" y="50269"/>
                </a:lnTo>
                <a:lnTo>
                  <a:pt x="7607" y="25395"/>
                </a:lnTo>
                <a:lnTo>
                  <a:pt x="14376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77056" y="648792"/>
            <a:ext cx="251460" cy="257810"/>
          </a:xfrm>
          <a:custGeom>
            <a:avLst/>
            <a:gdLst/>
            <a:ahLst/>
            <a:cxnLst/>
            <a:rect l="l" t="t" r="r" b="b"/>
            <a:pathLst>
              <a:path w="251460" h="257809">
                <a:moveTo>
                  <a:pt x="163287" y="187375"/>
                </a:moveTo>
                <a:lnTo>
                  <a:pt x="87820" y="187375"/>
                </a:lnTo>
                <a:lnTo>
                  <a:pt x="91363" y="189153"/>
                </a:lnTo>
                <a:lnTo>
                  <a:pt x="95286" y="194094"/>
                </a:lnTo>
                <a:lnTo>
                  <a:pt x="107636" y="209453"/>
                </a:lnTo>
                <a:lnTo>
                  <a:pt x="146862" y="257238"/>
                </a:lnTo>
                <a:lnTo>
                  <a:pt x="150859" y="241420"/>
                </a:lnTo>
                <a:lnTo>
                  <a:pt x="154816" y="226183"/>
                </a:lnTo>
                <a:lnTo>
                  <a:pt x="158339" y="211275"/>
                </a:lnTo>
                <a:lnTo>
                  <a:pt x="161036" y="196443"/>
                </a:lnTo>
                <a:lnTo>
                  <a:pt x="163287" y="187375"/>
                </a:lnTo>
                <a:close/>
              </a:path>
              <a:path w="251460" h="257809">
                <a:moveTo>
                  <a:pt x="14909" y="35636"/>
                </a:moveTo>
                <a:lnTo>
                  <a:pt x="16395" y="39852"/>
                </a:lnTo>
                <a:lnTo>
                  <a:pt x="17221" y="42621"/>
                </a:lnTo>
                <a:lnTo>
                  <a:pt x="18326" y="45262"/>
                </a:lnTo>
                <a:lnTo>
                  <a:pt x="31826" y="78131"/>
                </a:lnTo>
                <a:lnTo>
                  <a:pt x="38682" y="94520"/>
                </a:lnTo>
                <a:lnTo>
                  <a:pt x="45745" y="110820"/>
                </a:lnTo>
                <a:lnTo>
                  <a:pt x="48437" y="116890"/>
                </a:lnTo>
                <a:lnTo>
                  <a:pt x="47675" y="121043"/>
                </a:lnTo>
                <a:lnTo>
                  <a:pt x="33311" y="142880"/>
                </a:lnTo>
                <a:lnTo>
                  <a:pt x="0" y="194348"/>
                </a:lnTo>
                <a:lnTo>
                  <a:pt x="4546" y="194094"/>
                </a:lnTo>
                <a:lnTo>
                  <a:pt x="7708" y="193992"/>
                </a:lnTo>
                <a:lnTo>
                  <a:pt x="64047" y="189537"/>
                </a:lnTo>
                <a:lnTo>
                  <a:pt x="87820" y="187375"/>
                </a:lnTo>
                <a:lnTo>
                  <a:pt x="163287" y="187375"/>
                </a:lnTo>
                <a:lnTo>
                  <a:pt x="193103" y="159511"/>
                </a:lnTo>
                <a:lnTo>
                  <a:pt x="207577" y="155029"/>
                </a:lnTo>
                <a:lnTo>
                  <a:pt x="221915" y="149518"/>
                </a:lnTo>
                <a:lnTo>
                  <a:pt x="251231" y="137439"/>
                </a:lnTo>
                <a:lnTo>
                  <a:pt x="247942" y="135064"/>
                </a:lnTo>
                <a:lnTo>
                  <a:pt x="245948" y="133451"/>
                </a:lnTo>
                <a:lnTo>
                  <a:pt x="198897" y="104634"/>
                </a:lnTo>
                <a:lnTo>
                  <a:pt x="183794" y="95719"/>
                </a:lnTo>
                <a:lnTo>
                  <a:pt x="177063" y="91820"/>
                </a:lnTo>
                <a:lnTo>
                  <a:pt x="174256" y="87325"/>
                </a:lnTo>
                <a:lnTo>
                  <a:pt x="174176" y="70907"/>
                </a:lnTo>
                <a:lnTo>
                  <a:pt x="173753" y="62249"/>
                </a:lnTo>
                <a:lnTo>
                  <a:pt x="173425" y="57071"/>
                </a:lnTo>
                <a:lnTo>
                  <a:pt x="94744" y="57071"/>
                </a:lnTo>
                <a:lnTo>
                  <a:pt x="87096" y="54914"/>
                </a:lnTo>
                <a:lnTo>
                  <a:pt x="80975" y="52133"/>
                </a:lnTo>
                <a:lnTo>
                  <a:pt x="74002" y="51193"/>
                </a:lnTo>
                <a:lnTo>
                  <a:pt x="14909" y="35636"/>
                </a:lnTo>
                <a:close/>
              </a:path>
              <a:path w="251460" h="257809">
                <a:moveTo>
                  <a:pt x="170091" y="0"/>
                </a:moveTo>
                <a:lnTo>
                  <a:pt x="127430" y="36613"/>
                </a:lnTo>
                <a:lnTo>
                  <a:pt x="113855" y="48679"/>
                </a:lnTo>
                <a:lnTo>
                  <a:pt x="107772" y="53473"/>
                </a:lnTo>
                <a:lnTo>
                  <a:pt x="101519" y="56430"/>
                </a:lnTo>
                <a:lnTo>
                  <a:pt x="94744" y="57071"/>
                </a:lnTo>
                <a:lnTo>
                  <a:pt x="173425" y="57071"/>
                </a:lnTo>
                <a:lnTo>
                  <a:pt x="172656" y="44932"/>
                </a:lnTo>
                <a:lnTo>
                  <a:pt x="170091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10982" y="2207475"/>
            <a:ext cx="251460" cy="257810"/>
          </a:xfrm>
          <a:custGeom>
            <a:avLst/>
            <a:gdLst/>
            <a:ahLst/>
            <a:cxnLst/>
            <a:rect l="l" t="t" r="r" b="b"/>
            <a:pathLst>
              <a:path w="251460" h="257810">
                <a:moveTo>
                  <a:pt x="163279" y="187375"/>
                </a:moveTo>
                <a:lnTo>
                  <a:pt x="87820" y="187375"/>
                </a:lnTo>
                <a:lnTo>
                  <a:pt x="91351" y="189153"/>
                </a:lnTo>
                <a:lnTo>
                  <a:pt x="95286" y="194094"/>
                </a:lnTo>
                <a:lnTo>
                  <a:pt x="107636" y="209453"/>
                </a:lnTo>
                <a:lnTo>
                  <a:pt x="146862" y="257238"/>
                </a:lnTo>
                <a:lnTo>
                  <a:pt x="150859" y="241420"/>
                </a:lnTo>
                <a:lnTo>
                  <a:pt x="154814" y="226183"/>
                </a:lnTo>
                <a:lnTo>
                  <a:pt x="158333" y="211275"/>
                </a:lnTo>
                <a:lnTo>
                  <a:pt x="161023" y="196443"/>
                </a:lnTo>
                <a:lnTo>
                  <a:pt x="163279" y="187375"/>
                </a:lnTo>
                <a:close/>
              </a:path>
              <a:path w="251460" h="257810">
                <a:moveTo>
                  <a:pt x="14909" y="35636"/>
                </a:moveTo>
                <a:lnTo>
                  <a:pt x="16395" y="39852"/>
                </a:lnTo>
                <a:lnTo>
                  <a:pt x="17221" y="42621"/>
                </a:lnTo>
                <a:lnTo>
                  <a:pt x="31824" y="78131"/>
                </a:lnTo>
                <a:lnTo>
                  <a:pt x="38682" y="94520"/>
                </a:lnTo>
                <a:lnTo>
                  <a:pt x="45745" y="110820"/>
                </a:lnTo>
                <a:lnTo>
                  <a:pt x="48437" y="116890"/>
                </a:lnTo>
                <a:lnTo>
                  <a:pt x="47675" y="121043"/>
                </a:lnTo>
                <a:lnTo>
                  <a:pt x="33311" y="142880"/>
                </a:lnTo>
                <a:lnTo>
                  <a:pt x="0" y="194348"/>
                </a:lnTo>
                <a:lnTo>
                  <a:pt x="4546" y="194094"/>
                </a:lnTo>
                <a:lnTo>
                  <a:pt x="7708" y="193992"/>
                </a:lnTo>
                <a:lnTo>
                  <a:pt x="64047" y="189543"/>
                </a:lnTo>
                <a:lnTo>
                  <a:pt x="87820" y="187375"/>
                </a:lnTo>
                <a:lnTo>
                  <a:pt x="163279" y="187375"/>
                </a:lnTo>
                <a:lnTo>
                  <a:pt x="193090" y="159511"/>
                </a:lnTo>
                <a:lnTo>
                  <a:pt x="207572" y="155028"/>
                </a:lnTo>
                <a:lnTo>
                  <a:pt x="221913" y="149517"/>
                </a:lnTo>
                <a:lnTo>
                  <a:pt x="251231" y="137426"/>
                </a:lnTo>
                <a:lnTo>
                  <a:pt x="247942" y="135064"/>
                </a:lnTo>
                <a:lnTo>
                  <a:pt x="245948" y="133451"/>
                </a:lnTo>
                <a:lnTo>
                  <a:pt x="198897" y="104634"/>
                </a:lnTo>
                <a:lnTo>
                  <a:pt x="183794" y="95719"/>
                </a:lnTo>
                <a:lnTo>
                  <a:pt x="177063" y="91820"/>
                </a:lnTo>
                <a:lnTo>
                  <a:pt x="174256" y="87325"/>
                </a:lnTo>
                <a:lnTo>
                  <a:pt x="174176" y="70907"/>
                </a:lnTo>
                <a:lnTo>
                  <a:pt x="173753" y="62249"/>
                </a:lnTo>
                <a:lnTo>
                  <a:pt x="173425" y="57065"/>
                </a:lnTo>
                <a:lnTo>
                  <a:pt x="94744" y="57065"/>
                </a:lnTo>
                <a:lnTo>
                  <a:pt x="87096" y="54914"/>
                </a:lnTo>
                <a:lnTo>
                  <a:pt x="80975" y="52133"/>
                </a:lnTo>
                <a:lnTo>
                  <a:pt x="74002" y="51193"/>
                </a:lnTo>
                <a:lnTo>
                  <a:pt x="14909" y="35636"/>
                </a:lnTo>
                <a:close/>
              </a:path>
              <a:path w="251460" h="257810">
                <a:moveTo>
                  <a:pt x="170091" y="0"/>
                </a:moveTo>
                <a:lnTo>
                  <a:pt x="127430" y="36613"/>
                </a:lnTo>
                <a:lnTo>
                  <a:pt x="113855" y="48679"/>
                </a:lnTo>
                <a:lnTo>
                  <a:pt x="107772" y="53471"/>
                </a:lnTo>
                <a:lnTo>
                  <a:pt x="101519" y="56426"/>
                </a:lnTo>
                <a:lnTo>
                  <a:pt x="94744" y="57065"/>
                </a:lnTo>
                <a:lnTo>
                  <a:pt x="173425" y="57065"/>
                </a:lnTo>
                <a:lnTo>
                  <a:pt x="172656" y="44932"/>
                </a:lnTo>
                <a:lnTo>
                  <a:pt x="170091" y="0"/>
                </a:lnTo>
                <a:close/>
              </a:path>
            </a:pathLst>
          </a:custGeom>
          <a:solidFill>
            <a:srgbClr val="427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0" y="854075"/>
            <a:ext cx="4572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dirty="0">
                <a:latin typeface="Trebuchet MS"/>
                <a:cs typeface="Trebuchet MS"/>
              </a:rPr>
              <a:t>Animeer een naam Kaarten</a:t>
            </a:r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39128" y="5890085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57834" y="5927725"/>
            <a:ext cx="1066166" cy="16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FFFF"/>
                </a:solidFill>
                <a:latin typeface="Trebuchet MS"/>
                <a:cs typeface="Trebuchet MS"/>
              </a:rPr>
              <a:t>scratch.mit.edu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4343400" cy="406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dirty="0"/>
              <a:t>Probeer deze kaarten in je eigen volgorde</a:t>
            </a:r>
            <a:r>
              <a:rPr lang="nl-NL" dirty="0" smtClean="0"/>
              <a:t>:</a:t>
            </a:r>
            <a:br>
              <a:rPr lang="nl-NL" dirty="0" smtClean="0"/>
            </a:br>
            <a:endParaRPr dirty="0"/>
          </a:p>
          <a:p>
            <a:pPr marL="809625" lvl="1" indent="-320675">
              <a:spcAft>
                <a:spcPts val="600"/>
              </a:spcAft>
              <a:buChar char="•"/>
            </a:pPr>
            <a:r>
              <a:rPr lang="nl-NL" sz="2400" dirty="0" smtClean="0">
                <a:solidFill>
                  <a:srgbClr val="FFFFFF"/>
                </a:solidFill>
                <a:latin typeface="Trebuchet MS"/>
                <a:cs typeface="Trebuchet MS"/>
              </a:rPr>
              <a:t>Kleurklikker</a:t>
            </a:r>
          </a:p>
          <a:p>
            <a:pPr marL="809625" lvl="1" indent="-320675">
              <a:spcAft>
                <a:spcPts val="600"/>
              </a:spcAft>
              <a:buChar char="•"/>
            </a:pPr>
            <a:r>
              <a:rPr lang="nl-NL" sz="2400" dirty="0" smtClean="0">
                <a:solidFill>
                  <a:srgbClr val="FFFFFF"/>
                </a:solidFill>
                <a:latin typeface="Trebuchet MS"/>
                <a:cs typeface="Trebuchet MS"/>
              </a:rPr>
              <a:t>Draai</a:t>
            </a:r>
            <a:endParaRPr sz="2400" dirty="0">
              <a:latin typeface="Trebuchet MS"/>
              <a:cs typeface="Trebuchet MS"/>
            </a:endParaRPr>
          </a:p>
          <a:p>
            <a:pPr marL="809625" lvl="1" indent="-320675">
              <a:spcBef>
                <a:spcPts val="840"/>
              </a:spcBef>
              <a:spcAft>
                <a:spcPts val="600"/>
              </a:spcAft>
              <a:buChar char="•"/>
            </a:pPr>
            <a:r>
              <a:rPr lang="nl-NL" sz="2400" dirty="0" smtClean="0">
                <a:solidFill>
                  <a:srgbClr val="FFFFFF"/>
                </a:solidFill>
                <a:latin typeface="Trebuchet MS"/>
                <a:cs typeface="Trebuchet MS"/>
              </a:rPr>
              <a:t>Speel een geluid</a:t>
            </a:r>
            <a:endParaRPr sz="2400" dirty="0">
              <a:latin typeface="Trebuchet MS"/>
              <a:cs typeface="Trebuchet MS"/>
            </a:endParaRPr>
          </a:p>
          <a:p>
            <a:pPr marL="809625" lvl="1" indent="-320675">
              <a:spcBef>
                <a:spcPts val="840"/>
              </a:spcBef>
              <a:spcAft>
                <a:spcPts val="600"/>
              </a:spcAft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Trebuchet MS"/>
                <a:cs typeface="Trebuchet MS"/>
              </a:rPr>
              <a:t>Dansende </a:t>
            </a:r>
            <a:r>
              <a:rPr lang="nl-NL" sz="2400" dirty="0" smtClean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dirty="0" smtClean="0">
                <a:solidFill>
                  <a:srgbClr val="FFFFFF"/>
                </a:solidFill>
                <a:latin typeface="Trebuchet MS"/>
                <a:cs typeface="Trebuchet MS"/>
              </a:rPr>
              <a:t>etter</a:t>
            </a:r>
            <a:endParaRPr sz="2400" dirty="0">
              <a:latin typeface="Trebuchet MS"/>
              <a:cs typeface="Trebuchet MS"/>
            </a:endParaRPr>
          </a:p>
          <a:p>
            <a:pPr marL="809625" lvl="1" indent="-320675">
              <a:spcBef>
                <a:spcPts val="840"/>
              </a:spcBef>
              <a:spcAft>
                <a:spcPts val="600"/>
              </a:spcAft>
              <a:buChar char="•"/>
            </a:pPr>
            <a:r>
              <a:rPr lang="nl-NL" sz="2400" dirty="0" smtClean="0">
                <a:solidFill>
                  <a:srgbClr val="FFFFFF"/>
                </a:solidFill>
                <a:latin typeface="Trebuchet MS"/>
                <a:cs typeface="Trebuchet MS"/>
              </a:rPr>
              <a:t>Verander grootte</a:t>
            </a:r>
            <a:endParaRPr sz="2400" dirty="0">
              <a:latin typeface="Trebuchet MS"/>
              <a:cs typeface="Trebuchet MS"/>
            </a:endParaRPr>
          </a:p>
          <a:p>
            <a:pPr marL="809625" lvl="1" indent="-320675">
              <a:spcBef>
                <a:spcPts val="840"/>
              </a:spcBef>
              <a:spcAft>
                <a:spcPts val="600"/>
              </a:spcAft>
              <a:buChar char="•"/>
            </a:pPr>
            <a:r>
              <a:rPr lang="nl-NL" sz="2400" dirty="0" smtClean="0">
                <a:solidFill>
                  <a:srgbClr val="FFFFFF"/>
                </a:solidFill>
                <a:latin typeface="Trebuchet MS"/>
                <a:cs typeface="Trebuchet MS"/>
              </a:rPr>
              <a:t>Druk een toets</a:t>
            </a:r>
            <a:endParaRPr sz="2400" dirty="0">
              <a:latin typeface="Trebuchet MS"/>
              <a:cs typeface="Trebuchet MS"/>
            </a:endParaRPr>
          </a:p>
          <a:p>
            <a:pPr marL="809625" lvl="1" indent="-320675">
              <a:spcBef>
                <a:spcPts val="840"/>
              </a:spcBef>
              <a:spcAft>
                <a:spcPts val="600"/>
              </a:spcAft>
              <a:buChar char="•"/>
            </a:pPr>
            <a:r>
              <a:rPr sz="2400" dirty="0" smtClean="0">
                <a:solidFill>
                  <a:srgbClr val="FFFFFF"/>
                </a:solidFill>
                <a:latin typeface="Trebuchet MS"/>
                <a:cs typeface="Trebuchet MS"/>
              </a:rPr>
              <a:t>Gli</a:t>
            </a:r>
            <a:r>
              <a:rPr lang="nl-NL" sz="2400" dirty="0" smtClean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400" dirty="0" smtClean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nl-NL" sz="2400" dirty="0" smtClean="0">
                <a:solidFill>
                  <a:srgbClr val="FFFFFF"/>
                </a:solidFill>
                <a:latin typeface="Trebuchet MS"/>
                <a:cs typeface="Trebuchet MS"/>
              </a:rPr>
              <a:t> r</a:t>
            </a:r>
            <a:r>
              <a:rPr sz="2400" dirty="0" smtClean="0">
                <a:solidFill>
                  <a:srgbClr val="FFFFFF"/>
                </a:solidFill>
                <a:latin typeface="Trebuchet MS"/>
                <a:cs typeface="Trebuchet MS"/>
              </a:rPr>
              <a:t>ond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0" name="object 47"/>
          <p:cNvSpPr txBox="1"/>
          <p:nvPr/>
        </p:nvSpPr>
        <p:spPr>
          <a:xfrm>
            <a:off x="3276601" y="5937250"/>
            <a:ext cx="121919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FFFF"/>
                </a:solidFill>
                <a:latin typeface="Trebuchet MS"/>
                <a:cs typeface="Trebuchet MS"/>
              </a:rPr>
              <a:t>Set </a:t>
            </a: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van 7 kaarten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8280" y="5926912"/>
            <a:ext cx="7556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04146" y="5927159"/>
            <a:ext cx="621156" cy="18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3243" y="21602"/>
            <a:ext cx="3968756" cy="5693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5580" y="5911977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56944" y="1748320"/>
            <a:ext cx="1658099" cy="1234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6944" y="1748320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952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6944" y="3040379"/>
            <a:ext cx="1658099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6944" y="3040379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317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6944" y="4332439"/>
            <a:ext cx="1658099" cy="1234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56944" y="4332439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317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8201" y="1103630"/>
            <a:ext cx="2819400" cy="479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5080" indent="-289560" algn="ctr">
              <a:lnSpc>
                <a:spcPct val="125000"/>
              </a:lnSpc>
              <a:spcBef>
                <a:spcPts val="100"/>
              </a:spcBef>
            </a:pP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Verander een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letter </a:t>
            </a: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van 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kleur</a:t>
            </a:r>
          </a:p>
          <a:p>
            <a:pPr marL="301625" marR="5080" indent="-289560" algn="ctr">
              <a:lnSpc>
                <a:spcPct val="125000"/>
              </a:lnSpc>
              <a:spcBef>
                <a:spcPts val="100"/>
              </a:spcBef>
            </a:pP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als je er op klikt.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endParaRPr lang="nl-NL" sz="12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34422" y="355600"/>
            <a:ext cx="2103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2800" dirty="0" smtClean="0">
                <a:latin typeface="Trebuchet MS"/>
                <a:cs typeface="Trebuchet MS"/>
              </a:rPr>
              <a:t>Kleurklikker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52573" y="2627629"/>
            <a:ext cx="102552" cy="1143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51049" y="3921099"/>
            <a:ext cx="102552" cy="1143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56944" y="3037052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952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56944" y="4329112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952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8500" y="5927725"/>
            <a:ext cx="12065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Anim</a:t>
            </a: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eer een naam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46050"/>
          </a:xfrm>
          <a:custGeom>
            <a:avLst/>
            <a:gdLst/>
            <a:ahLst/>
            <a:cxnLst/>
            <a:rect l="l" t="t" r="r" b="b"/>
            <a:pathLst>
              <a:path w="4572000" h="146050">
                <a:moveTo>
                  <a:pt x="0" y="145999"/>
                </a:moveTo>
                <a:lnTo>
                  <a:pt x="4572000" y="145999"/>
                </a:lnTo>
                <a:lnTo>
                  <a:pt x="4572000" y="0"/>
                </a:lnTo>
                <a:lnTo>
                  <a:pt x="0" y="0"/>
                </a:lnTo>
                <a:lnTo>
                  <a:pt x="0" y="145999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649528"/>
            <a:ext cx="775335" cy="273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sc</a:t>
            </a:r>
            <a:r>
              <a:rPr sz="9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00" b="1" spc="-45" dirty="0">
                <a:solidFill>
                  <a:srgbClr val="FFFFFF"/>
                </a:solidFill>
                <a:latin typeface="Trebuchet MS"/>
                <a:cs typeface="Trebuchet MS"/>
              </a:rPr>
              <a:t>ch.mi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00" b="1" spc="-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900" b="1" spc="-40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5999"/>
            <a:ext cx="4572000" cy="781685"/>
          </a:xfrm>
          <a:custGeom>
            <a:avLst/>
            <a:gdLst/>
            <a:ahLst/>
            <a:cxnLst/>
            <a:rect l="l" t="t" r="r" b="b"/>
            <a:pathLst>
              <a:path w="4572000" h="781685">
                <a:moveTo>
                  <a:pt x="0" y="781100"/>
                </a:moveTo>
                <a:lnTo>
                  <a:pt x="4572000" y="781100"/>
                </a:lnTo>
                <a:lnTo>
                  <a:pt x="4572000" y="0"/>
                </a:lnTo>
                <a:lnTo>
                  <a:pt x="0" y="0"/>
                </a:lnTo>
                <a:lnTo>
                  <a:pt x="0" y="78110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8048" y="21602"/>
            <a:ext cx="1543951" cy="1046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27100"/>
            <a:ext cx="4572000" cy="2360930"/>
          </a:xfrm>
          <a:custGeom>
            <a:avLst/>
            <a:gdLst/>
            <a:ahLst/>
            <a:cxnLst/>
            <a:rect l="l" t="t" r="r" b="b"/>
            <a:pathLst>
              <a:path w="4572000" h="2360929">
                <a:moveTo>
                  <a:pt x="0" y="2360612"/>
                </a:moveTo>
                <a:lnTo>
                  <a:pt x="4572000" y="2360612"/>
                </a:lnTo>
                <a:lnTo>
                  <a:pt x="4572000" y="0"/>
                </a:lnTo>
                <a:lnTo>
                  <a:pt x="0" y="0"/>
                </a:lnTo>
                <a:lnTo>
                  <a:pt x="0" y="236061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87712"/>
            <a:ext cx="4572000" cy="1682750"/>
          </a:xfrm>
          <a:custGeom>
            <a:avLst/>
            <a:gdLst/>
            <a:ahLst/>
            <a:cxnLst/>
            <a:rect l="l" t="t" r="r" b="b"/>
            <a:pathLst>
              <a:path w="4572000" h="1682750">
                <a:moveTo>
                  <a:pt x="0" y="1682686"/>
                </a:moveTo>
                <a:lnTo>
                  <a:pt x="4572000" y="1682686"/>
                </a:lnTo>
                <a:lnTo>
                  <a:pt x="4572000" y="0"/>
                </a:lnTo>
                <a:lnTo>
                  <a:pt x="0" y="0"/>
                </a:lnTo>
                <a:lnTo>
                  <a:pt x="0" y="1682686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27501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970398"/>
            <a:ext cx="4572000" cy="1430655"/>
          </a:xfrm>
          <a:custGeom>
            <a:avLst/>
            <a:gdLst/>
            <a:ahLst/>
            <a:cxnLst/>
            <a:rect l="l" t="t" r="r" b="b"/>
            <a:pathLst>
              <a:path w="4572000" h="1430654">
                <a:moveTo>
                  <a:pt x="0" y="1430401"/>
                </a:moveTo>
                <a:lnTo>
                  <a:pt x="4572000" y="1430401"/>
                </a:lnTo>
                <a:lnTo>
                  <a:pt x="4572000" y="0"/>
                </a:lnTo>
                <a:lnTo>
                  <a:pt x="0" y="0"/>
                </a:lnTo>
                <a:lnTo>
                  <a:pt x="0" y="1430401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495769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5400" y="4671529"/>
            <a:ext cx="25146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lang="nl-NL"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Probeer andere getallen</a:t>
            </a:r>
            <a:r>
              <a:rPr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35733" y="5655137"/>
            <a:ext cx="700532" cy="509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35733" y="5655137"/>
            <a:ext cx="701040" cy="509270"/>
          </a:xfrm>
          <a:custGeom>
            <a:avLst/>
            <a:gdLst/>
            <a:ahLst/>
            <a:cxnLst/>
            <a:rect l="l" t="t" r="r" b="b"/>
            <a:pathLst>
              <a:path w="701039" h="50927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4"/>
                </a:lnTo>
                <a:lnTo>
                  <a:pt x="0" y="423456"/>
                </a:lnTo>
                <a:lnTo>
                  <a:pt x="3859" y="449361"/>
                </a:lnTo>
                <a:lnTo>
                  <a:pt x="17435" y="477439"/>
                </a:lnTo>
                <a:lnTo>
                  <a:pt x="43725" y="499956"/>
                </a:lnTo>
                <a:lnTo>
                  <a:pt x="85725" y="509181"/>
                </a:lnTo>
                <a:lnTo>
                  <a:pt x="614807" y="509181"/>
                </a:lnTo>
                <a:lnTo>
                  <a:pt x="640712" y="505321"/>
                </a:lnTo>
                <a:lnTo>
                  <a:pt x="668789" y="491745"/>
                </a:lnTo>
                <a:lnTo>
                  <a:pt x="691307" y="465455"/>
                </a:lnTo>
                <a:lnTo>
                  <a:pt x="700532" y="423456"/>
                </a:lnTo>
                <a:lnTo>
                  <a:pt x="700532" y="85724"/>
                </a:lnTo>
                <a:lnTo>
                  <a:pt x="696674" y="59819"/>
                </a:lnTo>
                <a:lnTo>
                  <a:pt x="683101" y="31742"/>
                </a:lnTo>
                <a:lnTo>
                  <a:pt x="656812" y="9224"/>
                </a:lnTo>
                <a:lnTo>
                  <a:pt x="614807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380" y="1981200"/>
            <a:ext cx="1239783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9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letter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uit de s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prite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s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bibliotheek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9630" y="1508417"/>
            <a:ext cx="412386" cy="4123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9630" y="1508417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95640" y="1509369"/>
            <a:ext cx="712469" cy="7124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95640" y="1509369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626745"/>
                </a:lnTo>
                <a:lnTo>
                  <a:pt x="3859" y="652650"/>
                </a:lnTo>
                <a:lnTo>
                  <a:pt x="17435" y="680727"/>
                </a:lnTo>
                <a:lnTo>
                  <a:pt x="43725" y="703245"/>
                </a:lnTo>
                <a:lnTo>
                  <a:pt x="85725" y="712470"/>
                </a:lnTo>
                <a:lnTo>
                  <a:pt x="626745" y="712470"/>
                </a:lnTo>
                <a:lnTo>
                  <a:pt x="652650" y="708610"/>
                </a:lnTo>
                <a:lnTo>
                  <a:pt x="680727" y="695034"/>
                </a:lnTo>
                <a:lnTo>
                  <a:pt x="703245" y="668744"/>
                </a:lnTo>
                <a:lnTo>
                  <a:pt x="712470" y="626745"/>
                </a:lnTo>
                <a:lnTo>
                  <a:pt x="712470" y="85725"/>
                </a:lnTo>
                <a:lnTo>
                  <a:pt x="708610" y="59819"/>
                </a:lnTo>
                <a:lnTo>
                  <a:pt x="695034" y="31742"/>
                </a:lnTo>
                <a:lnTo>
                  <a:pt x="668744" y="9224"/>
                </a:lnTo>
                <a:lnTo>
                  <a:pt x="626745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50631" y="1751279"/>
            <a:ext cx="102552" cy="1143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38095" y="5993123"/>
            <a:ext cx="102552" cy="1143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15900" y="252171"/>
            <a:ext cx="1806575" cy="53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lang="nl-NL" dirty="0" smtClean="0">
                <a:latin typeface="Trebuchet MS"/>
                <a:cs typeface="Trebuchet MS"/>
              </a:rPr>
              <a:t>Kleurklikker</a:t>
            </a:r>
            <a:endParaRPr dirty="0">
              <a:latin typeface="Trebuchet MS"/>
              <a:cs typeface="Trebuchet MS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Trebuchet MS"/>
                <a:cs typeface="Trebuchet MS"/>
              </a:rPr>
              <a:t>scratch.mit.edu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548686" y="1998979"/>
            <a:ext cx="990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achtergrond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26372" y="1508417"/>
            <a:ext cx="412381" cy="4123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26372" y="1508417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21404" y="1509369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21404" y="1512011"/>
            <a:ext cx="712470" cy="5454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21404" y="1509369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46804" y="2057818"/>
            <a:ext cx="48005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31F20"/>
                </a:solidFill>
                <a:latin typeface="Trebuchet MS"/>
                <a:cs typeface="Trebuchet MS"/>
              </a:rPr>
              <a:t>Boardwalk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21254" y="1386890"/>
            <a:ext cx="0" cy="993775"/>
          </a:xfrm>
          <a:custGeom>
            <a:avLst/>
            <a:gdLst/>
            <a:ahLst/>
            <a:cxnLst/>
            <a:rect l="l" t="t" r="r" b="b"/>
            <a:pathLst>
              <a:path h="993775">
                <a:moveTo>
                  <a:pt x="0" y="0"/>
                </a:moveTo>
                <a:lnTo>
                  <a:pt x="0" y="993711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83739" y="2729750"/>
            <a:ext cx="2054861" cy="4437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Om alleen de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letter sprites</a:t>
            </a:r>
            <a:r>
              <a:rPr lang="nl-NL" sz="9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te zien, </a:t>
            </a:r>
            <a:b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</a:b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je op de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Letters</a:t>
            </a:r>
            <a:r>
              <a:rPr lang="nl-NL" sz="900" dirty="0">
                <a:latin typeface="Trebuchet MS"/>
                <a:cs typeface="Trebuchet MS"/>
              </a:rPr>
              <a:t>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categor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ie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bovenaan in de sprites bibliotheek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5275" y="2761843"/>
            <a:ext cx="1588770" cy="3055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pic>
        <p:nvPicPr>
          <p:cNvPr id="39" name="Afbeelding 3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40" b="89458" l="1000" r="98286">
                        <a14:foregroundMark x1="89000" y1="64157" x2="81571" y2="641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400" y="3670300"/>
            <a:ext cx="2222500" cy="105410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37" name="object 37"/>
          <p:cNvSpPr/>
          <p:nvPr/>
        </p:nvSpPr>
        <p:spPr>
          <a:xfrm>
            <a:off x="295275" y="2761843"/>
            <a:ext cx="1588770" cy="306070"/>
          </a:xfrm>
          <a:custGeom>
            <a:avLst/>
            <a:gdLst/>
            <a:ahLst/>
            <a:cxnLst/>
            <a:rect l="l" t="t" r="r" b="b"/>
            <a:pathLst>
              <a:path w="1588770" h="306069">
                <a:moveTo>
                  <a:pt x="51435" y="0"/>
                </a:moveTo>
                <a:lnTo>
                  <a:pt x="35891" y="2314"/>
                </a:lnTo>
                <a:lnTo>
                  <a:pt x="19045" y="10458"/>
                </a:lnTo>
                <a:lnTo>
                  <a:pt x="5534" y="26231"/>
                </a:lnTo>
                <a:lnTo>
                  <a:pt x="0" y="51435"/>
                </a:lnTo>
                <a:lnTo>
                  <a:pt x="0" y="254076"/>
                </a:lnTo>
                <a:lnTo>
                  <a:pt x="2314" y="269619"/>
                </a:lnTo>
                <a:lnTo>
                  <a:pt x="10458" y="286465"/>
                </a:lnTo>
                <a:lnTo>
                  <a:pt x="26231" y="299976"/>
                </a:lnTo>
                <a:lnTo>
                  <a:pt x="51435" y="305511"/>
                </a:lnTo>
                <a:lnTo>
                  <a:pt x="1537335" y="305511"/>
                </a:lnTo>
                <a:lnTo>
                  <a:pt x="1552878" y="303194"/>
                </a:lnTo>
                <a:lnTo>
                  <a:pt x="1569724" y="295047"/>
                </a:lnTo>
                <a:lnTo>
                  <a:pt x="1583235" y="279273"/>
                </a:lnTo>
                <a:lnTo>
                  <a:pt x="1588770" y="254076"/>
                </a:lnTo>
                <a:lnTo>
                  <a:pt x="1588770" y="51435"/>
                </a:lnTo>
                <a:lnTo>
                  <a:pt x="1586455" y="35891"/>
                </a:lnTo>
                <a:lnTo>
                  <a:pt x="1578311" y="19045"/>
                </a:lnTo>
                <a:lnTo>
                  <a:pt x="1562538" y="5534"/>
                </a:lnTo>
                <a:lnTo>
                  <a:pt x="1537335" y="0"/>
                </a:lnTo>
                <a:lnTo>
                  <a:pt x="51435" y="0"/>
                </a:lnTo>
                <a:close/>
              </a:path>
            </a:pathLst>
          </a:custGeom>
          <a:ln w="1143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59280" y="2882201"/>
            <a:ext cx="102552" cy="1143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14320" y="4518152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165201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0" y="33498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818386"/>
                </a:solidFill>
                <a:latin typeface="Trebuchet MS"/>
                <a:cs typeface="Trebuchet MS"/>
              </a:rPr>
              <a:t>VOEG DEZE CODE TOE</a:t>
            </a:r>
            <a:endParaRPr lang="nl-NL" sz="1400" b="1" dirty="0">
              <a:solidFill>
                <a:srgbClr val="818386"/>
              </a:solidFill>
              <a:latin typeface="Trebuchet MS"/>
              <a:cs typeface="Trebuchet MS"/>
            </a:endParaRPr>
          </a:p>
        </p:txBody>
      </p:sp>
      <p:sp>
        <p:nvSpPr>
          <p:cNvPr id="41" name="Tekstvak 40"/>
          <p:cNvSpPr txBox="1"/>
          <p:nvPr/>
        </p:nvSpPr>
        <p:spPr>
          <a:xfrm>
            <a:off x="0" y="50262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5A9A70"/>
                </a:solidFill>
                <a:latin typeface="Trebuchet MS"/>
                <a:cs typeface="Trebuchet MS"/>
              </a:rPr>
              <a:t>PROBEER HET</a:t>
            </a:r>
            <a:endParaRPr lang="nl-NL" sz="1400" b="1" dirty="0">
              <a:solidFill>
                <a:srgbClr val="5A9A70"/>
              </a:solidFill>
              <a:latin typeface="Trebuchet MS"/>
              <a:cs typeface="Trebuchet MS"/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0" y="911423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128FBF"/>
                </a:solidFill>
                <a:latin typeface="Trebuchet MS"/>
                <a:cs typeface="Trebuchet MS"/>
              </a:rPr>
              <a:t>BEGIN</a:t>
            </a:r>
            <a:endParaRPr lang="nl-NL" b="1" dirty="0">
              <a:solidFill>
                <a:srgbClr val="128FBF"/>
              </a:solidFill>
              <a:latin typeface="Trebuchet MS"/>
              <a:cs typeface="Trebuchet MS"/>
            </a:endParaRPr>
          </a:p>
        </p:txBody>
      </p:sp>
      <p:sp>
        <p:nvSpPr>
          <p:cNvPr id="43" name="object 13"/>
          <p:cNvSpPr txBox="1"/>
          <p:nvPr/>
        </p:nvSpPr>
        <p:spPr>
          <a:xfrm>
            <a:off x="1295400" y="5410200"/>
            <a:ext cx="25146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768350" algn="ctr">
              <a:lnSpc>
                <a:spcPct val="100000"/>
              </a:lnSpc>
              <a:spcBef>
                <a:spcPts val="869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je letter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146" y="5927159"/>
            <a:ext cx="621156" cy="18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243" y="21602"/>
            <a:ext cx="3968756" cy="5693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5580" y="5911977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1263650"/>
            <a:ext cx="3352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Laat een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letter </a:t>
            </a: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draaien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als je er op klikt.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0" y="355600"/>
            <a:ext cx="457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2800" dirty="0" smtClean="0">
                <a:latin typeface="Trebuchet MS"/>
                <a:cs typeface="Trebuchet MS"/>
              </a:rPr>
              <a:t>Draai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96504" y="1819275"/>
            <a:ext cx="1379004" cy="831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96504" y="2767545"/>
            <a:ext cx="1379004" cy="831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6504" y="3715804"/>
            <a:ext cx="1379004" cy="831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6504" y="4664075"/>
            <a:ext cx="1379004" cy="831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7" name="object 22"/>
          <p:cNvSpPr txBox="1"/>
          <p:nvPr/>
        </p:nvSpPr>
        <p:spPr>
          <a:xfrm>
            <a:off x="698500" y="5927725"/>
            <a:ext cx="12065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Anim</a:t>
            </a: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eer een naam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49528"/>
            <a:ext cx="775335" cy="273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sc</a:t>
            </a:r>
            <a:r>
              <a:rPr sz="9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00" b="1" spc="-45" dirty="0">
                <a:solidFill>
                  <a:srgbClr val="FFFFFF"/>
                </a:solidFill>
                <a:latin typeface="Trebuchet MS"/>
                <a:cs typeface="Trebuchet MS"/>
              </a:rPr>
              <a:t>ch.mi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00" b="1" spc="-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900" b="1" spc="-40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8048" y="21602"/>
            <a:ext cx="1543951" cy="1046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791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27100"/>
            <a:ext cx="4572000" cy="1663700"/>
          </a:xfrm>
          <a:custGeom>
            <a:avLst/>
            <a:gdLst/>
            <a:ahLst/>
            <a:cxnLst/>
            <a:rect l="l" t="t" r="r" b="b"/>
            <a:pathLst>
              <a:path w="4572000" h="1663700">
                <a:moveTo>
                  <a:pt x="0" y="1663700"/>
                </a:moveTo>
                <a:lnTo>
                  <a:pt x="4572000" y="1663700"/>
                </a:lnTo>
                <a:lnTo>
                  <a:pt x="4572000" y="0"/>
                </a:lnTo>
                <a:lnTo>
                  <a:pt x="0" y="0"/>
                </a:lnTo>
                <a:lnTo>
                  <a:pt x="0" y="16637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2590800"/>
            <a:ext cx="4572000" cy="1600835"/>
          </a:xfrm>
          <a:custGeom>
            <a:avLst/>
            <a:gdLst/>
            <a:ahLst/>
            <a:cxnLst/>
            <a:rect l="l" t="t" r="r" b="b"/>
            <a:pathLst>
              <a:path w="4572000" h="1600835">
                <a:moveTo>
                  <a:pt x="0" y="1600212"/>
                </a:moveTo>
                <a:lnTo>
                  <a:pt x="4572000" y="1600212"/>
                </a:lnTo>
                <a:lnTo>
                  <a:pt x="4572000" y="0"/>
                </a:lnTo>
                <a:lnTo>
                  <a:pt x="0" y="0"/>
                </a:lnTo>
                <a:lnTo>
                  <a:pt x="0" y="160021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5781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4310" y="3423920"/>
            <a:ext cx="759460" cy="474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" marR="5080" indent="-126364">
              <a:lnSpc>
                <a:spcPct val="111100"/>
              </a:lnSpc>
              <a:spcBef>
                <a:spcPts val="100"/>
              </a:spcBef>
            </a:pPr>
            <a:r>
              <a:rPr sz="900" u="sng" dirty="0">
                <a:solidFill>
                  <a:srgbClr val="636466"/>
                </a:solidFill>
                <a:uFill>
                  <a:solidFill>
                    <a:srgbClr val="636466"/>
                  </a:solidFill>
                </a:uFill>
                <a:latin typeface="Trebuchet MS"/>
                <a:cs typeface="Trebuchet MS"/>
              </a:rPr>
              <a:t>  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Probeer andere getallen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191012"/>
            <a:ext cx="4572000" cy="1073150"/>
          </a:xfrm>
          <a:custGeom>
            <a:avLst/>
            <a:gdLst/>
            <a:ahLst/>
            <a:cxnLst/>
            <a:rect l="l" t="t" r="r" b="b"/>
            <a:pathLst>
              <a:path w="4572000" h="1073150">
                <a:moveTo>
                  <a:pt x="0" y="1073137"/>
                </a:moveTo>
                <a:lnTo>
                  <a:pt x="4572000" y="1073137"/>
                </a:lnTo>
                <a:lnTo>
                  <a:pt x="4572000" y="0"/>
                </a:lnTo>
                <a:lnTo>
                  <a:pt x="0" y="0"/>
                </a:lnTo>
                <a:lnTo>
                  <a:pt x="0" y="1073137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41783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3302" y="4773421"/>
            <a:ext cx="1060298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je letter</a:t>
            </a:r>
            <a:r>
              <a:rPr sz="900" b="1" spc="-65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5264150"/>
            <a:ext cx="4572000" cy="1136650"/>
          </a:xfrm>
          <a:custGeom>
            <a:avLst/>
            <a:gdLst/>
            <a:ahLst/>
            <a:cxnLst/>
            <a:rect l="l" t="t" r="r" b="b"/>
            <a:pathLst>
              <a:path w="4572000" h="1136650">
                <a:moveTo>
                  <a:pt x="0" y="1136650"/>
                </a:moveTo>
                <a:lnTo>
                  <a:pt x="4572000" y="1136650"/>
                </a:lnTo>
                <a:lnTo>
                  <a:pt x="4572000" y="0"/>
                </a:lnTo>
                <a:lnTo>
                  <a:pt x="0" y="0"/>
                </a:lnTo>
                <a:lnTo>
                  <a:pt x="0" y="11366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52514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93798" y="3465042"/>
            <a:ext cx="543560" cy="259079"/>
          </a:xfrm>
          <a:custGeom>
            <a:avLst/>
            <a:gdLst/>
            <a:ahLst/>
            <a:cxnLst/>
            <a:rect l="l" t="t" r="r" b="b"/>
            <a:pathLst>
              <a:path w="543560" h="259079">
                <a:moveTo>
                  <a:pt x="0" y="0"/>
                </a:moveTo>
                <a:lnTo>
                  <a:pt x="543052" y="0"/>
                </a:lnTo>
                <a:lnTo>
                  <a:pt x="543052" y="258762"/>
                </a:lnTo>
                <a:lnTo>
                  <a:pt x="240017" y="257797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0" y="5300314"/>
            <a:ext cx="4572000" cy="42255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365"/>
              </a:spcBef>
            </a:pPr>
            <a:r>
              <a:rPr sz="1400" b="1" dirty="0">
                <a:solidFill>
                  <a:srgbClr val="00A1CB"/>
                </a:solidFill>
                <a:latin typeface="Trebuchet MS"/>
                <a:cs typeface="Trebuchet MS"/>
              </a:rPr>
              <a:t>TIP</a:t>
            </a:r>
            <a:endParaRPr sz="1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dit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blok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om de richting van de sprite te resetten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07486" y="1388910"/>
            <a:ext cx="712470" cy="712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07486" y="138891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37089" y="1636534"/>
            <a:ext cx="102552" cy="114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02408" y="4613655"/>
            <a:ext cx="554482" cy="528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15900" y="252171"/>
            <a:ext cx="1155700" cy="52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lang="nl-NL" dirty="0" smtClean="0">
                <a:latin typeface="Trebuchet MS"/>
                <a:cs typeface="Trebuchet MS"/>
              </a:rPr>
              <a:t>Draai</a:t>
            </a:r>
            <a:endParaRPr dirty="0">
              <a:latin typeface="Trebuchet MS"/>
              <a:cs typeface="Trebuchet MS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Trebuchet MS"/>
                <a:cs typeface="Trebuchet MS"/>
              </a:rPr>
              <a:t>scratch.mit.edu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97305" y="1990280"/>
            <a:ext cx="1066800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lang="nl-NL" sz="90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Ga naar de sprites bibliotheek</a:t>
            </a:r>
            <a:r>
              <a:rPr lang="nl-NL" sz="900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5030" y="1538947"/>
            <a:ext cx="412386" cy="4123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5030" y="1538947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83830" y="1981200"/>
            <a:ext cx="1040765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de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endParaRPr lang="nl-NL" sz="900" dirty="0" smtClean="0">
              <a:solidFill>
                <a:srgbClr val="636466"/>
              </a:solidFill>
              <a:latin typeface="Trebuchet MS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Letters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categor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ie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79345" y="1592389"/>
            <a:ext cx="826769" cy="3055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79345" y="1592389"/>
            <a:ext cx="826769" cy="306070"/>
          </a:xfrm>
          <a:custGeom>
            <a:avLst/>
            <a:gdLst/>
            <a:ahLst/>
            <a:cxnLst/>
            <a:rect l="l" t="t" r="r" b="b"/>
            <a:pathLst>
              <a:path w="826769" h="306069">
                <a:moveTo>
                  <a:pt x="51435" y="0"/>
                </a:moveTo>
                <a:lnTo>
                  <a:pt x="35891" y="2314"/>
                </a:lnTo>
                <a:lnTo>
                  <a:pt x="19045" y="10458"/>
                </a:lnTo>
                <a:lnTo>
                  <a:pt x="5534" y="26231"/>
                </a:lnTo>
                <a:lnTo>
                  <a:pt x="0" y="51435"/>
                </a:lnTo>
                <a:lnTo>
                  <a:pt x="0" y="254076"/>
                </a:lnTo>
                <a:lnTo>
                  <a:pt x="2314" y="269619"/>
                </a:lnTo>
                <a:lnTo>
                  <a:pt x="10458" y="286465"/>
                </a:lnTo>
                <a:lnTo>
                  <a:pt x="26231" y="299976"/>
                </a:lnTo>
                <a:lnTo>
                  <a:pt x="51435" y="305511"/>
                </a:lnTo>
                <a:lnTo>
                  <a:pt x="775335" y="305511"/>
                </a:lnTo>
                <a:lnTo>
                  <a:pt x="790878" y="303194"/>
                </a:lnTo>
                <a:lnTo>
                  <a:pt x="807724" y="295047"/>
                </a:lnTo>
                <a:lnTo>
                  <a:pt x="821235" y="279273"/>
                </a:lnTo>
                <a:lnTo>
                  <a:pt x="826770" y="254076"/>
                </a:lnTo>
                <a:lnTo>
                  <a:pt x="826770" y="51435"/>
                </a:lnTo>
                <a:lnTo>
                  <a:pt x="824455" y="35891"/>
                </a:lnTo>
                <a:lnTo>
                  <a:pt x="816311" y="19045"/>
                </a:lnTo>
                <a:lnTo>
                  <a:pt x="800538" y="5534"/>
                </a:lnTo>
                <a:lnTo>
                  <a:pt x="775335" y="0"/>
                </a:lnTo>
                <a:lnTo>
                  <a:pt x="51435" y="0"/>
                </a:lnTo>
                <a:close/>
              </a:path>
            </a:pathLst>
          </a:custGeom>
          <a:ln w="1143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81351" y="1712734"/>
            <a:ext cx="102552" cy="1143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12616" y="2162683"/>
            <a:ext cx="120698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letter sprite</a:t>
            </a:r>
            <a:r>
              <a:rPr sz="900" b="1" spc="-45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39" name="Afbeelding 38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12" b="89748" l="0" r="97301">
                        <a14:foregroundMark x1="27841" y1="39388" x2="36364" y2="42806"/>
                        <a14:foregroundMark x1="37074" y1="59353" x2="46875" y2="63489"/>
                        <a14:foregroundMark x1="30256" y1="59353" x2="30256" y2="593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0" y="2743200"/>
            <a:ext cx="2006600" cy="1584758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0000" l="0" r="90000">
                        <a14:foregroundMark x1="41600" y1="44444" x2="55400" y2="4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5791200"/>
            <a:ext cx="1524000" cy="54864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40" name="Tekstvak 39"/>
          <p:cNvSpPr txBox="1"/>
          <p:nvPr/>
        </p:nvSpPr>
        <p:spPr>
          <a:xfrm>
            <a:off x="0" y="25878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818386"/>
                </a:solidFill>
                <a:latin typeface="Trebuchet MS"/>
                <a:cs typeface="Trebuchet MS"/>
              </a:rPr>
              <a:t>VOEG DEZE CODE TOE</a:t>
            </a:r>
            <a:endParaRPr lang="nl-NL" sz="1400" b="1" dirty="0">
              <a:solidFill>
                <a:srgbClr val="818386"/>
              </a:solidFill>
              <a:latin typeface="Trebuchet MS"/>
              <a:cs typeface="Trebuchet MS"/>
            </a:endParaRPr>
          </a:p>
        </p:txBody>
      </p:sp>
      <p:sp>
        <p:nvSpPr>
          <p:cNvPr id="41" name="Tekstvak 40"/>
          <p:cNvSpPr txBox="1"/>
          <p:nvPr/>
        </p:nvSpPr>
        <p:spPr>
          <a:xfrm>
            <a:off x="0" y="4267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5A9A70"/>
                </a:solidFill>
                <a:latin typeface="Trebuchet MS"/>
                <a:cs typeface="Trebuchet MS"/>
              </a:rPr>
              <a:t>PROBEER HET</a:t>
            </a:r>
            <a:endParaRPr lang="nl-NL" sz="1400" b="1" dirty="0">
              <a:solidFill>
                <a:srgbClr val="5A9A70"/>
              </a:solidFill>
              <a:latin typeface="Trebuchet MS"/>
              <a:cs typeface="Trebuchet MS"/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0" y="911423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128FBF"/>
                </a:solidFill>
                <a:latin typeface="Trebuchet MS"/>
                <a:cs typeface="Trebuchet MS"/>
              </a:rPr>
              <a:t>BEGIN</a:t>
            </a:r>
            <a:endParaRPr lang="nl-NL" b="1" dirty="0">
              <a:solidFill>
                <a:srgbClr val="128FB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146" y="5927159"/>
            <a:ext cx="621156" cy="18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243" y="21602"/>
            <a:ext cx="3968756" cy="5693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5580" y="5911977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6586" y="3885323"/>
            <a:ext cx="101917" cy="115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5806" y="1868411"/>
            <a:ext cx="2280399" cy="17114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952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5806" y="3735755"/>
            <a:ext cx="2280399" cy="17114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5794" y="3732403"/>
            <a:ext cx="2280920" cy="1718310"/>
          </a:xfrm>
          <a:custGeom>
            <a:avLst/>
            <a:gdLst/>
            <a:ahLst/>
            <a:cxnLst/>
            <a:rect l="l" t="t" r="r" b="b"/>
            <a:pathLst>
              <a:path w="2280920" h="1718310">
                <a:moveTo>
                  <a:pt x="0" y="1718183"/>
                </a:moveTo>
                <a:lnTo>
                  <a:pt x="2280411" y="1718183"/>
                </a:lnTo>
                <a:lnTo>
                  <a:pt x="2280411" y="0"/>
                </a:lnTo>
                <a:lnTo>
                  <a:pt x="0" y="0"/>
                </a:lnTo>
                <a:lnTo>
                  <a:pt x="0" y="1718183"/>
                </a:lnTo>
                <a:close/>
              </a:path>
            </a:pathLst>
          </a:custGeom>
          <a:ln w="955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2434" y="4493577"/>
            <a:ext cx="88392" cy="1409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0870" y="4493577"/>
            <a:ext cx="65130" cy="1411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800" y="1263650"/>
            <a:ext cx="32004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Klik op een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letter </a:t>
            </a: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om een geluid te spelen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09600" y="355600"/>
            <a:ext cx="3352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2800" dirty="0" smtClean="0">
                <a:latin typeface="Trebuchet MS"/>
                <a:cs typeface="Trebuchet MS"/>
              </a:rPr>
              <a:t>Speel een geluid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84755" y="2939440"/>
            <a:ext cx="102552" cy="1143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8500" y="5927725"/>
            <a:ext cx="12065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Anim</a:t>
            </a: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eer een naam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49528"/>
            <a:ext cx="775335" cy="273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sc</a:t>
            </a:r>
            <a:r>
              <a:rPr sz="9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00" b="1" spc="-45" dirty="0">
                <a:solidFill>
                  <a:srgbClr val="FFFFFF"/>
                </a:solidFill>
                <a:latin typeface="Trebuchet MS"/>
                <a:cs typeface="Trebuchet MS"/>
              </a:rPr>
              <a:t>ch.mi</a:t>
            </a:r>
            <a:r>
              <a:rPr sz="9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00" b="1" spc="-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900" b="1" spc="-40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922019"/>
          </a:xfrm>
          <a:custGeom>
            <a:avLst/>
            <a:gdLst/>
            <a:ahLst/>
            <a:cxnLst/>
            <a:rect l="l" t="t" r="r" b="b"/>
            <a:pathLst>
              <a:path w="4572000" h="922019">
                <a:moveTo>
                  <a:pt x="0" y="921448"/>
                </a:moveTo>
                <a:lnTo>
                  <a:pt x="4572000" y="921448"/>
                </a:lnTo>
                <a:lnTo>
                  <a:pt x="4572000" y="0"/>
                </a:lnTo>
                <a:lnTo>
                  <a:pt x="0" y="0"/>
                </a:lnTo>
                <a:lnTo>
                  <a:pt x="0" y="921448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8048" y="21602"/>
            <a:ext cx="1543951" cy="1046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21448"/>
            <a:ext cx="4572000" cy="2939415"/>
          </a:xfrm>
          <a:custGeom>
            <a:avLst/>
            <a:gdLst/>
            <a:ahLst/>
            <a:cxnLst/>
            <a:rect l="l" t="t" r="r" b="b"/>
            <a:pathLst>
              <a:path w="4572000" h="2939415">
                <a:moveTo>
                  <a:pt x="0" y="2939364"/>
                </a:moveTo>
                <a:lnTo>
                  <a:pt x="4572000" y="2939364"/>
                </a:lnTo>
                <a:lnTo>
                  <a:pt x="4572000" y="0"/>
                </a:lnTo>
                <a:lnTo>
                  <a:pt x="0" y="0"/>
                </a:lnTo>
                <a:lnTo>
                  <a:pt x="0" y="293936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0874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860812"/>
            <a:ext cx="4572000" cy="1676400"/>
          </a:xfrm>
          <a:custGeom>
            <a:avLst/>
            <a:gdLst/>
            <a:ahLst/>
            <a:cxnLst/>
            <a:rect l="l" t="t" r="r" b="b"/>
            <a:pathLst>
              <a:path w="4572000" h="1676400">
                <a:moveTo>
                  <a:pt x="0" y="1676400"/>
                </a:moveTo>
                <a:lnTo>
                  <a:pt x="4572000" y="1676400"/>
                </a:lnTo>
                <a:lnTo>
                  <a:pt x="45720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8481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73436" y="3500539"/>
            <a:ext cx="109376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geluid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5537212"/>
            <a:ext cx="4572000" cy="863600"/>
          </a:xfrm>
          <a:custGeom>
            <a:avLst/>
            <a:gdLst/>
            <a:ahLst/>
            <a:cxnLst/>
            <a:rect l="l" t="t" r="r" b="b"/>
            <a:pathLst>
              <a:path w="4572000" h="863600">
                <a:moveTo>
                  <a:pt x="0" y="863587"/>
                </a:moveTo>
                <a:lnTo>
                  <a:pt x="4572000" y="863587"/>
                </a:lnTo>
                <a:lnTo>
                  <a:pt x="4572000" y="0"/>
                </a:lnTo>
                <a:lnTo>
                  <a:pt x="0" y="0"/>
                </a:lnTo>
                <a:lnTo>
                  <a:pt x="0" y="863587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55245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5900" y="245237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1933" y="3043872"/>
            <a:ext cx="412394" cy="412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81933" y="304387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23860" y="4289323"/>
            <a:ext cx="560158" cy="205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23860" y="4289336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70896" y="1773605"/>
            <a:ext cx="101917" cy="1158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95600" y="2827832"/>
            <a:ext cx="13716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de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Geluiden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tab.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08045" y="2590038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4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588" y="3348139"/>
            <a:ext cx="990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achtergrond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5030" y="2891472"/>
            <a:ext cx="412386" cy="4123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5030" y="289147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15900" y="252171"/>
            <a:ext cx="2527300" cy="525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lang="nl-NL" dirty="0" smtClean="0">
                <a:latin typeface="Trebuchet MS"/>
                <a:cs typeface="Trebuchet MS"/>
              </a:rPr>
              <a:t>Speel een geluid</a:t>
            </a:r>
            <a:endParaRPr dirty="0">
              <a:latin typeface="Trebuchet MS"/>
              <a:cs typeface="Trebuchet MS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Trebuchet MS"/>
                <a:cs typeface="Trebuchet MS"/>
              </a:rPr>
              <a:t>scratch.mit.edu</a:t>
            </a:r>
          </a:p>
        </p:txBody>
      </p:sp>
      <p:sp>
        <p:nvSpPr>
          <p:cNvPr id="28" name="object 28"/>
          <p:cNvSpPr/>
          <p:nvPr/>
        </p:nvSpPr>
        <p:spPr>
          <a:xfrm>
            <a:off x="1613598" y="2890710"/>
            <a:ext cx="584835" cy="584835"/>
          </a:xfrm>
          <a:custGeom>
            <a:avLst/>
            <a:gdLst/>
            <a:ahLst/>
            <a:cxnLst/>
            <a:rect l="l" t="t" r="r" b="b"/>
            <a:pathLst>
              <a:path w="584835" h="584835">
                <a:moveTo>
                  <a:pt x="521741" y="0"/>
                </a:moveTo>
                <a:lnTo>
                  <a:pt x="62484" y="0"/>
                </a:lnTo>
                <a:lnTo>
                  <a:pt x="26360" y="976"/>
                </a:lnTo>
                <a:lnTo>
                  <a:pt x="7810" y="7810"/>
                </a:lnTo>
                <a:lnTo>
                  <a:pt x="976" y="26360"/>
                </a:lnTo>
                <a:lnTo>
                  <a:pt x="0" y="62484"/>
                </a:lnTo>
                <a:lnTo>
                  <a:pt x="0" y="521741"/>
                </a:lnTo>
                <a:lnTo>
                  <a:pt x="976" y="557864"/>
                </a:lnTo>
                <a:lnTo>
                  <a:pt x="7810" y="576414"/>
                </a:lnTo>
                <a:lnTo>
                  <a:pt x="26360" y="583249"/>
                </a:lnTo>
                <a:lnTo>
                  <a:pt x="62484" y="584225"/>
                </a:lnTo>
                <a:lnTo>
                  <a:pt x="521741" y="584225"/>
                </a:lnTo>
                <a:lnTo>
                  <a:pt x="557864" y="583249"/>
                </a:lnTo>
                <a:lnTo>
                  <a:pt x="576414" y="576414"/>
                </a:lnTo>
                <a:lnTo>
                  <a:pt x="583249" y="557864"/>
                </a:lnTo>
                <a:lnTo>
                  <a:pt x="584225" y="521741"/>
                </a:lnTo>
                <a:lnTo>
                  <a:pt x="584225" y="62484"/>
                </a:lnTo>
                <a:lnTo>
                  <a:pt x="583249" y="26360"/>
                </a:lnTo>
                <a:lnTo>
                  <a:pt x="576414" y="7810"/>
                </a:lnTo>
                <a:lnTo>
                  <a:pt x="557864" y="976"/>
                </a:lnTo>
                <a:lnTo>
                  <a:pt x="521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13611" y="2890710"/>
            <a:ext cx="584212" cy="4448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13598" y="2890710"/>
            <a:ext cx="584835" cy="584835"/>
          </a:xfrm>
          <a:custGeom>
            <a:avLst/>
            <a:gdLst/>
            <a:ahLst/>
            <a:cxnLst/>
            <a:rect l="l" t="t" r="r" b="b"/>
            <a:pathLst>
              <a:path w="584835" h="584835">
                <a:moveTo>
                  <a:pt x="62484" y="0"/>
                </a:moveTo>
                <a:lnTo>
                  <a:pt x="26360" y="976"/>
                </a:lnTo>
                <a:lnTo>
                  <a:pt x="7810" y="7810"/>
                </a:lnTo>
                <a:lnTo>
                  <a:pt x="976" y="26360"/>
                </a:lnTo>
                <a:lnTo>
                  <a:pt x="0" y="62484"/>
                </a:lnTo>
                <a:lnTo>
                  <a:pt x="0" y="521741"/>
                </a:lnTo>
                <a:lnTo>
                  <a:pt x="976" y="557864"/>
                </a:lnTo>
                <a:lnTo>
                  <a:pt x="7810" y="576414"/>
                </a:lnTo>
                <a:lnTo>
                  <a:pt x="26360" y="583249"/>
                </a:lnTo>
                <a:lnTo>
                  <a:pt x="62484" y="584225"/>
                </a:lnTo>
                <a:lnTo>
                  <a:pt x="521741" y="584225"/>
                </a:lnTo>
                <a:lnTo>
                  <a:pt x="557864" y="583249"/>
                </a:lnTo>
                <a:lnTo>
                  <a:pt x="576414" y="576414"/>
                </a:lnTo>
                <a:lnTo>
                  <a:pt x="583249" y="557864"/>
                </a:lnTo>
                <a:lnTo>
                  <a:pt x="584225" y="521741"/>
                </a:lnTo>
                <a:lnTo>
                  <a:pt x="584225" y="62484"/>
                </a:lnTo>
                <a:lnTo>
                  <a:pt x="583249" y="26360"/>
                </a:lnTo>
                <a:lnTo>
                  <a:pt x="576414" y="7810"/>
                </a:lnTo>
                <a:lnTo>
                  <a:pt x="557864" y="976"/>
                </a:lnTo>
                <a:lnTo>
                  <a:pt x="521741" y="0"/>
                </a:lnTo>
                <a:lnTo>
                  <a:pt x="62484" y="0"/>
                </a:lnTo>
                <a:close/>
              </a:path>
            </a:pathLst>
          </a:custGeom>
          <a:ln w="15621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40686" y="3321037"/>
            <a:ext cx="53339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Trebuchet MS"/>
                <a:cs typeface="Trebuchet MS"/>
              </a:rPr>
              <a:t>Boardwalk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09228" y="4343400"/>
            <a:ext cx="2505572" cy="7435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>
              <a:lnSpc>
                <a:spcPct val="100000"/>
              </a:lnSpc>
              <a:spcBef>
                <a:spcPts val="875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de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Code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tab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r>
              <a:rPr lang="nl-NL" sz="900" b="1" spc="-110" dirty="0" smtClean="0">
                <a:solidFill>
                  <a:srgbClr val="636466"/>
                </a:solidFill>
                <a:latin typeface="Trebuchet MS"/>
                <a:cs typeface="Trebuchet MS"/>
              </a:rPr>
              <a:t/>
            </a:r>
            <a:br>
              <a:rPr lang="nl-NL" sz="900" b="1" spc="-110" dirty="0" smtClean="0">
                <a:solidFill>
                  <a:srgbClr val="636466"/>
                </a:solidFill>
                <a:latin typeface="Trebuchet MS"/>
                <a:cs typeface="Trebuchet MS"/>
              </a:rPr>
            </a:br>
            <a:endParaRPr sz="1100" dirty="0">
              <a:latin typeface="Trebuchet MS"/>
              <a:cs typeface="Trebuchet MS"/>
            </a:endParaRPr>
          </a:p>
          <a:p>
            <a:pPr marL="1622425" marR="5080">
              <a:lnSpc>
                <a:spcPct val="111100"/>
              </a:lnSpc>
              <a:spcBef>
                <a:spcPts val="915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 Kies een geluid</a:t>
            </a:r>
            <a:b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</a:b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 uit het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menu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52600" y="5958577"/>
            <a:ext cx="94738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je letter</a:t>
            </a:r>
            <a:r>
              <a:rPr sz="900" b="1" spc="-65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78518" y="5827128"/>
            <a:ext cx="345592" cy="3456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778518" y="5827133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68580" y="0"/>
                </a:move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79"/>
                </a:lnTo>
                <a:lnTo>
                  <a:pt x="0" y="277063"/>
                </a:lnTo>
                <a:lnTo>
                  <a:pt x="1071" y="316711"/>
                </a:lnTo>
                <a:lnTo>
                  <a:pt x="8572" y="337070"/>
                </a:lnTo>
                <a:lnTo>
                  <a:pt x="28932" y="344571"/>
                </a:lnTo>
                <a:lnTo>
                  <a:pt x="68580" y="345643"/>
                </a:lnTo>
                <a:lnTo>
                  <a:pt x="277012" y="345643"/>
                </a:lnTo>
                <a:lnTo>
                  <a:pt x="316660" y="344571"/>
                </a:lnTo>
                <a:lnTo>
                  <a:pt x="337019" y="337070"/>
                </a:lnTo>
                <a:lnTo>
                  <a:pt x="344520" y="316711"/>
                </a:lnTo>
                <a:lnTo>
                  <a:pt x="345592" y="277063"/>
                </a:lnTo>
                <a:lnTo>
                  <a:pt x="345592" y="68579"/>
                </a:lnTo>
                <a:lnTo>
                  <a:pt x="344520" y="28932"/>
                </a:lnTo>
                <a:lnTo>
                  <a:pt x="337019" y="8572"/>
                </a:lnTo>
                <a:lnTo>
                  <a:pt x="316660" y="1071"/>
                </a:lnTo>
                <a:lnTo>
                  <a:pt x="277012" y="0"/>
                </a:lnTo>
                <a:lnTo>
                  <a:pt x="68580" y="0"/>
                </a:lnTo>
                <a:close/>
              </a:path>
            </a:pathLst>
          </a:custGeom>
          <a:ln w="17145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25165" y="6051860"/>
            <a:ext cx="102552" cy="114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07486" y="1388910"/>
            <a:ext cx="712470" cy="7124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07486" y="138891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37089" y="1636534"/>
            <a:ext cx="102552" cy="1143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94203" y="2589047"/>
            <a:ext cx="0" cy="1120775"/>
          </a:xfrm>
          <a:custGeom>
            <a:avLst/>
            <a:gdLst/>
            <a:ahLst/>
            <a:cxnLst/>
            <a:rect l="l" t="t" r="r" b="b"/>
            <a:pathLst>
              <a:path h="1120775">
                <a:moveTo>
                  <a:pt x="0" y="0"/>
                </a:moveTo>
                <a:lnTo>
                  <a:pt x="0" y="1120711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15030" y="1538947"/>
            <a:ext cx="412386" cy="4123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5030" y="1538947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879345" y="1592389"/>
            <a:ext cx="826769" cy="3055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879345" y="1592389"/>
            <a:ext cx="826769" cy="306070"/>
          </a:xfrm>
          <a:custGeom>
            <a:avLst/>
            <a:gdLst/>
            <a:ahLst/>
            <a:cxnLst/>
            <a:rect l="l" t="t" r="r" b="b"/>
            <a:pathLst>
              <a:path w="826769" h="306069">
                <a:moveTo>
                  <a:pt x="51435" y="0"/>
                </a:moveTo>
                <a:lnTo>
                  <a:pt x="35891" y="2314"/>
                </a:lnTo>
                <a:lnTo>
                  <a:pt x="19045" y="10458"/>
                </a:lnTo>
                <a:lnTo>
                  <a:pt x="5534" y="26231"/>
                </a:lnTo>
                <a:lnTo>
                  <a:pt x="0" y="51435"/>
                </a:lnTo>
                <a:lnTo>
                  <a:pt x="0" y="254076"/>
                </a:lnTo>
                <a:lnTo>
                  <a:pt x="2314" y="269619"/>
                </a:lnTo>
                <a:lnTo>
                  <a:pt x="10458" y="286465"/>
                </a:lnTo>
                <a:lnTo>
                  <a:pt x="26231" y="299976"/>
                </a:lnTo>
                <a:lnTo>
                  <a:pt x="51435" y="305511"/>
                </a:lnTo>
                <a:lnTo>
                  <a:pt x="775335" y="305511"/>
                </a:lnTo>
                <a:lnTo>
                  <a:pt x="790878" y="303194"/>
                </a:lnTo>
                <a:lnTo>
                  <a:pt x="807724" y="295047"/>
                </a:lnTo>
                <a:lnTo>
                  <a:pt x="821235" y="279273"/>
                </a:lnTo>
                <a:lnTo>
                  <a:pt x="826770" y="254076"/>
                </a:lnTo>
                <a:lnTo>
                  <a:pt x="826770" y="51435"/>
                </a:lnTo>
                <a:lnTo>
                  <a:pt x="824455" y="35891"/>
                </a:lnTo>
                <a:lnTo>
                  <a:pt x="816311" y="19045"/>
                </a:lnTo>
                <a:lnTo>
                  <a:pt x="800538" y="5534"/>
                </a:lnTo>
                <a:lnTo>
                  <a:pt x="775335" y="0"/>
                </a:lnTo>
                <a:lnTo>
                  <a:pt x="51435" y="0"/>
                </a:lnTo>
                <a:close/>
              </a:path>
            </a:pathLst>
          </a:custGeom>
          <a:ln w="1143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81351" y="1712734"/>
            <a:ext cx="102552" cy="114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12616" y="2162683"/>
            <a:ext cx="128318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letter sprite.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3" name="object 28"/>
          <p:cNvSpPr txBox="1"/>
          <p:nvPr/>
        </p:nvSpPr>
        <p:spPr>
          <a:xfrm>
            <a:off x="289810" y="1990280"/>
            <a:ext cx="1066800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lang="nl-NL" sz="900" i="0" dirty="0" smtClean="0">
                <a:solidFill>
                  <a:srgbClr val="636466"/>
                </a:solidFill>
                <a:latin typeface="Lucida Grande"/>
                <a:ea typeface="Lucida Grande"/>
                <a:cs typeface="Lucida Grande"/>
              </a:rPr>
              <a:t>Ga naar de sprites bibliotheek</a:t>
            </a:r>
            <a:r>
              <a:rPr lang="nl-NL" sz="900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4" name="object 31"/>
          <p:cNvSpPr txBox="1"/>
          <p:nvPr/>
        </p:nvSpPr>
        <p:spPr>
          <a:xfrm>
            <a:off x="1752600" y="1981200"/>
            <a:ext cx="1040765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de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endParaRPr lang="nl-NL" sz="900" dirty="0" smtClean="0">
              <a:solidFill>
                <a:srgbClr val="636466"/>
              </a:solidFill>
              <a:latin typeface="Trebuchet MS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Letters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categor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ie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55" name="Afbeelding 5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76600" y="2514600"/>
            <a:ext cx="776151" cy="292100"/>
          </a:xfrm>
          <a:prstGeom prst="rect">
            <a:avLst/>
          </a:prstGeom>
        </p:spPr>
      </p:pic>
      <p:pic>
        <p:nvPicPr>
          <p:cNvPr id="56" name="Afbeelding 55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01" b="89604" l="3309" r="9387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4495800"/>
            <a:ext cx="2129075" cy="105410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33" name="object 33"/>
          <p:cNvSpPr/>
          <p:nvPr/>
        </p:nvSpPr>
        <p:spPr>
          <a:xfrm>
            <a:off x="2614930" y="4936490"/>
            <a:ext cx="661670" cy="168910"/>
          </a:xfrm>
          <a:custGeom>
            <a:avLst/>
            <a:gdLst/>
            <a:ahLst/>
            <a:cxnLst/>
            <a:rect l="l" t="t" r="r" b="b"/>
            <a:pathLst>
              <a:path w="661669" h="168910">
                <a:moveTo>
                  <a:pt x="0" y="168579"/>
                </a:moveTo>
                <a:lnTo>
                  <a:pt x="114" y="126439"/>
                </a:lnTo>
                <a:lnTo>
                  <a:pt x="228" y="84294"/>
                </a:lnTo>
                <a:lnTo>
                  <a:pt x="342" y="42147"/>
                </a:lnTo>
                <a:lnTo>
                  <a:pt x="457" y="0"/>
                </a:lnTo>
                <a:lnTo>
                  <a:pt x="51300" y="55"/>
                </a:lnTo>
                <a:lnTo>
                  <a:pt x="102143" y="111"/>
                </a:lnTo>
                <a:lnTo>
                  <a:pt x="152986" y="167"/>
                </a:lnTo>
                <a:lnTo>
                  <a:pt x="203829" y="223"/>
                </a:lnTo>
                <a:lnTo>
                  <a:pt x="254672" y="279"/>
                </a:lnTo>
                <a:lnTo>
                  <a:pt x="305515" y="335"/>
                </a:lnTo>
                <a:lnTo>
                  <a:pt x="356358" y="391"/>
                </a:lnTo>
                <a:lnTo>
                  <a:pt x="407201" y="448"/>
                </a:lnTo>
                <a:lnTo>
                  <a:pt x="458044" y="505"/>
                </a:lnTo>
                <a:lnTo>
                  <a:pt x="508887" y="562"/>
                </a:lnTo>
                <a:lnTo>
                  <a:pt x="559730" y="620"/>
                </a:lnTo>
                <a:lnTo>
                  <a:pt x="610573" y="678"/>
                </a:lnTo>
                <a:lnTo>
                  <a:pt x="661416" y="736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57" name="Tekstvak 56"/>
          <p:cNvSpPr txBox="1"/>
          <p:nvPr/>
        </p:nvSpPr>
        <p:spPr>
          <a:xfrm>
            <a:off x="0" y="3886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818386"/>
                </a:solidFill>
                <a:latin typeface="Trebuchet MS"/>
                <a:cs typeface="Trebuchet MS"/>
              </a:rPr>
              <a:t>VOEG DEZE CODE TOE</a:t>
            </a:r>
            <a:endParaRPr lang="nl-NL" sz="1400" b="1" dirty="0">
              <a:solidFill>
                <a:srgbClr val="818386"/>
              </a:solidFill>
              <a:latin typeface="Trebuchet MS"/>
              <a:cs typeface="Trebuchet MS"/>
            </a:endParaRPr>
          </a:p>
        </p:txBody>
      </p:sp>
      <p:sp>
        <p:nvSpPr>
          <p:cNvPr id="58" name="Tekstvak 57"/>
          <p:cNvSpPr txBox="1"/>
          <p:nvPr/>
        </p:nvSpPr>
        <p:spPr>
          <a:xfrm>
            <a:off x="0" y="55596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5A9A70"/>
                </a:solidFill>
                <a:latin typeface="Trebuchet MS"/>
                <a:cs typeface="Trebuchet MS"/>
              </a:rPr>
              <a:t>PROBEER HET</a:t>
            </a:r>
            <a:endParaRPr lang="nl-NL" sz="1400" b="1" dirty="0">
              <a:solidFill>
                <a:srgbClr val="5A9A70"/>
              </a:solidFill>
              <a:latin typeface="Trebuchet MS"/>
              <a:cs typeface="Trebuchet MS"/>
            </a:endParaRPr>
          </a:p>
        </p:txBody>
      </p:sp>
      <p:sp>
        <p:nvSpPr>
          <p:cNvPr id="59" name="Tekstvak 58"/>
          <p:cNvSpPr txBox="1"/>
          <p:nvPr/>
        </p:nvSpPr>
        <p:spPr>
          <a:xfrm>
            <a:off x="0" y="911423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128FBF"/>
                </a:solidFill>
                <a:latin typeface="Trebuchet MS"/>
                <a:cs typeface="Trebuchet MS"/>
              </a:rPr>
              <a:t>BEGIN</a:t>
            </a:r>
            <a:endParaRPr lang="nl-NL" b="1" dirty="0">
              <a:solidFill>
                <a:srgbClr val="128FB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146" y="5927159"/>
            <a:ext cx="621156" cy="18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243" y="21602"/>
            <a:ext cx="3968756" cy="5693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5580" y="5911977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pPr algn="ctr"/>
            <a:endParaRPr lang="nl-NL" sz="1200" b="1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algn="ctr"/>
            <a:r>
              <a:rPr lang="nl-NL" sz="1200" b="1" dirty="0" smtClean="0">
                <a:solidFill>
                  <a:schemeClr val="bg1"/>
                </a:solidFill>
                <a:latin typeface="Trebuchet MS"/>
                <a:cs typeface="Trebuchet MS"/>
              </a:rPr>
              <a:t>Laat een letter bewegen in de maat.</a:t>
            </a:r>
            <a:endParaRPr lang="nl-NL" sz="12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6944" y="1748320"/>
            <a:ext cx="1658099" cy="1234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56944" y="1748320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952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6944" y="3040379"/>
            <a:ext cx="1658099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6944" y="3040379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5727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6944" y="4332439"/>
            <a:ext cx="1658099" cy="1234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6944" y="4332439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5727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0" y="355600"/>
            <a:ext cx="457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>
                <a:latin typeface="Trebuchet MS"/>
                <a:cs typeface="Trebuchet MS"/>
              </a:rPr>
              <a:t>Dansende </a:t>
            </a:r>
            <a:r>
              <a:rPr lang="nl-NL" sz="2800" dirty="0" smtClean="0">
                <a:latin typeface="Trebuchet MS"/>
                <a:cs typeface="Trebuchet MS"/>
              </a:rPr>
              <a:t>l</a:t>
            </a:r>
            <a:r>
              <a:rPr sz="2800" dirty="0" smtClean="0">
                <a:latin typeface="Trebuchet MS"/>
                <a:cs typeface="Trebuchet MS"/>
              </a:rPr>
              <a:t>etter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11755" y="2515069"/>
            <a:ext cx="102552" cy="1143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9801" y="3033725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952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9801" y="4325785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9525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65757" y="5890085"/>
            <a:ext cx="694902" cy="2594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8500" y="5927725"/>
            <a:ext cx="12065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Anim</a:t>
            </a: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eer een naam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</TotalTime>
  <Words>483</Words>
  <Application>Microsoft Macintosh PowerPoint</Application>
  <PresentationFormat>Aangepast</PresentationFormat>
  <Paragraphs>152</Paragraphs>
  <Slides>16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Office Theme</vt:lpstr>
      <vt:lpstr>Animeer een naam Kaarten</vt:lpstr>
      <vt:lpstr>Animeer een naam Kaarten</vt:lpstr>
      <vt:lpstr>Kleurklikker</vt:lpstr>
      <vt:lpstr>Kleurklikker scratch.mit.edu</vt:lpstr>
      <vt:lpstr>Draai</vt:lpstr>
      <vt:lpstr>Draai scratch.mit.edu</vt:lpstr>
      <vt:lpstr>Speel een geluid</vt:lpstr>
      <vt:lpstr>Speel een geluid scratch.mit.edu</vt:lpstr>
      <vt:lpstr>Dansende letter</vt:lpstr>
      <vt:lpstr>Dansende letter scratch.mit.edu</vt:lpstr>
      <vt:lpstr>Verander grootte</vt:lpstr>
      <vt:lpstr>Verander grootte scratch.mit.edu</vt:lpstr>
      <vt:lpstr>Druk op een toets</vt:lpstr>
      <vt:lpstr>Druk op een toets scratch.mit.edu</vt:lpstr>
      <vt:lpstr>Glijd rond</vt:lpstr>
      <vt:lpstr>Glijd rond scratch.mit.edu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Animeer een naam Kaarten</dc:title>
  <dc:creator>Hans</dc:creator>
  <cp:lastModifiedBy>Cobie van de Ven</cp:lastModifiedBy>
  <cp:revision>25</cp:revision>
  <dcterms:created xsi:type="dcterms:W3CDTF">2018-12-09T14:49:54Z</dcterms:created>
  <dcterms:modified xsi:type="dcterms:W3CDTF">2019-01-19T19:19:47Z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2018-11-19T00:00:00Z</vt:filetime>
  </property>
  <property fmtid="{D5CDD505-2E9C-101B-9397-08002B2CF9AE}" pid="3" name="Creator">
    <vt:lpwstr>Adobe InDesign CC 13.1 (Macintosh)</vt:lpwstr>
  </property>
  <property fmtid="{D5CDD505-2E9C-101B-9397-08002B2CF9AE}" pid="4" name="LastSaved">
    <vt:filetime>2018-12-09T00:00:00Z</vt:filetime>
  </property>
</Properties>
</file>