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>
      <p:cViewPr varScale="1">
        <p:scale>
          <a:sx n="125" d="100"/>
          <a:sy n="125" d="100"/>
        </p:scale>
        <p:origin x="30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8EFF-759D-104F-87FE-F45EEEF4B6E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800100"/>
            <a:ext cx="1543050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079750"/>
            <a:ext cx="3657600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D2BC-195B-1D48-A435-DE4EA8BB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D2BC-195B-1D48-A435-DE4EA8BB1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latin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907" y="355600"/>
            <a:ext cx="25401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urbank Big Regular"/>
                <a:cs typeface="Burbank Big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994" y="1847850"/>
            <a:ext cx="2742011" cy="295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1" i="0">
          <a:latin typeface="Montserrat Black" pitchFamily="2" charset="7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8.jpg"/><Relationship Id="rId10" Type="http://schemas.openxmlformats.org/officeDocument/2006/relationships/image" Target="../media/image82.png"/><Relationship Id="rId4" Type="http://schemas.openxmlformats.org/officeDocument/2006/relationships/image" Target="../media/image77.jp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3.jp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0.png"/><Relationship Id="rId5" Type="http://schemas.openxmlformats.org/officeDocument/2006/relationships/image" Target="../media/image85.jpg"/><Relationship Id="rId15" Type="http://schemas.openxmlformats.org/officeDocument/2006/relationships/image" Target="../media/image94.jpg"/><Relationship Id="rId10" Type="http://schemas.openxmlformats.org/officeDocument/2006/relationships/image" Target="../media/image89.jpg"/><Relationship Id="rId4" Type="http://schemas.openxmlformats.org/officeDocument/2006/relationships/image" Target="../media/image84.jpg"/><Relationship Id="rId9" Type="http://schemas.openxmlformats.org/officeDocument/2006/relationships/image" Target="../media/image88.jp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jp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Relationship Id="rId9" Type="http://schemas.openxmlformats.org/officeDocument/2006/relationships/image" Target="../media/image5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37473" y="848712"/>
            <a:ext cx="20970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 err="1"/>
              <a:t>mic</a:t>
            </a:r>
            <a:r>
              <a:rPr sz="2400" spc="-15" dirty="0" err="1"/>
              <a:t>r</a:t>
            </a:r>
            <a:r>
              <a:rPr sz="2400" dirty="0" err="1"/>
              <a:t>o:bit</a:t>
            </a:r>
            <a:br>
              <a:rPr lang="en-US" sz="2400" dirty="0"/>
            </a:br>
            <a:r>
              <a:rPr lang="en-US" sz="2400" spc="-10" dirty="0"/>
              <a:t>C</a:t>
            </a:r>
            <a:r>
              <a:rPr sz="2400" spc="-10" dirty="0"/>
              <a:t>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961508" y="5022850"/>
            <a:ext cx="264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projects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that </a:t>
            </a: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connect to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the 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physical world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with</a:t>
            </a:r>
            <a:r>
              <a:rPr sz="1400" b="1" spc="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micro:bit!</a:t>
            </a:r>
            <a:endParaRPr sz="1400" dirty="0">
              <a:latin typeface="Source Sans Pro"/>
              <a:cs typeface="Source Sans Pr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802" y="1864042"/>
            <a:ext cx="1860956" cy="1389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5" y="3407422"/>
            <a:ext cx="1868713" cy="1376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56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5625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3389" y="1885290"/>
            <a:ext cx="1860951" cy="139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3388" y="188404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7200" y="5927725"/>
            <a:ext cx="13957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scratch.mit.edu/microbit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955800"/>
          </a:xfrm>
          <a:custGeom>
            <a:avLst/>
            <a:gdLst/>
            <a:ahLst/>
            <a:cxnLst/>
            <a:rect l="l" t="t" r="r" b="b"/>
            <a:pathLst>
              <a:path w="4572000" h="1955800">
                <a:moveTo>
                  <a:pt x="0" y="1955406"/>
                </a:moveTo>
                <a:lnTo>
                  <a:pt x="4572000" y="1955406"/>
                </a:lnTo>
                <a:lnTo>
                  <a:pt x="4572000" y="0"/>
                </a:lnTo>
                <a:lnTo>
                  <a:pt x="0" y="0"/>
                </a:lnTo>
                <a:lnTo>
                  <a:pt x="0" y="195540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84538"/>
            <a:ext cx="4572000" cy="2491105"/>
          </a:xfrm>
          <a:custGeom>
            <a:avLst/>
            <a:gdLst/>
            <a:ahLst/>
            <a:cxnLst/>
            <a:rect l="l" t="t" r="r" b="b"/>
            <a:pathLst>
              <a:path w="4572000" h="2491104">
                <a:moveTo>
                  <a:pt x="0" y="2490927"/>
                </a:moveTo>
                <a:lnTo>
                  <a:pt x="4572000" y="2490927"/>
                </a:lnTo>
                <a:lnTo>
                  <a:pt x="4572000" y="0"/>
                </a:lnTo>
                <a:lnTo>
                  <a:pt x="0" y="0"/>
                </a:lnTo>
                <a:lnTo>
                  <a:pt x="0" y="24909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7183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7046" y="2268015"/>
            <a:ext cx="8299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sound, 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Chirp.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7095" y="1471042"/>
            <a:ext cx="451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</a:t>
            </a:r>
            <a:r>
              <a:rPr sz="900" b="1" spc="-6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2262" y="1471042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5543" y="1831289"/>
            <a:ext cx="412388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5537" y="183129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1655" y="1461846"/>
            <a:ext cx="560158" cy="20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1653" y="1461853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5179" y="1445621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160" y="3820686"/>
            <a:ext cx="1584960" cy="1169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99169" y="996950"/>
            <a:ext cx="15692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8114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Press a</a:t>
            </a:r>
            <a:r>
              <a:rPr sz="2400" spc="-90" dirty="0"/>
              <a:t> </a:t>
            </a:r>
            <a:r>
              <a:rPr sz="2400" spc="-5" dirty="0"/>
              <a:t>Button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2744" y="2251485"/>
            <a:ext cx="146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with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multiple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costumes,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7408" y="1535840"/>
            <a:ext cx="481439" cy="52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3595" y="1900104"/>
            <a:ext cx="449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1963" y="1585013"/>
            <a:ext cx="412385" cy="412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963" y="158501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419" y="4048785"/>
            <a:ext cx="359664" cy="37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434" y="43823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3846" y="4325384"/>
            <a:ext cx="3321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H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at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chling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512" y="5443352"/>
            <a:ext cx="2586901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805">
              <a:lnSpc>
                <a:spcPct val="100000"/>
              </a:lnSpc>
              <a:spcBef>
                <a:spcPts val="100"/>
              </a:spcBef>
            </a:pPr>
            <a:endParaRPr sz="1400" b="1" dirty="0">
              <a:latin typeface="Montserrat Black" pitchFamily="2" charset="77"/>
              <a:cs typeface="Burbank Big Regular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20085" y="5730252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0085" y="57302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09247" y="3026895"/>
            <a:ext cx="18144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</a:p>
        </p:txBody>
      </p:sp>
      <p:sp>
        <p:nvSpPr>
          <p:cNvPr id="39" name="object 39"/>
          <p:cNvSpPr/>
          <p:nvPr/>
        </p:nvSpPr>
        <p:spPr>
          <a:xfrm>
            <a:off x="2103831" y="3581400"/>
            <a:ext cx="560146" cy="205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3823" y="3581400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80" y="5917639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74173" y="4583691"/>
            <a:ext cx="1259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1100"/>
              </a:lnSpc>
              <a:spcBef>
                <a:spcPts val="100"/>
              </a:spcBef>
              <a:tabLst>
                <a:tab pos="275590" algn="l"/>
              </a:tabLst>
            </a:pPr>
            <a:r>
              <a:rPr sz="900" b="1" u="sng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SourceSansPro-Semibold"/>
                <a:cs typeface="SourceSansPro-Semibold"/>
              </a:rPr>
              <a:t> 	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your</a:t>
            </a:r>
            <a:r>
              <a:rPr sz="900" b="1" spc="-114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from the</a:t>
            </a:r>
            <a:r>
              <a:rPr sz="900" b="1" spc="-5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12176" y="3934163"/>
            <a:ext cx="2011489" cy="340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8F38C86-3E36-774C-8855-AF50257FF923}"/>
              </a:ext>
            </a:extLst>
          </p:cNvPr>
          <p:cNvSpPr txBox="1"/>
          <p:nvPr/>
        </p:nvSpPr>
        <p:spPr>
          <a:xfrm>
            <a:off x="1728892" y="5486732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EEF21B5B-F2B2-464B-8D6E-0469E5E28074}"/>
              </a:ext>
            </a:extLst>
          </p:cNvPr>
          <p:cNvSpPr txBox="1"/>
          <p:nvPr/>
        </p:nvSpPr>
        <p:spPr>
          <a:xfrm>
            <a:off x="1600200" y="3581400"/>
            <a:ext cx="18144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30"/>
              </a:spcBef>
              <a:tabLst>
                <a:tab pos="1111250" algn="l"/>
              </a:tabLst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	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tab.</a:t>
            </a:r>
            <a:endParaRPr sz="9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822" y="1103630"/>
            <a:ext cx="1980564" cy="456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jump up</a:t>
            </a:r>
            <a:r>
              <a:rPr sz="1200" b="1" spc="-3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and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down.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39550" y="374902"/>
            <a:ext cx="2288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Jum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90600" y="3474186"/>
            <a:ext cx="1447800" cy="11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8969" y="2522042"/>
            <a:ext cx="1657667" cy="12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5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06"/>
            <a:ext cx="4572000" cy="1503045"/>
          </a:xfrm>
          <a:custGeom>
            <a:avLst/>
            <a:gdLst/>
            <a:ahLst/>
            <a:cxnLst/>
            <a:rect l="l" t="t" r="r" b="b"/>
            <a:pathLst>
              <a:path w="4572000" h="1503045">
                <a:moveTo>
                  <a:pt x="0" y="1502727"/>
                </a:moveTo>
                <a:lnTo>
                  <a:pt x="4572000" y="1502727"/>
                </a:lnTo>
                <a:lnTo>
                  <a:pt x="4572000" y="0"/>
                </a:lnTo>
                <a:lnTo>
                  <a:pt x="0" y="0"/>
                </a:lnTo>
                <a:lnTo>
                  <a:pt x="0" y="15027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1834"/>
            <a:ext cx="4572000" cy="2677160"/>
          </a:xfrm>
          <a:custGeom>
            <a:avLst/>
            <a:gdLst/>
            <a:ahLst/>
            <a:cxnLst/>
            <a:rect l="l" t="t" r="r" b="b"/>
            <a:pathLst>
              <a:path w="4572000" h="2677160">
                <a:moveTo>
                  <a:pt x="0" y="2676740"/>
                </a:moveTo>
                <a:lnTo>
                  <a:pt x="4572000" y="2676740"/>
                </a:lnTo>
                <a:lnTo>
                  <a:pt x="4572000" y="0"/>
                </a:lnTo>
                <a:lnTo>
                  <a:pt x="0" y="0"/>
                </a:lnTo>
                <a:lnTo>
                  <a:pt x="0" y="26767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1912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5875"/>
            <a:ext cx="4572000" cy="1304925"/>
          </a:xfrm>
          <a:custGeom>
            <a:avLst/>
            <a:gdLst/>
            <a:ahLst/>
            <a:cxnLst/>
            <a:rect l="l" t="t" r="r" b="b"/>
            <a:pathLst>
              <a:path w="4572000" h="1304925">
                <a:moveTo>
                  <a:pt x="0" y="1304925"/>
                </a:moveTo>
                <a:lnTo>
                  <a:pt x="4572000" y="1304925"/>
                </a:lnTo>
                <a:lnTo>
                  <a:pt x="457200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31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8892" y="5175250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686" y="5944494"/>
            <a:ext cx="162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Jump with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4954" y="5477890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4954" y="547789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4078" y="2512790"/>
            <a:ext cx="1763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7997" y="1009650"/>
            <a:ext cx="13160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63573" y="2828277"/>
            <a:ext cx="1435541" cy="2111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25920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Jump</a:t>
            </a:r>
            <a:endParaRPr sz="24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0908" y="1369178"/>
            <a:ext cx="512251" cy="52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4924" y="1823904"/>
            <a:ext cx="1662430" cy="41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</a:t>
            </a: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8475" y="1491640"/>
            <a:ext cx="412387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469" y="14916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50266" y="4436236"/>
            <a:ext cx="8997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minus</a:t>
            </a:r>
            <a:r>
              <a:rPr sz="900" b="1" spc="-8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move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down.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92012" y="4542955"/>
            <a:ext cx="599440" cy="1905"/>
          </a:xfrm>
          <a:custGeom>
            <a:avLst/>
            <a:gdLst/>
            <a:ahLst/>
            <a:cxnLst/>
            <a:rect l="l" t="t" r="r" b="b"/>
            <a:pathLst>
              <a:path w="599439" h="1904">
                <a:moveTo>
                  <a:pt x="599439" y="173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7599" y="1103630"/>
            <a:ext cx="2257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Move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tilt the</a:t>
            </a:r>
            <a:r>
              <a:rPr sz="1200" b="1" spc="-1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0396" y="355600"/>
            <a:ext cx="337121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300" spc="-35" dirty="0"/>
              <a:t>Move </a:t>
            </a:r>
            <a:r>
              <a:rPr sz="2300" dirty="0"/>
              <a:t>Back and</a:t>
            </a:r>
            <a:r>
              <a:rPr sz="2300" spc="-50" dirty="0"/>
              <a:t> </a:t>
            </a:r>
            <a:r>
              <a:rPr sz="2300" spc="-5" dirty="0"/>
              <a:t>Forth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6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722120"/>
          </a:xfrm>
          <a:custGeom>
            <a:avLst/>
            <a:gdLst/>
            <a:ahLst/>
            <a:cxnLst/>
            <a:rect l="l" t="t" r="r" b="b"/>
            <a:pathLst>
              <a:path w="4572000" h="1722120">
                <a:moveTo>
                  <a:pt x="0" y="1722107"/>
                </a:moveTo>
                <a:lnTo>
                  <a:pt x="4572000" y="1722107"/>
                </a:lnTo>
                <a:lnTo>
                  <a:pt x="4572000" y="0"/>
                </a:lnTo>
                <a:lnTo>
                  <a:pt x="0" y="0"/>
                </a:lnTo>
                <a:lnTo>
                  <a:pt x="0" y="172210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30157"/>
            <a:ext cx="4572000" cy="2463165"/>
          </a:xfrm>
          <a:custGeom>
            <a:avLst/>
            <a:gdLst/>
            <a:ahLst/>
            <a:cxnLst/>
            <a:rect l="l" t="t" r="r" b="b"/>
            <a:pathLst>
              <a:path w="4572000" h="2463165">
                <a:moveTo>
                  <a:pt x="0" y="2462542"/>
                </a:moveTo>
                <a:lnTo>
                  <a:pt x="4572000" y="2462542"/>
                </a:lnTo>
                <a:lnTo>
                  <a:pt x="4572000" y="0"/>
                </a:lnTo>
                <a:lnTo>
                  <a:pt x="0" y="0"/>
                </a:lnTo>
                <a:lnTo>
                  <a:pt x="0" y="24625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1744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2700"/>
            <a:ext cx="4572000" cy="1308100"/>
          </a:xfrm>
          <a:custGeom>
            <a:avLst/>
            <a:gdLst/>
            <a:ahLst/>
            <a:cxnLst/>
            <a:rect l="l" t="t" r="r" b="b"/>
            <a:pathLst>
              <a:path w="4572000" h="1308100">
                <a:moveTo>
                  <a:pt x="0" y="1308100"/>
                </a:moveTo>
                <a:lnTo>
                  <a:pt x="4572000" y="1308100"/>
                </a:lnTo>
                <a:lnTo>
                  <a:pt x="4572000" y="0"/>
                </a:lnTo>
                <a:lnTo>
                  <a:pt x="0" y="0"/>
                </a:lnTo>
                <a:lnTo>
                  <a:pt x="0" y="1308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0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598297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4785" y="1386281"/>
            <a:ext cx="672642" cy="51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2839" y="1925624"/>
            <a:ext cx="514984" cy="97155"/>
          </a:xfrm>
          <a:custGeom>
            <a:avLst/>
            <a:gdLst/>
            <a:ahLst/>
            <a:cxnLst/>
            <a:rect l="l" t="t" r="r" b="b"/>
            <a:pathLst>
              <a:path w="514985" h="97155">
                <a:moveTo>
                  <a:pt x="0" y="97040"/>
                </a:moveTo>
                <a:lnTo>
                  <a:pt x="514680" y="97040"/>
                </a:lnTo>
                <a:lnTo>
                  <a:pt x="514680" y="0"/>
                </a:lnTo>
                <a:lnTo>
                  <a:pt x="0" y="0"/>
                </a:lnTo>
                <a:lnTo>
                  <a:pt x="0" y="9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3240" y="1891179"/>
            <a:ext cx="554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Source Sans Pro"/>
                <a:cs typeface="Source Sans Pro"/>
              </a:rPr>
              <a:t>Witch</a:t>
            </a:r>
            <a:r>
              <a:rPr sz="800" spc="-55" dirty="0">
                <a:solidFill>
                  <a:srgbClr val="636466"/>
                </a:solidFill>
                <a:latin typeface="Source Sans Pro"/>
                <a:cs typeface="Source Sans Pro"/>
              </a:rPr>
              <a:t> 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House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5409" y="2785595"/>
            <a:ext cx="18011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3579" y="5162550"/>
            <a:ext cx="10048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8103" y="977900"/>
            <a:ext cx="1415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76312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 </a:t>
            </a:r>
            <a:r>
              <a:rPr sz="2400" dirty="0"/>
              <a:t>Back and</a:t>
            </a:r>
            <a:r>
              <a:rPr sz="2400" spc="-50" dirty="0"/>
              <a:t> </a:t>
            </a:r>
            <a:r>
              <a:rPr sz="2400" spc="-5" dirty="0"/>
              <a:t>Forth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069" y="3150192"/>
            <a:ext cx="356557" cy="32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223" y="353451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037" y="3477557"/>
            <a:ext cx="2051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Wi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5648" y="2151379"/>
            <a:ext cx="1310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0430" y="1403250"/>
            <a:ext cx="496049" cy="52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22159" y="1909154"/>
            <a:ext cx="273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</a:t>
            </a:r>
            <a:r>
              <a:rPr sz="8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95592" y="1545133"/>
            <a:ext cx="412389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5592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3580" y="3167811"/>
            <a:ext cx="2592539" cy="163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5376" y="5934075"/>
            <a:ext cx="2881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Tilt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 move your character 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51304" y="5488952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1304" y="54889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798" y="3704295"/>
            <a:ext cx="1273175" cy="1226820"/>
          </a:xfrm>
          <a:custGeom>
            <a:avLst/>
            <a:gdLst/>
            <a:ahLst/>
            <a:cxnLst/>
            <a:rect l="l" t="t" r="r" b="b"/>
            <a:pathLst>
              <a:path w="1273175" h="1226820">
                <a:moveTo>
                  <a:pt x="1187399" y="0"/>
                </a:moveTo>
                <a:lnTo>
                  <a:pt x="85293" y="0"/>
                </a:lnTo>
                <a:lnTo>
                  <a:pt x="35983" y="1332"/>
                </a:lnTo>
                <a:lnTo>
                  <a:pt x="10661" y="10661"/>
                </a:lnTo>
                <a:lnTo>
                  <a:pt x="1332" y="35983"/>
                </a:lnTo>
                <a:lnTo>
                  <a:pt x="0" y="85293"/>
                </a:lnTo>
                <a:lnTo>
                  <a:pt x="0" y="1141120"/>
                </a:lnTo>
                <a:lnTo>
                  <a:pt x="1332" y="1190423"/>
                </a:lnTo>
                <a:lnTo>
                  <a:pt x="10661" y="1215740"/>
                </a:lnTo>
                <a:lnTo>
                  <a:pt x="35983" y="1225068"/>
                </a:lnTo>
                <a:lnTo>
                  <a:pt x="85293" y="1226400"/>
                </a:lnTo>
                <a:lnTo>
                  <a:pt x="1187399" y="1226400"/>
                </a:lnTo>
                <a:lnTo>
                  <a:pt x="1236709" y="1225068"/>
                </a:lnTo>
                <a:lnTo>
                  <a:pt x="1262030" y="1215740"/>
                </a:lnTo>
                <a:lnTo>
                  <a:pt x="1271359" y="1190423"/>
                </a:lnTo>
                <a:lnTo>
                  <a:pt x="1272692" y="1141120"/>
                </a:lnTo>
                <a:lnTo>
                  <a:pt x="1272692" y="85293"/>
                </a:lnTo>
                <a:lnTo>
                  <a:pt x="1271359" y="35983"/>
                </a:lnTo>
                <a:lnTo>
                  <a:pt x="1262030" y="10661"/>
                </a:lnTo>
                <a:lnTo>
                  <a:pt x="1236709" y="1332"/>
                </a:lnTo>
                <a:lnTo>
                  <a:pt x="118739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716" y="3954152"/>
            <a:ext cx="1157574" cy="33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7840" y="4332922"/>
            <a:ext cx="99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Insert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tilt</a:t>
            </a:r>
            <a:r>
              <a:rPr sz="900" b="1" spc="-105" dirty="0">
                <a:solidFill>
                  <a:srgbClr val="636466"/>
                </a:solidFill>
                <a:latin typeface="SourceSansPro-Black"/>
                <a:cs typeface="SourceSansPro-Black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angle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10" dirty="0">
                <a:solidFill>
                  <a:srgbClr val="636466"/>
                </a:solidFill>
                <a:latin typeface="SourceSansPro-Black"/>
                <a:cs typeface="SourceSansPro-Black"/>
              </a:rPr>
              <a:t>set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x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2185" y="4192889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11810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7834" y="2151379"/>
            <a:ext cx="182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backdrop, 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r>
              <a:rPr sz="90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House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2894" y="1545133"/>
            <a:ext cx="412391" cy="412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890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3125" y="1143000"/>
            <a:ext cx="18662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your own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emoji on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display.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4120" y="428796"/>
            <a:ext cx="30637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3979" y="4084192"/>
            <a:ext cx="167639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7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8632" y="4457701"/>
            <a:ext cx="167639" cy="22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400" y="4450589"/>
            <a:ext cx="167639" cy="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2485" y="4089780"/>
            <a:ext cx="167639" cy="20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8944" y="4469269"/>
            <a:ext cx="167639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1933" y="4252442"/>
            <a:ext cx="167639" cy="23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9243" y="4242180"/>
            <a:ext cx="167652" cy="846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3979" y="4474849"/>
            <a:ext cx="167639" cy="218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8619" y="4860163"/>
            <a:ext cx="167652" cy="235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400" y="4654740"/>
            <a:ext cx="167639" cy="218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1832" y="4883150"/>
            <a:ext cx="167639" cy="19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7701" y="4669029"/>
            <a:ext cx="234797" cy="2279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2305050"/>
          </a:xfrm>
          <a:custGeom>
            <a:avLst/>
            <a:gdLst/>
            <a:ahLst/>
            <a:cxnLst/>
            <a:rect l="l" t="t" r="r" b="b"/>
            <a:pathLst>
              <a:path w="4572000" h="2305050">
                <a:moveTo>
                  <a:pt x="0" y="2305050"/>
                </a:moveTo>
                <a:lnTo>
                  <a:pt x="4572000" y="2305050"/>
                </a:lnTo>
                <a:lnTo>
                  <a:pt x="45720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13100"/>
            <a:ext cx="4572000" cy="1574800"/>
          </a:xfrm>
          <a:custGeom>
            <a:avLst/>
            <a:gdLst/>
            <a:ahLst/>
            <a:cxnLst/>
            <a:rect l="l" t="t" r="r" b="b"/>
            <a:pathLst>
              <a:path w="4572000" h="1574800">
                <a:moveTo>
                  <a:pt x="0" y="1574800"/>
                </a:moveTo>
                <a:lnTo>
                  <a:pt x="4572000" y="1574800"/>
                </a:lnTo>
                <a:lnTo>
                  <a:pt x="4572000" y="0"/>
                </a:lnTo>
                <a:lnTo>
                  <a:pt x="0" y="0"/>
                </a:lnTo>
                <a:lnTo>
                  <a:pt x="0" y="1574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00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787900"/>
            <a:ext cx="4572000" cy="1612900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75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6700" y="1441300"/>
            <a:ext cx="530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Drag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out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386" y="1441300"/>
            <a:ext cx="1345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and click on the</a:t>
            </a:r>
            <a:r>
              <a:rPr sz="900" b="1" spc="-9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grid.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259" y="1350978"/>
            <a:ext cx="1034539" cy="35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3868" y="2057400"/>
            <a:ext cx="1157465" cy="104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951" y="2057400"/>
            <a:ext cx="1285804" cy="110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700" y="2060341"/>
            <a:ext cx="120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individual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squares to turn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them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 or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off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design.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762" y="52845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1781" y="5284546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2825" y="3353132"/>
            <a:ext cx="18463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3192" y="4870450"/>
            <a:ext cx="10056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8511" y="977900"/>
            <a:ext cx="12949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634677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932" y="5690494"/>
            <a:ext cx="3128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A and B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buttons to show your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emojis on the</a:t>
            </a:r>
            <a:r>
              <a:rPr sz="900" b="1" spc="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5367" y="5203825"/>
            <a:ext cx="469392" cy="379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5367" y="52038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" y="3691191"/>
            <a:ext cx="4114800" cy="88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0381" y="53804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7440" y="538035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71690" y="1146175"/>
            <a:ext cx="2409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micro:bit</a:t>
            </a:r>
            <a:r>
              <a:rPr sz="2400" spc="-45" dirty="0"/>
              <a:t> </a:t>
            </a:r>
            <a:r>
              <a:rPr sz="2400" spc="-10" dirty="0"/>
              <a:t>Cards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914994" y="2149475"/>
            <a:ext cx="27108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D6E2F4"/>
                </a:solidFill>
                <a:latin typeface="Source Sans Pro"/>
                <a:cs typeface="Source Sans Pro"/>
              </a:rPr>
              <a:t>Try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these </a:t>
            </a:r>
            <a:r>
              <a:rPr sz="1800" spc="-10" dirty="0">
                <a:solidFill>
                  <a:srgbClr val="D6E2F4"/>
                </a:solidFill>
                <a:latin typeface="Source Sans Pro"/>
                <a:cs typeface="Source Sans Pro"/>
              </a:rPr>
              <a:t>cards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in any</a:t>
            </a:r>
            <a:r>
              <a:rPr sz="1800" spc="-40" dirty="0">
                <a:solidFill>
                  <a:srgbClr val="D6E2F4"/>
                </a:solidFill>
                <a:latin typeface="Source Sans Pro"/>
                <a:cs typeface="Source Sans Pro"/>
              </a:rPr>
              <a:t>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order:</a:t>
            </a:r>
            <a:endParaRPr sz="1800" dirty="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Source Sans Pro"/>
              <a:cs typeface="Source Sans Pro"/>
            </a:endParaRPr>
          </a:p>
          <a:p>
            <a:pPr marL="320040" indent="-130810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Cast a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Spell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Squeak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Around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Press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Button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Jump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Back and</a:t>
            </a:r>
            <a:r>
              <a:rPr sz="1800" b="1" spc="-2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Forth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Emoji</a:t>
            </a:r>
            <a:endParaRPr sz="1800" dirty="0">
              <a:latin typeface="SourceSansPro-Black"/>
              <a:cs typeface="SourceSansPro-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7200" y="5927725"/>
            <a:ext cx="901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bit.ly/scratchbit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5614" y="1140714"/>
            <a:ext cx="294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move</a:t>
            </a:r>
            <a:r>
              <a:rPr sz="1200" b="1" spc="-4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22388" y="355600"/>
            <a:ext cx="19272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Cast a</a:t>
            </a:r>
            <a:r>
              <a:rPr sz="2400" spc="-85" dirty="0"/>
              <a:t> </a:t>
            </a:r>
            <a:r>
              <a:rPr sz="2400" dirty="0"/>
              <a:t>Spell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1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7450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7450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2665095"/>
          </a:xfrm>
          <a:custGeom>
            <a:avLst/>
            <a:gdLst/>
            <a:ahLst/>
            <a:cxnLst/>
            <a:rect l="l" t="t" r="r" b="b"/>
            <a:pathLst>
              <a:path w="4572000" h="2665095">
                <a:moveTo>
                  <a:pt x="0" y="2664968"/>
                </a:moveTo>
                <a:lnTo>
                  <a:pt x="4572000" y="2664968"/>
                </a:lnTo>
                <a:lnTo>
                  <a:pt x="4572000" y="0"/>
                </a:lnTo>
                <a:lnTo>
                  <a:pt x="0" y="0"/>
                </a:lnTo>
                <a:lnTo>
                  <a:pt x="0" y="26649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81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687"/>
                </a:moveTo>
                <a:lnTo>
                  <a:pt x="4572000" y="12687"/>
                </a:lnTo>
                <a:lnTo>
                  <a:pt x="4572000" y="0"/>
                </a:lnTo>
                <a:lnTo>
                  <a:pt x="0" y="0"/>
                </a:lnTo>
                <a:lnTo>
                  <a:pt x="0" y="12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94087"/>
            <a:ext cx="4572000" cy="1744980"/>
          </a:xfrm>
          <a:custGeom>
            <a:avLst/>
            <a:gdLst/>
            <a:ahLst/>
            <a:cxnLst/>
            <a:rect l="l" t="t" r="r" b="b"/>
            <a:pathLst>
              <a:path w="4572000" h="1744979">
                <a:moveTo>
                  <a:pt x="0" y="1744687"/>
                </a:moveTo>
                <a:lnTo>
                  <a:pt x="4572000" y="1744687"/>
                </a:lnTo>
                <a:lnTo>
                  <a:pt x="4572000" y="0"/>
                </a:lnTo>
                <a:lnTo>
                  <a:pt x="0" y="0"/>
                </a:lnTo>
                <a:lnTo>
                  <a:pt x="0" y="17446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581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5830" y="3707443"/>
            <a:ext cx="18403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145" y="986858"/>
            <a:ext cx="1563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3053861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Cast a</a:t>
            </a:r>
            <a:r>
              <a:rPr sz="2400" spc="-90" dirty="0"/>
              <a:t> </a:t>
            </a:r>
            <a:r>
              <a:rPr sz="2400" dirty="0"/>
              <a:t>Spell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38775"/>
            <a:ext cx="4572000" cy="1062355"/>
          </a:xfrm>
          <a:custGeom>
            <a:avLst/>
            <a:gdLst/>
            <a:ahLst/>
            <a:cxnLst/>
            <a:rect l="l" t="t" r="r" b="b"/>
            <a:pathLst>
              <a:path w="4572000" h="1062354">
                <a:moveTo>
                  <a:pt x="0" y="1062024"/>
                </a:moveTo>
                <a:lnTo>
                  <a:pt x="4572000" y="1062024"/>
                </a:lnTo>
                <a:lnTo>
                  <a:pt x="4572000" y="0"/>
                </a:lnTo>
                <a:lnTo>
                  <a:pt x="0" y="0"/>
                </a:lnTo>
                <a:lnTo>
                  <a:pt x="0" y="106202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3260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7034" y="1998979"/>
            <a:ext cx="990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876" y="1478165"/>
            <a:ext cx="412394" cy="41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876" y="147816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7771" y="1391285"/>
            <a:ext cx="708765" cy="531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0367" y="19335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59" y="129844"/>
                </a:lnTo>
                <a:lnTo>
                  <a:pt x="543559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4980" y="1929279"/>
            <a:ext cx="3149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Woods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9501" y="1982585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8161" y="1465465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8160" y="146545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6310" y="1488768"/>
            <a:ext cx="438205" cy="449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2359" y="19208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61187" y="1929279"/>
            <a:ext cx="332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800" spc="-20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483" y="4450848"/>
            <a:ext cx="356292" cy="302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684" y="479313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0087" y="4736166"/>
            <a:ext cx="2559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5286" y="5792277"/>
            <a:ext cx="1361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10864" y="5692152"/>
            <a:ext cx="4693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0864" y="56921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20509" y="3090245"/>
            <a:ext cx="155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Then, click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extension.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24361" y="2487885"/>
            <a:ext cx="945633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4361" y="2487885"/>
            <a:ext cx="946150" cy="590550"/>
          </a:xfrm>
          <a:custGeom>
            <a:avLst/>
            <a:gdLst/>
            <a:ahLst/>
            <a:cxnLst/>
            <a:rect l="l" t="t" r="r" b="b"/>
            <a:pathLst>
              <a:path w="946150" h="59055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14350"/>
                </a:lnTo>
                <a:lnTo>
                  <a:pt x="1190" y="558403"/>
                </a:lnTo>
                <a:lnTo>
                  <a:pt x="9525" y="581025"/>
                </a:lnTo>
                <a:lnTo>
                  <a:pt x="32146" y="589359"/>
                </a:lnTo>
                <a:lnTo>
                  <a:pt x="76200" y="590550"/>
                </a:lnTo>
                <a:lnTo>
                  <a:pt x="869429" y="590550"/>
                </a:lnTo>
                <a:lnTo>
                  <a:pt x="913482" y="589359"/>
                </a:lnTo>
                <a:lnTo>
                  <a:pt x="936104" y="581025"/>
                </a:lnTo>
                <a:lnTo>
                  <a:pt x="944438" y="558403"/>
                </a:lnTo>
                <a:lnTo>
                  <a:pt x="945629" y="514350"/>
                </a:lnTo>
                <a:lnTo>
                  <a:pt x="945629" y="76200"/>
                </a:lnTo>
                <a:lnTo>
                  <a:pt x="944438" y="32146"/>
                </a:lnTo>
                <a:lnTo>
                  <a:pt x="936104" y="9525"/>
                </a:lnTo>
                <a:lnTo>
                  <a:pt x="913482" y="1190"/>
                </a:lnTo>
                <a:lnTo>
                  <a:pt x="86942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495" y="2310881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279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7272" y="2570200"/>
            <a:ext cx="417283" cy="425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7272" y="2570200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4698" y="3095363"/>
            <a:ext cx="1008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Extensions  button.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20808" y="2781904"/>
            <a:ext cx="102565" cy="114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6357" y="4197578"/>
            <a:ext cx="2191149" cy="10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2207" y="4392808"/>
            <a:ext cx="356858" cy="317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6D145AC7-E576-584E-B84D-CF6BB442B03F}"/>
              </a:ext>
            </a:extLst>
          </p:cNvPr>
          <p:cNvSpPr txBox="1"/>
          <p:nvPr/>
        </p:nvSpPr>
        <p:spPr>
          <a:xfrm>
            <a:off x="1814560" y="5427613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55520" y="325771"/>
            <a:ext cx="16609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S</a:t>
            </a:r>
            <a:r>
              <a:rPr sz="2400" dirty="0"/>
              <a:t>queak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32217" y="1133347"/>
            <a:ext cx="2002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sound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shake 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012" y="3620010"/>
            <a:ext cx="88392" cy="14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3620010"/>
            <a:ext cx="65129" cy="1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0450" y="2647556"/>
            <a:ext cx="2674099" cy="195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0450" y="2647543"/>
            <a:ext cx="2674620" cy="1953260"/>
          </a:xfrm>
          <a:custGeom>
            <a:avLst/>
            <a:gdLst/>
            <a:ahLst/>
            <a:cxnLst/>
            <a:rect l="l" t="t" r="r" b="b"/>
            <a:pathLst>
              <a:path w="2674620" h="1953260">
                <a:moveTo>
                  <a:pt x="0" y="1953260"/>
                </a:moveTo>
                <a:lnTo>
                  <a:pt x="2674112" y="1953260"/>
                </a:lnTo>
                <a:lnTo>
                  <a:pt x="2674112" y="0"/>
                </a:lnTo>
                <a:lnTo>
                  <a:pt x="0" y="0"/>
                </a:lnTo>
                <a:lnTo>
                  <a:pt x="0" y="195326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2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410335"/>
          </a:xfrm>
          <a:custGeom>
            <a:avLst/>
            <a:gdLst/>
            <a:ahLst/>
            <a:cxnLst/>
            <a:rect l="l" t="t" r="r" b="b"/>
            <a:pathLst>
              <a:path w="4572000" h="1410335">
                <a:moveTo>
                  <a:pt x="0" y="1409941"/>
                </a:moveTo>
                <a:lnTo>
                  <a:pt x="4572000" y="1409941"/>
                </a:lnTo>
                <a:lnTo>
                  <a:pt x="4572000" y="0"/>
                </a:lnTo>
                <a:lnTo>
                  <a:pt x="0" y="0"/>
                </a:lnTo>
                <a:lnTo>
                  <a:pt x="0" y="140994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17991"/>
            <a:ext cx="4572000" cy="1730375"/>
          </a:xfrm>
          <a:custGeom>
            <a:avLst/>
            <a:gdLst/>
            <a:ahLst/>
            <a:cxnLst/>
            <a:rect l="l" t="t" r="r" b="b"/>
            <a:pathLst>
              <a:path w="4572000" h="1730375">
                <a:moveTo>
                  <a:pt x="0" y="1730273"/>
                </a:moveTo>
                <a:lnTo>
                  <a:pt x="4572000" y="1730273"/>
                </a:lnTo>
                <a:lnTo>
                  <a:pt x="4572000" y="0"/>
                </a:lnTo>
                <a:lnTo>
                  <a:pt x="0" y="0"/>
                </a:lnTo>
                <a:lnTo>
                  <a:pt x="0" y="17302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052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048264"/>
            <a:ext cx="4572000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148084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0355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60784"/>
            <a:ext cx="4572000" cy="1240155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480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7025" y="4554728"/>
            <a:ext cx="46939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7025" y="45547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8574" y="5361623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8573" y="536162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2707" y="5457523"/>
            <a:ext cx="245248" cy="231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25167" y="2461572"/>
            <a:ext cx="19216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3520" y="2849810"/>
            <a:ext cx="1740776" cy="1097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14560" y="4123182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0135" y="984250"/>
            <a:ext cx="1551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4589" y="4558468"/>
            <a:ext cx="1043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stop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reset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pitch.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0450" y="444957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25920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Squeak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4100" y="4558468"/>
            <a:ext cx="98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Shake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to 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3275" y="4542028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279" y="4542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34096" y="5226050"/>
            <a:ext cx="6368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TIP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40649" y="1339794"/>
            <a:ext cx="412392" cy="41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0648" y="133979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60526" y="1368171"/>
            <a:ext cx="313102" cy="22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65217" y="1584307"/>
            <a:ext cx="1442085" cy="521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6369" y="4759413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815" y="3044939"/>
            <a:ext cx="236529" cy="312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032" y="338547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8285" y="3328504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Mon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k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ey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94271" y="5782555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this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Sound</a:t>
            </a: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library.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2889" y="5358295"/>
            <a:ext cx="694931" cy="261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89" y="5358293"/>
            <a:ext cx="695325" cy="262255"/>
          </a:xfrm>
          <a:custGeom>
            <a:avLst/>
            <a:gdLst/>
            <a:ahLst/>
            <a:cxnLst/>
            <a:rect l="l" t="t" r="r" b="b"/>
            <a:pathLst>
              <a:path w="695325" h="262254">
                <a:moveTo>
                  <a:pt x="694931" y="261759"/>
                </a:moveTo>
                <a:lnTo>
                  <a:pt x="694931" y="110705"/>
                </a:lnTo>
                <a:lnTo>
                  <a:pt x="687979" y="67885"/>
                </a:lnTo>
                <a:lnTo>
                  <a:pt x="669009" y="32840"/>
                </a:lnTo>
                <a:lnTo>
                  <a:pt x="640844" y="9052"/>
                </a:lnTo>
                <a:lnTo>
                  <a:pt x="606310" y="0"/>
                </a:lnTo>
                <a:lnTo>
                  <a:pt x="75590" y="114"/>
                </a:lnTo>
                <a:lnTo>
                  <a:pt x="30952" y="18905"/>
                </a:lnTo>
                <a:lnTo>
                  <a:pt x="8615" y="56753"/>
                </a:lnTo>
                <a:lnTo>
                  <a:pt x="868" y="93929"/>
                </a:lnTo>
                <a:lnTo>
                  <a:pt x="0" y="110705"/>
                </a:lnTo>
                <a:lnTo>
                  <a:pt x="0" y="261759"/>
                </a:lnTo>
                <a:lnTo>
                  <a:pt x="694931" y="26175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3169" y="5754615"/>
            <a:ext cx="15544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lnSpc>
                <a:spcPct val="1204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can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Sounds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view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 character's</a:t>
            </a:r>
            <a:r>
              <a:rPr sz="900" b="1" spc="-5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sounds.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64639" y="2978467"/>
            <a:ext cx="262178" cy="273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9191" y="1262062"/>
            <a:ext cx="275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glide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around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screen.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0491" y="381000"/>
            <a:ext cx="25510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Move</a:t>
            </a:r>
            <a:r>
              <a:rPr sz="2400" spc="-95" dirty="0"/>
              <a:t> </a:t>
            </a:r>
            <a:r>
              <a:rPr sz="2400" spc="-5" dirty="0"/>
              <a:t>Around</a:t>
            </a:r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3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1385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62"/>
            <a:ext cx="4572000" cy="1435735"/>
          </a:xfrm>
          <a:custGeom>
            <a:avLst/>
            <a:gdLst/>
            <a:ahLst/>
            <a:cxnLst/>
            <a:rect l="l" t="t" r="r" b="b"/>
            <a:pathLst>
              <a:path w="4572000" h="1435735">
                <a:moveTo>
                  <a:pt x="0" y="1435315"/>
                </a:moveTo>
                <a:lnTo>
                  <a:pt x="4572000" y="1435315"/>
                </a:lnTo>
                <a:lnTo>
                  <a:pt x="4572000" y="0"/>
                </a:lnTo>
                <a:lnTo>
                  <a:pt x="0" y="0"/>
                </a:lnTo>
                <a:lnTo>
                  <a:pt x="0" y="14353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56078"/>
            <a:ext cx="4572000" cy="2472690"/>
          </a:xfrm>
          <a:custGeom>
            <a:avLst/>
            <a:gdLst/>
            <a:ahLst/>
            <a:cxnLst/>
            <a:rect l="l" t="t" r="r" b="b"/>
            <a:pathLst>
              <a:path w="4572000" h="2472690">
                <a:moveTo>
                  <a:pt x="0" y="2472461"/>
                </a:moveTo>
                <a:lnTo>
                  <a:pt x="4572000" y="2472461"/>
                </a:lnTo>
                <a:lnTo>
                  <a:pt x="4572000" y="0"/>
                </a:lnTo>
                <a:lnTo>
                  <a:pt x="0" y="0"/>
                </a:lnTo>
                <a:lnTo>
                  <a:pt x="0" y="24724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433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28540"/>
            <a:ext cx="4572000" cy="1572260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60"/>
                </a:moveTo>
                <a:lnTo>
                  <a:pt x="4572000" y="1572260"/>
                </a:lnTo>
                <a:lnTo>
                  <a:pt x="4572000" y="0"/>
                </a:lnTo>
                <a:lnTo>
                  <a:pt x="0" y="0"/>
                </a:lnTo>
                <a:lnTo>
                  <a:pt x="0" y="15722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158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3762" y="2584450"/>
            <a:ext cx="19846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3020" y="2993313"/>
            <a:ext cx="2360678" cy="120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7801" y="1009650"/>
            <a:ext cx="13231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7556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</a:t>
            </a:r>
            <a:r>
              <a:rPr sz="2400" spc="-90" dirty="0"/>
              <a:t> </a:t>
            </a:r>
            <a:r>
              <a:rPr sz="2400" spc="-5" dirty="0"/>
              <a:t>Around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617" y="3221431"/>
            <a:ext cx="236531" cy="29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834" y="3556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2368" y="3499884"/>
            <a:ext cx="21145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Gho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s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5058" y="1418374"/>
            <a:ext cx="412389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5053" y="141836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1764" y="1449248"/>
            <a:ext cx="319436" cy="2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63888" y="1662881"/>
            <a:ext cx="1353820" cy="481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54940" algn="r">
              <a:lnSpc>
                <a:spcPct val="100000"/>
              </a:lnSpc>
              <a:spcBef>
                <a:spcPts val="130"/>
              </a:spcBef>
            </a:pPr>
            <a:r>
              <a:rPr sz="650" b="1" spc="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</a:t>
            </a:r>
            <a:r>
              <a:rPr sz="65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ost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Ghost.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1304" y="5648325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1304" y="56483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354" y="406989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8368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3500" y="3136887"/>
            <a:ext cx="351764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7328678-D2AD-5347-B7CA-EB8D9E6B1925}"/>
              </a:ext>
            </a:extLst>
          </p:cNvPr>
          <p:cNvSpPr txBox="1"/>
          <p:nvPr/>
        </p:nvSpPr>
        <p:spPr>
          <a:xfrm>
            <a:off x="990600" y="4340162"/>
            <a:ext cx="1736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lang="en-US"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faster,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a</a:t>
            </a: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smaller </a:t>
            </a:r>
            <a:r>
              <a:rPr lang="en-US"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number, like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0.5</a:t>
            </a:r>
            <a:endParaRPr lang="en-US" sz="900" dirty="0">
              <a:latin typeface="SourceSansPro-Semibold"/>
              <a:cs typeface="SourceSansPro-Semibold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2FE79592-C9F7-244D-BFD8-A07997E3A875}"/>
              </a:ext>
            </a:extLst>
          </p:cNvPr>
          <p:cNvSpPr txBox="1"/>
          <p:nvPr/>
        </p:nvSpPr>
        <p:spPr>
          <a:xfrm>
            <a:off x="206706" y="5744313"/>
            <a:ext cx="1736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lnSpc>
                <a:spcPct val="100000"/>
              </a:lnSpc>
              <a:spcBef>
                <a:spcPts val="13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1B2C59B0-5764-694F-9C3D-1CDD6A4320A1}"/>
              </a:ext>
            </a:extLst>
          </p:cNvPr>
          <p:cNvSpPr txBox="1"/>
          <p:nvPr/>
        </p:nvSpPr>
        <p:spPr>
          <a:xfrm>
            <a:off x="1728892" y="5072780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2167" y="1103630"/>
            <a:ext cx="2927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 marR="5080" indent="-890269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press</a:t>
            </a:r>
            <a:r>
              <a:rPr sz="1200" b="1" spc="-3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button.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2064" y="417239"/>
            <a:ext cx="32478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Press a</a:t>
            </a:r>
            <a:r>
              <a:rPr sz="2400" spc="-85" dirty="0"/>
              <a:t> </a:t>
            </a:r>
            <a:r>
              <a:rPr sz="2400" spc="-5" dirty="0"/>
              <a:t>Button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4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614</Words>
  <Application>Microsoft Office PowerPoint</Application>
  <PresentationFormat>Custom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Burbank Big Regular</vt:lpstr>
      <vt:lpstr>Calibri</vt:lpstr>
      <vt:lpstr>Montserrat Black</vt:lpstr>
      <vt:lpstr>Roboto Regular</vt:lpstr>
      <vt:lpstr>Source Sans Pro</vt:lpstr>
      <vt:lpstr>SourceSansPro-Black</vt:lpstr>
      <vt:lpstr>SourceSansPro-Semibold</vt:lpstr>
      <vt:lpstr>Office Theme</vt:lpstr>
      <vt:lpstr>micro:bit Cards</vt:lpstr>
      <vt:lpstr>micro:bit Cards</vt:lpstr>
      <vt:lpstr>Cast a Spell</vt:lpstr>
      <vt:lpstr>Cast a Spell scratch.mit.edu/microbit</vt:lpstr>
      <vt:lpstr>Squeak</vt:lpstr>
      <vt:lpstr>Squeak scratch.mit.edu/microbit</vt:lpstr>
      <vt:lpstr>Move Around</vt:lpstr>
      <vt:lpstr>Move Around scratch.mit.edu/microbit</vt:lpstr>
      <vt:lpstr>Press a Button</vt:lpstr>
      <vt:lpstr>Press a Button scratch.mit.edu/microbit</vt:lpstr>
      <vt:lpstr>Jump</vt:lpstr>
      <vt:lpstr>Jump scratch.mit.edu/microbit</vt:lpstr>
      <vt:lpstr>Move Back and Forth</vt:lpstr>
      <vt:lpstr>Move Back and Forth scratch.mit.edu/microbit</vt:lpstr>
      <vt:lpstr>Create an Emoji</vt:lpstr>
      <vt:lpstr>Create an Emoji scratch.mit.edu/microbit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 Cards</dc:title>
  <cp:lastModifiedBy>Hans</cp:lastModifiedBy>
  <cp:revision>6</cp:revision>
  <dcterms:created xsi:type="dcterms:W3CDTF">2019-12-12T20:20:22Z</dcterms:created>
  <dcterms:modified xsi:type="dcterms:W3CDTF">2020-06-14T11:43:46Z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2019-12-12T00:00:00Z</vt:filetime>
  </property>
</Properties>
</file>