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77" r:id="rId4"/>
    <p:sldId id="257" r:id="rId5"/>
    <p:sldId id="269" r:id="rId6"/>
    <p:sldId id="274" r:id="rId7"/>
    <p:sldId id="279" r:id="rId8"/>
    <p:sldId id="260" r:id="rId9"/>
    <p:sldId id="276" r:id="rId10"/>
    <p:sldId id="262" r:id="rId11"/>
    <p:sldId id="275" r:id="rId12"/>
    <p:sldId id="263" r:id="rId13"/>
    <p:sldId id="278" r:id="rId14"/>
    <p:sldId id="280" r:id="rId15"/>
    <p:sldId id="265" r:id="rId16"/>
    <p:sldId id="267" r:id="rId17"/>
    <p:sldId id="268" r:id="rId18"/>
    <p:sldId id="281" r:id="rId1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jl, gemiddeld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6" d="100"/>
          <a:sy n="116" d="100"/>
        </p:scale>
        <p:origin x="138"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A72724-C15F-4CAE-99B2-9CFA5121769B}" type="datetimeFigureOut">
              <a:rPr lang="nl-NL" smtClean="0"/>
              <a:t>1-7-2020</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C418C6-163D-4141-9C6A-5C3224E013C5}" type="slidenum">
              <a:rPr lang="nl-NL" smtClean="0"/>
              <a:t>‹#›</a:t>
            </a:fld>
            <a:endParaRPr lang="nl-NL"/>
          </a:p>
        </p:txBody>
      </p:sp>
    </p:spTree>
    <p:extLst>
      <p:ext uri="{BB962C8B-B14F-4D97-AF65-F5344CB8AC3E}">
        <p14:creationId xmlns:p14="http://schemas.microsoft.com/office/powerpoint/2010/main" val="846806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967C48-45D8-4208-B143-79C5F0474396}"/>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4D95E2C7-7574-4B55-A7C3-99BD241DA0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BAD94CFF-DDF1-4D90-890C-BCBB8B8128B4}"/>
              </a:ext>
            </a:extLst>
          </p:cNvPr>
          <p:cNvSpPr>
            <a:spLocks noGrp="1"/>
          </p:cNvSpPr>
          <p:nvPr>
            <p:ph type="dt" sz="half" idx="10"/>
          </p:nvPr>
        </p:nvSpPr>
        <p:spPr/>
        <p:txBody>
          <a:bodyPr/>
          <a:lstStyle/>
          <a:p>
            <a:fld id="{E60EFC06-3CE5-4278-A5E4-E287B3CF74BA}" type="datetime1">
              <a:rPr lang="nl-NL" smtClean="0"/>
              <a:t>1-7-2020</a:t>
            </a:fld>
            <a:endParaRPr lang="nl-NL"/>
          </a:p>
        </p:txBody>
      </p:sp>
      <p:sp>
        <p:nvSpPr>
          <p:cNvPr id="5" name="Tijdelijke aanduiding voor voettekst 4">
            <a:extLst>
              <a:ext uri="{FF2B5EF4-FFF2-40B4-BE49-F238E27FC236}">
                <a16:creationId xmlns:a16="http://schemas.microsoft.com/office/drawing/2014/main" id="{473DC71D-D399-499E-8E20-0CECA92AD022}"/>
              </a:ext>
            </a:extLst>
          </p:cNvPr>
          <p:cNvSpPr>
            <a:spLocks noGrp="1"/>
          </p:cNvSpPr>
          <p:nvPr>
            <p:ph type="ftr" sz="quarter" idx="11"/>
          </p:nvPr>
        </p:nvSpPr>
        <p:spPr/>
        <p:txBody>
          <a:bodyPr/>
          <a:lstStyle/>
          <a:p>
            <a:r>
              <a:rPr lang="en-US" dirty="0"/>
              <a:t>NL Scratch Educators Meetup 3 </a:t>
            </a:r>
            <a:r>
              <a:rPr lang="en-US" dirty="0" err="1"/>
              <a:t>juli</a:t>
            </a:r>
            <a:r>
              <a:rPr lang="en-US" dirty="0"/>
              <a:t> 2020</a:t>
            </a:r>
            <a:endParaRPr lang="nl-NL" dirty="0"/>
          </a:p>
        </p:txBody>
      </p:sp>
      <p:sp>
        <p:nvSpPr>
          <p:cNvPr id="6" name="Tijdelijke aanduiding voor dianummer 5">
            <a:extLst>
              <a:ext uri="{FF2B5EF4-FFF2-40B4-BE49-F238E27FC236}">
                <a16:creationId xmlns:a16="http://schemas.microsoft.com/office/drawing/2014/main" id="{9E63AD54-F241-47C3-8222-205E17487199}"/>
              </a:ext>
            </a:extLst>
          </p:cNvPr>
          <p:cNvSpPr>
            <a:spLocks noGrp="1"/>
          </p:cNvSpPr>
          <p:nvPr>
            <p:ph type="sldNum" sz="quarter" idx="12"/>
          </p:nvPr>
        </p:nvSpPr>
        <p:spPr/>
        <p:txBody>
          <a:bodyPr/>
          <a:lstStyle/>
          <a:p>
            <a:fld id="{8DB34BD8-0D71-41A8-B6C8-B1ABB7498D6B}" type="slidenum">
              <a:rPr lang="nl-NL" smtClean="0"/>
              <a:t>‹#›</a:t>
            </a:fld>
            <a:endParaRPr lang="nl-NL"/>
          </a:p>
        </p:txBody>
      </p:sp>
    </p:spTree>
    <p:extLst>
      <p:ext uri="{BB962C8B-B14F-4D97-AF65-F5344CB8AC3E}">
        <p14:creationId xmlns:p14="http://schemas.microsoft.com/office/powerpoint/2010/main" val="228693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C1D597-82AC-417D-A800-2B4E37A1BCD3}"/>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C2AEE023-0785-4663-913D-618CE4D7D217}"/>
              </a:ext>
            </a:extLst>
          </p:cNvPr>
          <p:cNvSpPr>
            <a:spLocks noGrp="1"/>
          </p:cNvSpPr>
          <p:nvPr>
            <p:ph type="body" orient="vert" idx="1"/>
          </p:nvPr>
        </p:nvSpPr>
        <p:spPr>
          <a:xfrm>
            <a:off x="838200" y="1825625"/>
            <a:ext cx="10515600" cy="4166101"/>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6B4D06E3-BC71-47C0-9794-54901F2BCEEA}"/>
              </a:ext>
            </a:extLst>
          </p:cNvPr>
          <p:cNvSpPr>
            <a:spLocks noGrp="1"/>
          </p:cNvSpPr>
          <p:nvPr>
            <p:ph type="dt" sz="half" idx="10"/>
          </p:nvPr>
        </p:nvSpPr>
        <p:spPr/>
        <p:txBody>
          <a:bodyPr/>
          <a:lstStyle/>
          <a:p>
            <a:fld id="{1E724500-7F9E-48CE-96DE-F175CDF0C825}" type="datetime1">
              <a:rPr lang="nl-NL" smtClean="0"/>
              <a:t>1-7-2020</a:t>
            </a:fld>
            <a:endParaRPr lang="nl-NL"/>
          </a:p>
        </p:txBody>
      </p:sp>
      <p:sp>
        <p:nvSpPr>
          <p:cNvPr id="5" name="Tijdelijke aanduiding voor voettekst 4">
            <a:extLst>
              <a:ext uri="{FF2B5EF4-FFF2-40B4-BE49-F238E27FC236}">
                <a16:creationId xmlns:a16="http://schemas.microsoft.com/office/drawing/2014/main" id="{097F6779-5852-418E-A449-8589F6496A80}"/>
              </a:ext>
            </a:extLst>
          </p:cNvPr>
          <p:cNvSpPr>
            <a:spLocks noGrp="1"/>
          </p:cNvSpPr>
          <p:nvPr>
            <p:ph type="ftr" sz="quarter" idx="11"/>
          </p:nvPr>
        </p:nvSpPr>
        <p:spPr/>
        <p:txBody>
          <a:bodyPr/>
          <a:lstStyle/>
          <a:p>
            <a:r>
              <a:rPr lang="en-US" dirty="0"/>
              <a:t>NL Scratch Educators Meetup 3 </a:t>
            </a:r>
            <a:r>
              <a:rPr lang="en-US" dirty="0" err="1"/>
              <a:t>juli</a:t>
            </a:r>
            <a:r>
              <a:rPr lang="en-US" dirty="0"/>
              <a:t> 2020</a:t>
            </a:r>
            <a:endParaRPr lang="nl-NL" dirty="0"/>
          </a:p>
        </p:txBody>
      </p:sp>
      <p:sp>
        <p:nvSpPr>
          <p:cNvPr id="6" name="Tijdelijke aanduiding voor dianummer 5">
            <a:extLst>
              <a:ext uri="{FF2B5EF4-FFF2-40B4-BE49-F238E27FC236}">
                <a16:creationId xmlns:a16="http://schemas.microsoft.com/office/drawing/2014/main" id="{42118B02-C26D-4F81-A9D4-A62B3C4CFAEA}"/>
              </a:ext>
            </a:extLst>
          </p:cNvPr>
          <p:cNvSpPr>
            <a:spLocks noGrp="1"/>
          </p:cNvSpPr>
          <p:nvPr>
            <p:ph type="sldNum" sz="quarter" idx="12"/>
          </p:nvPr>
        </p:nvSpPr>
        <p:spPr/>
        <p:txBody>
          <a:bodyPr/>
          <a:lstStyle/>
          <a:p>
            <a:fld id="{8DB34BD8-0D71-41A8-B6C8-B1ABB7498D6B}" type="slidenum">
              <a:rPr lang="nl-NL" smtClean="0"/>
              <a:t>‹#›</a:t>
            </a:fld>
            <a:endParaRPr lang="nl-NL"/>
          </a:p>
        </p:txBody>
      </p:sp>
    </p:spTree>
    <p:extLst>
      <p:ext uri="{BB962C8B-B14F-4D97-AF65-F5344CB8AC3E}">
        <p14:creationId xmlns:p14="http://schemas.microsoft.com/office/powerpoint/2010/main" val="4006186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91E51A0D-0D7D-44B1-9A50-213F5BE85121}"/>
              </a:ext>
            </a:extLst>
          </p:cNvPr>
          <p:cNvSpPr>
            <a:spLocks noGrp="1"/>
          </p:cNvSpPr>
          <p:nvPr>
            <p:ph type="title" orient="vert"/>
          </p:nvPr>
        </p:nvSpPr>
        <p:spPr>
          <a:xfrm>
            <a:off x="8724900" y="365125"/>
            <a:ext cx="2628900" cy="5634622"/>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3171CB2A-C2FA-4AC2-9632-CE948B60466E}"/>
              </a:ext>
            </a:extLst>
          </p:cNvPr>
          <p:cNvSpPr>
            <a:spLocks noGrp="1"/>
          </p:cNvSpPr>
          <p:nvPr>
            <p:ph type="body" orient="vert" idx="1"/>
          </p:nvPr>
        </p:nvSpPr>
        <p:spPr>
          <a:xfrm>
            <a:off x="838200" y="365125"/>
            <a:ext cx="7734300" cy="5634622"/>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A2B27DEA-8965-4F5F-A5AA-68A0138A5B2A}"/>
              </a:ext>
            </a:extLst>
          </p:cNvPr>
          <p:cNvSpPr>
            <a:spLocks noGrp="1"/>
          </p:cNvSpPr>
          <p:nvPr>
            <p:ph type="dt" sz="half" idx="10"/>
          </p:nvPr>
        </p:nvSpPr>
        <p:spPr/>
        <p:txBody>
          <a:bodyPr/>
          <a:lstStyle/>
          <a:p>
            <a:fld id="{7FB93F7E-D598-40E6-B289-BEFD64062CF1}" type="datetime1">
              <a:rPr lang="nl-NL" smtClean="0"/>
              <a:t>1-7-2020</a:t>
            </a:fld>
            <a:endParaRPr lang="nl-NL"/>
          </a:p>
        </p:txBody>
      </p:sp>
      <p:sp>
        <p:nvSpPr>
          <p:cNvPr id="5" name="Tijdelijke aanduiding voor voettekst 4">
            <a:extLst>
              <a:ext uri="{FF2B5EF4-FFF2-40B4-BE49-F238E27FC236}">
                <a16:creationId xmlns:a16="http://schemas.microsoft.com/office/drawing/2014/main" id="{C770560E-38D8-4536-A2F8-323DB11FE8A2}"/>
              </a:ext>
            </a:extLst>
          </p:cNvPr>
          <p:cNvSpPr>
            <a:spLocks noGrp="1"/>
          </p:cNvSpPr>
          <p:nvPr>
            <p:ph type="ftr" sz="quarter" idx="11"/>
          </p:nvPr>
        </p:nvSpPr>
        <p:spPr/>
        <p:txBody>
          <a:bodyPr/>
          <a:lstStyle/>
          <a:p>
            <a:r>
              <a:rPr lang="en-US" dirty="0"/>
              <a:t>NL Scratch Educators Meetup 3 </a:t>
            </a:r>
            <a:r>
              <a:rPr lang="en-US" dirty="0" err="1"/>
              <a:t>juli</a:t>
            </a:r>
            <a:r>
              <a:rPr lang="en-US" dirty="0"/>
              <a:t> 2020</a:t>
            </a:r>
            <a:endParaRPr lang="nl-NL" dirty="0"/>
          </a:p>
        </p:txBody>
      </p:sp>
      <p:sp>
        <p:nvSpPr>
          <p:cNvPr id="6" name="Tijdelijke aanduiding voor dianummer 5">
            <a:extLst>
              <a:ext uri="{FF2B5EF4-FFF2-40B4-BE49-F238E27FC236}">
                <a16:creationId xmlns:a16="http://schemas.microsoft.com/office/drawing/2014/main" id="{766A832D-AD99-4C4D-BAA0-0FF4C81DDB6C}"/>
              </a:ext>
            </a:extLst>
          </p:cNvPr>
          <p:cNvSpPr>
            <a:spLocks noGrp="1"/>
          </p:cNvSpPr>
          <p:nvPr>
            <p:ph type="sldNum" sz="quarter" idx="12"/>
          </p:nvPr>
        </p:nvSpPr>
        <p:spPr/>
        <p:txBody>
          <a:bodyPr/>
          <a:lstStyle/>
          <a:p>
            <a:fld id="{8DB34BD8-0D71-41A8-B6C8-B1ABB7498D6B}" type="slidenum">
              <a:rPr lang="nl-NL" smtClean="0"/>
              <a:t>‹#›</a:t>
            </a:fld>
            <a:endParaRPr lang="nl-NL"/>
          </a:p>
        </p:txBody>
      </p:sp>
    </p:spTree>
    <p:extLst>
      <p:ext uri="{BB962C8B-B14F-4D97-AF65-F5344CB8AC3E}">
        <p14:creationId xmlns:p14="http://schemas.microsoft.com/office/powerpoint/2010/main" val="3251567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6A1CD9-FC68-4CEC-9791-10CDC1EBCA35}"/>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BE345705-0AF3-463B-A9B1-79A281D09A4A}"/>
              </a:ext>
            </a:extLst>
          </p:cNvPr>
          <p:cNvSpPr>
            <a:spLocks noGrp="1"/>
          </p:cNvSpPr>
          <p:nvPr>
            <p:ph idx="1"/>
          </p:nvPr>
        </p:nvSpPr>
        <p:spPr>
          <a:xfrm>
            <a:off x="838200" y="1825625"/>
            <a:ext cx="10515600" cy="4158080"/>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4311835D-D63D-45AE-9075-CE41640C9E11}"/>
              </a:ext>
            </a:extLst>
          </p:cNvPr>
          <p:cNvSpPr>
            <a:spLocks noGrp="1"/>
          </p:cNvSpPr>
          <p:nvPr>
            <p:ph type="dt" sz="half" idx="10"/>
          </p:nvPr>
        </p:nvSpPr>
        <p:spPr/>
        <p:txBody>
          <a:bodyPr/>
          <a:lstStyle/>
          <a:p>
            <a:fld id="{BFA35E0E-7D89-4702-B7B0-36887E84FB68}" type="datetime1">
              <a:rPr lang="nl-NL" smtClean="0"/>
              <a:t>1-7-2020</a:t>
            </a:fld>
            <a:endParaRPr lang="nl-NL"/>
          </a:p>
        </p:txBody>
      </p:sp>
      <p:sp>
        <p:nvSpPr>
          <p:cNvPr id="5" name="Tijdelijke aanduiding voor voettekst 4">
            <a:extLst>
              <a:ext uri="{FF2B5EF4-FFF2-40B4-BE49-F238E27FC236}">
                <a16:creationId xmlns:a16="http://schemas.microsoft.com/office/drawing/2014/main" id="{4D8B6ADB-4EDB-4727-A01D-67A73C1AF3BA}"/>
              </a:ext>
            </a:extLst>
          </p:cNvPr>
          <p:cNvSpPr>
            <a:spLocks noGrp="1"/>
          </p:cNvSpPr>
          <p:nvPr>
            <p:ph type="ftr" sz="quarter" idx="11"/>
          </p:nvPr>
        </p:nvSpPr>
        <p:spPr/>
        <p:txBody>
          <a:bodyPr/>
          <a:lstStyle/>
          <a:p>
            <a:r>
              <a:rPr lang="en-US" dirty="0"/>
              <a:t>NL Scratch Educators Meetup 3 </a:t>
            </a:r>
            <a:r>
              <a:rPr lang="en-US" dirty="0" err="1"/>
              <a:t>juli</a:t>
            </a:r>
            <a:r>
              <a:rPr lang="en-US" dirty="0"/>
              <a:t> 2020</a:t>
            </a:r>
            <a:endParaRPr lang="nl-NL" dirty="0"/>
          </a:p>
        </p:txBody>
      </p:sp>
      <p:sp>
        <p:nvSpPr>
          <p:cNvPr id="6" name="Tijdelijke aanduiding voor dianummer 5">
            <a:extLst>
              <a:ext uri="{FF2B5EF4-FFF2-40B4-BE49-F238E27FC236}">
                <a16:creationId xmlns:a16="http://schemas.microsoft.com/office/drawing/2014/main" id="{77DD23B5-2442-4942-A599-A83777556985}"/>
              </a:ext>
            </a:extLst>
          </p:cNvPr>
          <p:cNvSpPr>
            <a:spLocks noGrp="1"/>
          </p:cNvSpPr>
          <p:nvPr>
            <p:ph type="sldNum" sz="quarter" idx="12"/>
          </p:nvPr>
        </p:nvSpPr>
        <p:spPr/>
        <p:txBody>
          <a:bodyPr/>
          <a:lstStyle/>
          <a:p>
            <a:fld id="{8DB34BD8-0D71-41A8-B6C8-B1ABB7498D6B}" type="slidenum">
              <a:rPr lang="nl-NL" smtClean="0"/>
              <a:t>‹#›</a:t>
            </a:fld>
            <a:endParaRPr lang="nl-NL"/>
          </a:p>
        </p:txBody>
      </p:sp>
    </p:spTree>
    <p:extLst>
      <p:ext uri="{BB962C8B-B14F-4D97-AF65-F5344CB8AC3E}">
        <p14:creationId xmlns:p14="http://schemas.microsoft.com/office/powerpoint/2010/main" val="3278480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C468BA-1D75-476E-A7F9-09DD14B7E58E}"/>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B5781A8C-6C55-4EA8-897D-D2D7C366BA5B}"/>
              </a:ext>
            </a:extLst>
          </p:cNvPr>
          <p:cNvSpPr>
            <a:spLocks noGrp="1"/>
          </p:cNvSpPr>
          <p:nvPr>
            <p:ph type="body" idx="1"/>
          </p:nvPr>
        </p:nvSpPr>
        <p:spPr>
          <a:xfrm>
            <a:off x="831850" y="4589464"/>
            <a:ext cx="10515600" cy="1394242"/>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CAEC3798-252C-4D61-9868-AB1FFE7DE692}"/>
              </a:ext>
            </a:extLst>
          </p:cNvPr>
          <p:cNvSpPr>
            <a:spLocks noGrp="1"/>
          </p:cNvSpPr>
          <p:nvPr>
            <p:ph type="dt" sz="half" idx="10"/>
          </p:nvPr>
        </p:nvSpPr>
        <p:spPr/>
        <p:txBody>
          <a:bodyPr/>
          <a:lstStyle/>
          <a:p>
            <a:fld id="{F78A8FD2-867F-4AB2-ADC2-19F9C8016485}" type="datetime1">
              <a:rPr lang="nl-NL" smtClean="0"/>
              <a:t>1-7-2020</a:t>
            </a:fld>
            <a:endParaRPr lang="nl-NL"/>
          </a:p>
        </p:txBody>
      </p:sp>
      <p:sp>
        <p:nvSpPr>
          <p:cNvPr id="5" name="Tijdelijke aanduiding voor voettekst 4">
            <a:extLst>
              <a:ext uri="{FF2B5EF4-FFF2-40B4-BE49-F238E27FC236}">
                <a16:creationId xmlns:a16="http://schemas.microsoft.com/office/drawing/2014/main" id="{969CE98D-26C9-4FF7-A545-588ACBA0A982}"/>
              </a:ext>
            </a:extLst>
          </p:cNvPr>
          <p:cNvSpPr>
            <a:spLocks noGrp="1"/>
          </p:cNvSpPr>
          <p:nvPr>
            <p:ph type="ftr" sz="quarter" idx="11"/>
          </p:nvPr>
        </p:nvSpPr>
        <p:spPr/>
        <p:txBody>
          <a:bodyPr/>
          <a:lstStyle/>
          <a:p>
            <a:r>
              <a:rPr lang="en-US" dirty="0"/>
              <a:t>NL Scratch Educators Meetup 3 </a:t>
            </a:r>
            <a:r>
              <a:rPr lang="en-US" dirty="0" err="1"/>
              <a:t>juli</a:t>
            </a:r>
            <a:r>
              <a:rPr lang="en-US" dirty="0"/>
              <a:t> 2020</a:t>
            </a:r>
            <a:endParaRPr lang="nl-NL" dirty="0"/>
          </a:p>
        </p:txBody>
      </p:sp>
      <p:sp>
        <p:nvSpPr>
          <p:cNvPr id="6" name="Tijdelijke aanduiding voor dianummer 5">
            <a:extLst>
              <a:ext uri="{FF2B5EF4-FFF2-40B4-BE49-F238E27FC236}">
                <a16:creationId xmlns:a16="http://schemas.microsoft.com/office/drawing/2014/main" id="{AE9C72BB-0EB4-4040-8A31-3409ECA0BD8F}"/>
              </a:ext>
            </a:extLst>
          </p:cNvPr>
          <p:cNvSpPr>
            <a:spLocks noGrp="1"/>
          </p:cNvSpPr>
          <p:nvPr>
            <p:ph type="sldNum" sz="quarter" idx="12"/>
          </p:nvPr>
        </p:nvSpPr>
        <p:spPr/>
        <p:txBody>
          <a:bodyPr/>
          <a:lstStyle/>
          <a:p>
            <a:fld id="{8DB34BD8-0D71-41A8-B6C8-B1ABB7498D6B}" type="slidenum">
              <a:rPr lang="nl-NL" smtClean="0"/>
              <a:t>‹#›</a:t>
            </a:fld>
            <a:endParaRPr lang="nl-NL"/>
          </a:p>
        </p:txBody>
      </p:sp>
    </p:spTree>
    <p:extLst>
      <p:ext uri="{BB962C8B-B14F-4D97-AF65-F5344CB8AC3E}">
        <p14:creationId xmlns:p14="http://schemas.microsoft.com/office/powerpoint/2010/main" val="338428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1C8AC1-AD5A-42E0-81E4-FD07A75561F0}"/>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AF3A9071-5BB1-4C30-BCA8-0CF7CA56170C}"/>
              </a:ext>
            </a:extLst>
          </p:cNvPr>
          <p:cNvSpPr>
            <a:spLocks noGrp="1"/>
          </p:cNvSpPr>
          <p:nvPr>
            <p:ph sz="half" idx="1"/>
          </p:nvPr>
        </p:nvSpPr>
        <p:spPr>
          <a:xfrm>
            <a:off x="838200" y="1825625"/>
            <a:ext cx="5181600" cy="4174122"/>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6C4DE8EF-8CDE-4657-8E32-844FBD193D2C}"/>
              </a:ext>
            </a:extLst>
          </p:cNvPr>
          <p:cNvSpPr>
            <a:spLocks noGrp="1"/>
          </p:cNvSpPr>
          <p:nvPr>
            <p:ph sz="half" idx="2"/>
          </p:nvPr>
        </p:nvSpPr>
        <p:spPr>
          <a:xfrm>
            <a:off x="6172200" y="1825625"/>
            <a:ext cx="5181600" cy="4174122"/>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C0E3C220-7DFF-4D07-9465-360684671CD9}"/>
              </a:ext>
            </a:extLst>
          </p:cNvPr>
          <p:cNvSpPr>
            <a:spLocks noGrp="1"/>
          </p:cNvSpPr>
          <p:nvPr>
            <p:ph type="dt" sz="half" idx="10"/>
          </p:nvPr>
        </p:nvSpPr>
        <p:spPr/>
        <p:txBody>
          <a:bodyPr/>
          <a:lstStyle/>
          <a:p>
            <a:fld id="{A70355AB-ED69-478B-86A5-453F31E4B6D2}" type="datetime1">
              <a:rPr lang="nl-NL" smtClean="0"/>
              <a:t>1-7-2020</a:t>
            </a:fld>
            <a:endParaRPr lang="nl-NL"/>
          </a:p>
        </p:txBody>
      </p:sp>
      <p:sp>
        <p:nvSpPr>
          <p:cNvPr id="6" name="Tijdelijke aanduiding voor voettekst 5">
            <a:extLst>
              <a:ext uri="{FF2B5EF4-FFF2-40B4-BE49-F238E27FC236}">
                <a16:creationId xmlns:a16="http://schemas.microsoft.com/office/drawing/2014/main" id="{4DDDFA77-BB5E-430F-B95B-B9425CBC5891}"/>
              </a:ext>
            </a:extLst>
          </p:cNvPr>
          <p:cNvSpPr>
            <a:spLocks noGrp="1"/>
          </p:cNvSpPr>
          <p:nvPr>
            <p:ph type="ftr" sz="quarter" idx="11"/>
          </p:nvPr>
        </p:nvSpPr>
        <p:spPr/>
        <p:txBody>
          <a:bodyPr/>
          <a:lstStyle/>
          <a:p>
            <a:r>
              <a:rPr lang="en-US" dirty="0"/>
              <a:t>NL Scratch Educators Meetup 3 </a:t>
            </a:r>
            <a:r>
              <a:rPr lang="en-US" dirty="0" err="1"/>
              <a:t>juli</a:t>
            </a:r>
            <a:r>
              <a:rPr lang="en-US" dirty="0"/>
              <a:t> 2020</a:t>
            </a:r>
            <a:endParaRPr lang="nl-NL" dirty="0"/>
          </a:p>
        </p:txBody>
      </p:sp>
      <p:sp>
        <p:nvSpPr>
          <p:cNvPr id="7" name="Tijdelijke aanduiding voor dianummer 6">
            <a:extLst>
              <a:ext uri="{FF2B5EF4-FFF2-40B4-BE49-F238E27FC236}">
                <a16:creationId xmlns:a16="http://schemas.microsoft.com/office/drawing/2014/main" id="{CB25357A-51A0-4310-8BBC-6356B3913465}"/>
              </a:ext>
            </a:extLst>
          </p:cNvPr>
          <p:cNvSpPr>
            <a:spLocks noGrp="1"/>
          </p:cNvSpPr>
          <p:nvPr>
            <p:ph type="sldNum" sz="quarter" idx="12"/>
          </p:nvPr>
        </p:nvSpPr>
        <p:spPr/>
        <p:txBody>
          <a:bodyPr/>
          <a:lstStyle/>
          <a:p>
            <a:fld id="{8DB34BD8-0D71-41A8-B6C8-B1ABB7498D6B}" type="slidenum">
              <a:rPr lang="nl-NL" smtClean="0"/>
              <a:t>‹#›</a:t>
            </a:fld>
            <a:endParaRPr lang="nl-NL"/>
          </a:p>
        </p:txBody>
      </p:sp>
    </p:spTree>
    <p:extLst>
      <p:ext uri="{BB962C8B-B14F-4D97-AF65-F5344CB8AC3E}">
        <p14:creationId xmlns:p14="http://schemas.microsoft.com/office/powerpoint/2010/main" val="467108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B26CBE-A3CE-4FFF-A5B5-1F1F0B80AFDA}"/>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274F4962-BDE7-49C8-94E5-FBC3050514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0BD0D1E9-9AB2-43C3-926C-5D291F695F32}"/>
              </a:ext>
            </a:extLst>
          </p:cNvPr>
          <p:cNvSpPr>
            <a:spLocks noGrp="1"/>
          </p:cNvSpPr>
          <p:nvPr>
            <p:ph sz="half" idx="2"/>
          </p:nvPr>
        </p:nvSpPr>
        <p:spPr>
          <a:xfrm>
            <a:off x="839788" y="2505075"/>
            <a:ext cx="5157787" cy="3486651"/>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17362C3E-27AD-47C8-852E-A29A1C039A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495F92C2-9D8A-42CA-8046-A649CD3D675B}"/>
              </a:ext>
            </a:extLst>
          </p:cNvPr>
          <p:cNvSpPr>
            <a:spLocks noGrp="1"/>
          </p:cNvSpPr>
          <p:nvPr>
            <p:ph sz="quarter" idx="4"/>
          </p:nvPr>
        </p:nvSpPr>
        <p:spPr>
          <a:xfrm>
            <a:off x="6172200" y="2505075"/>
            <a:ext cx="5183188" cy="3486651"/>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22AD48D7-A61C-46FC-93CC-0B80F8DC459F}"/>
              </a:ext>
            </a:extLst>
          </p:cNvPr>
          <p:cNvSpPr>
            <a:spLocks noGrp="1"/>
          </p:cNvSpPr>
          <p:nvPr>
            <p:ph type="dt" sz="half" idx="10"/>
          </p:nvPr>
        </p:nvSpPr>
        <p:spPr/>
        <p:txBody>
          <a:bodyPr/>
          <a:lstStyle/>
          <a:p>
            <a:fld id="{224AE2EC-ABB3-4C45-B174-8D8617BF252C}" type="datetime1">
              <a:rPr lang="nl-NL" smtClean="0"/>
              <a:t>1-7-2020</a:t>
            </a:fld>
            <a:endParaRPr lang="nl-NL"/>
          </a:p>
        </p:txBody>
      </p:sp>
      <p:sp>
        <p:nvSpPr>
          <p:cNvPr id="8" name="Tijdelijke aanduiding voor voettekst 7">
            <a:extLst>
              <a:ext uri="{FF2B5EF4-FFF2-40B4-BE49-F238E27FC236}">
                <a16:creationId xmlns:a16="http://schemas.microsoft.com/office/drawing/2014/main" id="{40B70F65-1E52-4836-AEF8-BDAF9CE98EF8}"/>
              </a:ext>
            </a:extLst>
          </p:cNvPr>
          <p:cNvSpPr>
            <a:spLocks noGrp="1"/>
          </p:cNvSpPr>
          <p:nvPr>
            <p:ph type="ftr" sz="quarter" idx="11"/>
          </p:nvPr>
        </p:nvSpPr>
        <p:spPr/>
        <p:txBody>
          <a:bodyPr/>
          <a:lstStyle/>
          <a:p>
            <a:r>
              <a:rPr lang="en-US" dirty="0"/>
              <a:t>NL Scratch Educators Meetup 3 </a:t>
            </a:r>
            <a:r>
              <a:rPr lang="en-US" dirty="0" err="1"/>
              <a:t>juli</a:t>
            </a:r>
            <a:r>
              <a:rPr lang="en-US" dirty="0"/>
              <a:t> 2020</a:t>
            </a:r>
            <a:endParaRPr lang="nl-NL" dirty="0"/>
          </a:p>
        </p:txBody>
      </p:sp>
      <p:sp>
        <p:nvSpPr>
          <p:cNvPr id="9" name="Tijdelijke aanduiding voor dianummer 8">
            <a:extLst>
              <a:ext uri="{FF2B5EF4-FFF2-40B4-BE49-F238E27FC236}">
                <a16:creationId xmlns:a16="http://schemas.microsoft.com/office/drawing/2014/main" id="{901F316D-D328-42BD-BACE-42899BDED6ED}"/>
              </a:ext>
            </a:extLst>
          </p:cNvPr>
          <p:cNvSpPr>
            <a:spLocks noGrp="1"/>
          </p:cNvSpPr>
          <p:nvPr>
            <p:ph type="sldNum" sz="quarter" idx="12"/>
          </p:nvPr>
        </p:nvSpPr>
        <p:spPr/>
        <p:txBody>
          <a:bodyPr/>
          <a:lstStyle/>
          <a:p>
            <a:fld id="{8DB34BD8-0D71-41A8-B6C8-B1ABB7498D6B}" type="slidenum">
              <a:rPr lang="nl-NL" smtClean="0"/>
              <a:t>‹#›</a:t>
            </a:fld>
            <a:endParaRPr lang="nl-NL"/>
          </a:p>
        </p:txBody>
      </p:sp>
    </p:spTree>
    <p:extLst>
      <p:ext uri="{BB962C8B-B14F-4D97-AF65-F5344CB8AC3E}">
        <p14:creationId xmlns:p14="http://schemas.microsoft.com/office/powerpoint/2010/main" val="1522062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57C812-12A9-4671-9837-F7EC0ED9AE19}"/>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21CE1F4B-E965-410F-BBFB-DFA1C4E39A4C}"/>
              </a:ext>
            </a:extLst>
          </p:cNvPr>
          <p:cNvSpPr>
            <a:spLocks noGrp="1"/>
          </p:cNvSpPr>
          <p:nvPr>
            <p:ph type="dt" sz="half" idx="10"/>
          </p:nvPr>
        </p:nvSpPr>
        <p:spPr/>
        <p:txBody>
          <a:bodyPr/>
          <a:lstStyle/>
          <a:p>
            <a:fld id="{F9459972-F860-4B29-A539-38AC2B43E599}" type="datetime1">
              <a:rPr lang="nl-NL" smtClean="0"/>
              <a:t>1-7-2020</a:t>
            </a:fld>
            <a:endParaRPr lang="nl-NL"/>
          </a:p>
        </p:txBody>
      </p:sp>
      <p:sp>
        <p:nvSpPr>
          <p:cNvPr id="4" name="Tijdelijke aanduiding voor voettekst 3">
            <a:extLst>
              <a:ext uri="{FF2B5EF4-FFF2-40B4-BE49-F238E27FC236}">
                <a16:creationId xmlns:a16="http://schemas.microsoft.com/office/drawing/2014/main" id="{F5436BE3-5AE9-404F-868D-6368D4C9BB4C}"/>
              </a:ext>
            </a:extLst>
          </p:cNvPr>
          <p:cNvSpPr>
            <a:spLocks noGrp="1"/>
          </p:cNvSpPr>
          <p:nvPr>
            <p:ph type="ftr" sz="quarter" idx="11"/>
          </p:nvPr>
        </p:nvSpPr>
        <p:spPr/>
        <p:txBody>
          <a:bodyPr/>
          <a:lstStyle/>
          <a:p>
            <a:r>
              <a:rPr lang="en-US" dirty="0"/>
              <a:t>NL Scratch Educators Meetup 3 </a:t>
            </a:r>
            <a:r>
              <a:rPr lang="en-US" dirty="0" err="1"/>
              <a:t>juli</a:t>
            </a:r>
            <a:r>
              <a:rPr lang="en-US" dirty="0"/>
              <a:t> 2020</a:t>
            </a:r>
            <a:endParaRPr lang="nl-NL" dirty="0"/>
          </a:p>
        </p:txBody>
      </p:sp>
      <p:sp>
        <p:nvSpPr>
          <p:cNvPr id="5" name="Tijdelijke aanduiding voor dianummer 4">
            <a:extLst>
              <a:ext uri="{FF2B5EF4-FFF2-40B4-BE49-F238E27FC236}">
                <a16:creationId xmlns:a16="http://schemas.microsoft.com/office/drawing/2014/main" id="{1EA3FE54-8291-483D-AA09-C1324B47FA83}"/>
              </a:ext>
            </a:extLst>
          </p:cNvPr>
          <p:cNvSpPr>
            <a:spLocks noGrp="1"/>
          </p:cNvSpPr>
          <p:nvPr>
            <p:ph type="sldNum" sz="quarter" idx="12"/>
          </p:nvPr>
        </p:nvSpPr>
        <p:spPr/>
        <p:txBody>
          <a:bodyPr/>
          <a:lstStyle/>
          <a:p>
            <a:fld id="{8DB34BD8-0D71-41A8-B6C8-B1ABB7498D6B}" type="slidenum">
              <a:rPr lang="nl-NL" smtClean="0"/>
              <a:t>‹#›</a:t>
            </a:fld>
            <a:endParaRPr lang="nl-NL"/>
          </a:p>
        </p:txBody>
      </p:sp>
    </p:spTree>
    <p:extLst>
      <p:ext uri="{BB962C8B-B14F-4D97-AF65-F5344CB8AC3E}">
        <p14:creationId xmlns:p14="http://schemas.microsoft.com/office/powerpoint/2010/main" val="1849909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D2EC3C10-D79F-441A-8B82-A99B27A7A220}"/>
              </a:ext>
            </a:extLst>
          </p:cNvPr>
          <p:cNvSpPr>
            <a:spLocks noGrp="1"/>
          </p:cNvSpPr>
          <p:nvPr>
            <p:ph type="dt" sz="half" idx="10"/>
          </p:nvPr>
        </p:nvSpPr>
        <p:spPr/>
        <p:txBody>
          <a:bodyPr/>
          <a:lstStyle/>
          <a:p>
            <a:fld id="{839A5CEA-AFDB-41D4-8D77-46035F248E2A}" type="datetime1">
              <a:rPr lang="nl-NL" smtClean="0"/>
              <a:t>1-7-2020</a:t>
            </a:fld>
            <a:endParaRPr lang="nl-NL"/>
          </a:p>
        </p:txBody>
      </p:sp>
      <p:sp>
        <p:nvSpPr>
          <p:cNvPr id="3" name="Tijdelijke aanduiding voor voettekst 2">
            <a:extLst>
              <a:ext uri="{FF2B5EF4-FFF2-40B4-BE49-F238E27FC236}">
                <a16:creationId xmlns:a16="http://schemas.microsoft.com/office/drawing/2014/main" id="{E2A5DC8D-00B1-41C4-BBCE-2DBA79D89D09}"/>
              </a:ext>
            </a:extLst>
          </p:cNvPr>
          <p:cNvSpPr>
            <a:spLocks noGrp="1"/>
          </p:cNvSpPr>
          <p:nvPr>
            <p:ph type="ftr" sz="quarter" idx="11"/>
          </p:nvPr>
        </p:nvSpPr>
        <p:spPr/>
        <p:txBody>
          <a:bodyPr/>
          <a:lstStyle/>
          <a:p>
            <a:r>
              <a:rPr lang="en-US" dirty="0"/>
              <a:t>NL Scratch Educators Meetup 3 </a:t>
            </a:r>
            <a:r>
              <a:rPr lang="en-US" dirty="0" err="1"/>
              <a:t>juli</a:t>
            </a:r>
            <a:r>
              <a:rPr lang="en-US" dirty="0"/>
              <a:t> 2020</a:t>
            </a:r>
            <a:endParaRPr lang="nl-NL" dirty="0"/>
          </a:p>
        </p:txBody>
      </p:sp>
      <p:sp>
        <p:nvSpPr>
          <p:cNvPr id="4" name="Tijdelijke aanduiding voor dianummer 3">
            <a:extLst>
              <a:ext uri="{FF2B5EF4-FFF2-40B4-BE49-F238E27FC236}">
                <a16:creationId xmlns:a16="http://schemas.microsoft.com/office/drawing/2014/main" id="{D7B74F78-ADF9-43B2-9987-D043972E948E}"/>
              </a:ext>
            </a:extLst>
          </p:cNvPr>
          <p:cNvSpPr>
            <a:spLocks noGrp="1"/>
          </p:cNvSpPr>
          <p:nvPr>
            <p:ph type="sldNum" sz="quarter" idx="12"/>
          </p:nvPr>
        </p:nvSpPr>
        <p:spPr/>
        <p:txBody>
          <a:bodyPr/>
          <a:lstStyle/>
          <a:p>
            <a:fld id="{8DB34BD8-0D71-41A8-B6C8-B1ABB7498D6B}" type="slidenum">
              <a:rPr lang="nl-NL" smtClean="0"/>
              <a:t>‹#›</a:t>
            </a:fld>
            <a:endParaRPr lang="nl-NL"/>
          </a:p>
        </p:txBody>
      </p:sp>
    </p:spTree>
    <p:extLst>
      <p:ext uri="{BB962C8B-B14F-4D97-AF65-F5344CB8AC3E}">
        <p14:creationId xmlns:p14="http://schemas.microsoft.com/office/powerpoint/2010/main" val="2689209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E97CA-286A-481C-8E10-79CC6EB33DF4}"/>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E3D60D2A-C343-4F62-B53C-D9FD52ECE4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18AA7964-477D-4F0E-817A-5128CB6EB5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44C1B994-861F-4D50-8E19-5BC3ECFF15F9}"/>
              </a:ext>
            </a:extLst>
          </p:cNvPr>
          <p:cNvSpPr>
            <a:spLocks noGrp="1"/>
          </p:cNvSpPr>
          <p:nvPr>
            <p:ph type="dt" sz="half" idx="10"/>
          </p:nvPr>
        </p:nvSpPr>
        <p:spPr/>
        <p:txBody>
          <a:bodyPr/>
          <a:lstStyle/>
          <a:p>
            <a:fld id="{A9676D95-9E71-4FA7-96A0-D6E83A5158C2}" type="datetime1">
              <a:rPr lang="nl-NL" smtClean="0"/>
              <a:t>1-7-2020</a:t>
            </a:fld>
            <a:endParaRPr lang="nl-NL"/>
          </a:p>
        </p:txBody>
      </p:sp>
      <p:sp>
        <p:nvSpPr>
          <p:cNvPr id="6" name="Tijdelijke aanduiding voor voettekst 5">
            <a:extLst>
              <a:ext uri="{FF2B5EF4-FFF2-40B4-BE49-F238E27FC236}">
                <a16:creationId xmlns:a16="http://schemas.microsoft.com/office/drawing/2014/main" id="{EEDE145B-2704-48AD-A433-A0B09AFFD978}"/>
              </a:ext>
            </a:extLst>
          </p:cNvPr>
          <p:cNvSpPr>
            <a:spLocks noGrp="1"/>
          </p:cNvSpPr>
          <p:nvPr>
            <p:ph type="ftr" sz="quarter" idx="11"/>
          </p:nvPr>
        </p:nvSpPr>
        <p:spPr/>
        <p:txBody>
          <a:bodyPr/>
          <a:lstStyle/>
          <a:p>
            <a:r>
              <a:rPr lang="en-US" dirty="0"/>
              <a:t>NL Scratch Educators Meetup 3 </a:t>
            </a:r>
            <a:r>
              <a:rPr lang="en-US" dirty="0" err="1"/>
              <a:t>juli</a:t>
            </a:r>
            <a:r>
              <a:rPr lang="en-US" dirty="0"/>
              <a:t> 2020</a:t>
            </a:r>
            <a:endParaRPr lang="nl-NL" dirty="0"/>
          </a:p>
        </p:txBody>
      </p:sp>
      <p:sp>
        <p:nvSpPr>
          <p:cNvPr id="7" name="Tijdelijke aanduiding voor dianummer 6">
            <a:extLst>
              <a:ext uri="{FF2B5EF4-FFF2-40B4-BE49-F238E27FC236}">
                <a16:creationId xmlns:a16="http://schemas.microsoft.com/office/drawing/2014/main" id="{1CFDF92E-EB43-4E7C-B98A-F7F690BA273C}"/>
              </a:ext>
            </a:extLst>
          </p:cNvPr>
          <p:cNvSpPr>
            <a:spLocks noGrp="1"/>
          </p:cNvSpPr>
          <p:nvPr>
            <p:ph type="sldNum" sz="quarter" idx="12"/>
          </p:nvPr>
        </p:nvSpPr>
        <p:spPr/>
        <p:txBody>
          <a:bodyPr/>
          <a:lstStyle/>
          <a:p>
            <a:fld id="{8DB34BD8-0D71-41A8-B6C8-B1ABB7498D6B}" type="slidenum">
              <a:rPr lang="nl-NL" smtClean="0"/>
              <a:t>‹#›</a:t>
            </a:fld>
            <a:endParaRPr lang="nl-NL"/>
          </a:p>
        </p:txBody>
      </p:sp>
    </p:spTree>
    <p:extLst>
      <p:ext uri="{BB962C8B-B14F-4D97-AF65-F5344CB8AC3E}">
        <p14:creationId xmlns:p14="http://schemas.microsoft.com/office/powerpoint/2010/main" val="2096568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719F6A-41E6-4C72-B055-AC15F37CBF1C}"/>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16705986-21E9-4A98-9B7E-BAB3B0E224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1BB72560-2A34-45E1-A177-76C4562EA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CCC9E683-D71C-4825-96ED-8FE8BF3CE7ED}"/>
              </a:ext>
            </a:extLst>
          </p:cNvPr>
          <p:cNvSpPr>
            <a:spLocks noGrp="1"/>
          </p:cNvSpPr>
          <p:nvPr>
            <p:ph type="dt" sz="half" idx="10"/>
          </p:nvPr>
        </p:nvSpPr>
        <p:spPr/>
        <p:txBody>
          <a:bodyPr/>
          <a:lstStyle/>
          <a:p>
            <a:fld id="{BB1CABA6-56D2-4AA4-A9D9-E0B46D62ADA1}" type="datetime1">
              <a:rPr lang="nl-NL" smtClean="0"/>
              <a:t>1-7-2020</a:t>
            </a:fld>
            <a:endParaRPr lang="nl-NL"/>
          </a:p>
        </p:txBody>
      </p:sp>
      <p:sp>
        <p:nvSpPr>
          <p:cNvPr id="6" name="Tijdelijke aanduiding voor voettekst 5">
            <a:extLst>
              <a:ext uri="{FF2B5EF4-FFF2-40B4-BE49-F238E27FC236}">
                <a16:creationId xmlns:a16="http://schemas.microsoft.com/office/drawing/2014/main" id="{36AD1D47-9C5E-4E3E-A63C-C0D64B874678}"/>
              </a:ext>
            </a:extLst>
          </p:cNvPr>
          <p:cNvSpPr>
            <a:spLocks noGrp="1"/>
          </p:cNvSpPr>
          <p:nvPr>
            <p:ph type="ftr" sz="quarter" idx="11"/>
          </p:nvPr>
        </p:nvSpPr>
        <p:spPr/>
        <p:txBody>
          <a:bodyPr/>
          <a:lstStyle/>
          <a:p>
            <a:r>
              <a:rPr lang="en-US" dirty="0"/>
              <a:t>NL Scratch Educators Meetup 3 </a:t>
            </a:r>
            <a:r>
              <a:rPr lang="en-US" dirty="0" err="1"/>
              <a:t>juli</a:t>
            </a:r>
            <a:r>
              <a:rPr lang="en-US" dirty="0"/>
              <a:t> 2020</a:t>
            </a:r>
            <a:endParaRPr lang="nl-NL" dirty="0"/>
          </a:p>
        </p:txBody>
      </p:sp>
      <p:sp>
        <p:nvSpPr>
          <p:cNvPr id="7" name="Tijdelijke aanduiding voor dianummer 6">
            <a:extLst>
              <a:ext uri="{FF2B5EF4-FFF2-40B4-BE49-F238E27FC236}">
                <a16:creationId xmlns:a16="http://schemas.microsoft.com/office/drawing/2014/main" id="{1B8DCC76-7318-470B-84B1-697DF0266270}"/>
              </a:ext>
            </a:extLst>
          </p:cNvPr>
          <p:cNvSpPr>
            <a:spLocks noGrp="1"/>
          </p:cNvSpPr>
          <p:nvPr>
            <p:ph type="sldNum" sz="quarter" idx="12"/>
          </p:nvPr>
        </p:nvSpPr>
        <p:spPr/>
        <p:txBody>
          <a:bodyPr/>
          <a:lstStyle/>
          <a:p>
            <a:fld id="{8DB34BD8-0D71-41A8-B6C8-B1ABB7498D6B}" type="slidenum">
              <a:rPr lang="nl-NL" smtClean="0"/>
              <a:t>‹#›</a:t>
            </a:fld>
            <a:endParaRPr lang="nl-NL"/>
          </a:p>
        </p:txBody>
      </p:sp>
    </p:spTree>
    <p:extLst>
      <p:ext uri="{BB962C8B-B14F-4D97-AF65-F5344CB8AC3E}">
        <p14:creationId xmlns:p14="http://schemas.microsoft.com/office/powerpoint/2010/main" val="2891578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18407B38-C788-4223-8903-D4BA17380633}"/>
              </a:ext>
            </a:extLst>
          </p:cNvPr>
          <p:cNvSpPr/>
          <p:nvPr userDrawn="1"/>
        </p:nvSpPr>
        <p:spPr>
          <a:xfrm>
            <a:off x="1594338" y="5990888"/>
            <a:ext cx="10597662" cy="867112"/>
          </a:xfrm>
          <a:prstGeom prst="rect">
            <a:avLst/>
          </a:prstGeom>
          <a:solidFill>
            <a:srgbClr val="FFD6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pic>
        <p:nvPicPr>
          <p:cNvPr id="8" name="Afbeelding 7">
            <a:extLst>
              <a:ext uri="{FF2B5EF4-FFF2-40B4-BE49-F238E27FC236}">
                <a16:creationId xmlns:a16="http://schemas.microsoft.com/office/drawing/2014/main" id="{93C72740-5C1D-466F-8EC9-6AB987A5D194}"/>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779" y="5990888"/>
            <a:ext cx="1537433" cy="867112"/>
          </a:xfrm>
          <a:prstGeom prst="rect">
            <a:avLst/>
          </a:prstGeom>
        </p:spPr>
      </p:pic>
      <p:sp>
        <p:nvSpPr>
          <p:cNvPr id="2" name="Tijdelijke aanduiding voor titel 1">
            <a:extLst>
              <a:ext uri="{FF2B5EF4-FFF2-40B4-BE49-F238E27FC236}">
                <a16:creationId xmlns:a16="http://schemas.microsoft.com/office/drawing/2014/main" id="{87BB8E80-093B-4238-A7E9-B23EDE5BCF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F764932B-1243-415B-9E72-DF770C9A74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a:extLst>
              <a:ext uri="{FF2B5EF4-FFF2-40B4-BE49-F238E27FC236}">
                <a16:creationId xmlns:a16="http://schemas.microsoft.com/office/drawing/2014/main" id="{8F071600-F0D3-4AD5-BD98-B439C32EE441}"/>
              </a:ext>
            </a:extLst>
          </p:cNvPr>
          <p:cNvSpPr>
            <a:spLocks noGrp="1"/>
          </p:cNvSpPr>
          <p:nvPr>
            <p:ph type="dt" sz="half" idx="2"/>
          </p:nvPr>
        </p:nvSpPr>
        <p:spPr>
          <a:xfrm>
            <a:off x="1752594" y="6356350"/>
            <a:ext cx="1165212"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FD553-D5AA-49BF-B639-A931FEFC2470}" type="datetime1">
              <a:rPr lang="nl-NL" smtClean="0"/>
              <a:t>1-7-2020</a:t>
            </a:fld>
            <a:endParaRPr lang="nl-NL"/>
          </a:p>
        </p:txBody>
      </p:sp>
      <p:sp>
        <p:nvSpPr>
          <p:cNvPr id="5" name="Tijdelijke aanduiding voor voettekst 4">
            <a:extLst>
              <a:ext uri="{FF2B5EF4-FFF2-40B4-BE49-F238E27FC236}">
                <a16:creationId xmlns:a16="http://schemas.microsoft.com/office/drawing/2014/main" id="{514EABF1-F221-483E-85FB-F740BC7D92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NL Scratch Educators Meetup 3 </a:t>
            </a:r>
            <a:r>
              <a:rPr lang="en-US" dirty="0" err="1"/>
              <a:t>juli</a:t>
            </a:r>
            <a:r>
              <a:rPr lang="en-US" dirty="0"/>
              <a:t> 2020</a:t>
            </a:r>
            <a:endParaRPr lang="nl-NL" dirty="0"/>
          </a:p>
        </p:txBody>
      </p:sp>
      <p:sp>
        <p:nvSpPr>
          <p:cNvPr id="6" name="Tijdelijke aanduiding voor dianummer 5">
            <a:extLst>
              <a:ext uri="{FF2B5EF4-FFF2-40B4-BE49-F238E27FC236}">
                <a16:creationId xmlns:a16="http://schemas.microsoft.com/office/drawing/2014/main" id="{D23D707D-DEF3-4BAE-92D2-0D843617B9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B34BD8-0D71-41A8-B6C8-B1ABB7498D6B}" type="slidenum">
              <a:rPr lang="nl-NL" smtClean="0"/>
              <a:t>‹#›</a:t>
            </a:fld>
            <a:endParaRPr lang="nl-NL"/>
          </a:p>
        </p:txBody>
      </p:sp>
    </p:spTree>
    <p:extLst>
      <p:ext uri="{BB962C8B-B14F-4D97-AF65-F5344CB8AC3E}">
        <p14:creationId xmlns:p14="http://schemas.microsoft.com/office/powerpoint/2010/main" val="1492527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hansdejongehv/Scratch-Cards-Temp/tree/master/Scratch%20style%20guide%20for%20Dutch"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ettingunstuck.gse.harvard.edu/abou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EF11FD-1493-430D-8A12-BE1517EF1965}"/>
              </a:ext>
            </a:extLst>
          </p:cNvPr>
          <p:cNvSpPr>
            <a:spLocks noGrp="1"/>
          </p:cNvSpPr>
          <p:nvPr>
            <p:ph type="ctrTitle"/>
          </p:nvPr>
        </p:nvSpPr>
        <p:spPr/>
        <p:txBody>
          <a:bodyPr/>
          <a:lstStyle/>
          <a:p>
            <a:endParaRPr lang="nl-NL"/>
          </a:p>
        </p:txBody>
      </p:sp>
      <p:sp>
        <p:nvSpPr>
          <p:cNvPr id="3" name="Ondertitel 2">
            <a:extLst>
              <a:ext uri="{FF2B5EF4-FFF2-40B4-BE49-F238E27FC236}">
                <a16:creationId xmlns:a16="http://schemas.microsoft.com/office/drawing/2014/main" id="{A9CC06AB-1217-411E-A61F-FC21102B4C57}"/>
              </a:ext>
            </a:extLst>
          </p:cNvPr>
          <p:cNvSpPr>
            <a:spLocks noGrp="1"/>
          </p:cNvSpPr>
          <p:nvPr>
            <p:ph type="subTitle" idx="1"/>
          </p:nvPr>
        </p:nvSpPr>
        <p:spPr/>
        <p:txBody>
          <a:bodyPr/>
          <a:lstStyle/>
          <a:p>
            <a:endParaRPr lang="nl-NL"/>
          </a:p>
        </p:txBody>
      </p:sp>
      <p:sp>
        <p:nvSpPr>
          <p:cNvPr id="7" name="Tijdelijke aanduiding voor datum 6">
            <a:extLst>
              <a:ext uri="{FF2B5EF4-FFF2-40B4-BE49-F238E27FC236}">
                <a16:creationId xmlns:a16="http://schemas.microsoft.com/office/drawing/2014/main" id="{71ACAC65-F0D3-4E9D-BFC5-C4417BEA1AA1}"/>
              </a:ext>
            </a:extLst>
          </p:cNvPr>
          <p:cNvSpPr>
            <a:spLocks noGrp="1"/>
          </p:cNvSpPr>
          <p:nvPr>
            <p:ph type="dt" sz="half" idx="10"/>
          </p:nvPr>
        </p:nvSpPr>
        <p:spPr/>
        <p:txBody>
          <a:bodyPr/>
          <a:lstStyle/>
          <a:p>
            <a:fld id="{AF67563D-CA34-4610-8A27-2E605C84B935}" type="datetime1">
              <a:rPr lang="nl-NL" smtClean="0"/>
              <a:t>1-7-2020</a:t>
            </a:fld>
            <a:endParaRPr lang="nl-NL"/>
          </a:p>
        </p:txBody>
      </p:sp>
      <p:sp>
        <p:nvSpPr>
          <p:cNvPr id="8" name="Tijdelijke aanduiding voor dianummer 7">
            <a:extLst>
              <a:ext uri="{FF2B5EF4-FFF2-40B4-BE49-F238E27FC236}">
                <a16:creationId xmlns:a16="http://schemas.microsoft.com/office/drawing/2014/main" id="{887DBE25-DB33-4FA5-B0A6-AA242F115EF6}"/>
              </a:ext>
            </a:extLst>
          </p:cNvPr>
          <p:cNvSpPr>
            <a:spLocks noGrp="1"/>
          </p:cNvSpPr>
          <p:nvPr>
            <p:ph type="sldNum" sz="quarter" idx="12"/>
          </p:nvPr>
        </p:nvSpPr>
        <p:spPr/>
        <p:txBody>
          <a:bodyPr/>
          <a:lstStyle/>
          <a:p>
            <a:fld id="{8DB34BD8-0D71-41A8-B6C8-B1ABB7498D6B}" type="slidenum">
              <a:rPr lang="nl-NL" smtClean="0"/>
              <a:t>1</a:t>
            </a:fld>
            <a:endParaRPr lang="nl-NL"/>
          </a:p>
        </p:txBody>
      </p:sp>
      <p:sp>
        <p:nvSpPr>
          <p:cNvPr id="9" name="Tijdelijke aanduiding voor voettekst 8">
            <a:extLst>
              <a:ext uri="{FF2B5EF4-FFF2-40B4-BE49-F238E27FC236}">
                <a16:creationId xmlns:a16="http://schemas.microsoft.com/office/drawing/2014/main" id="{72B9EA7F-8DDA-4089-A1BA-5AF478F3DFEC}"/>
              </a:ext>
            </a:extLst>
          </p:cNvPr>
          <p:cNvSpPr>
            <a:spLocks noGrp="1"/>
          </p:cNvSpPr>
          <p:nvPr>
            <p:ph type="ftr" sz="quarter" idx="11"/>
          </p:nvPr>
        </p:nvSpPr>
        <p:spPr/>
        <p:txBody>
          <a:bodyPr/>
          <a:lstStyle/>
          <a:p>
            <a:r>
              <a:rPr lang="en-US" dirty="0"/>
              <a:t>NL Scratch Educators Meetup 3 </a:t>
            </a:r>
            <a:r>
              <a:rPr lang="en-US" dirty="0" err="1"/>
              <a:t>juli</a:t>
            </a:r>
            <a:r>
              <a:rPr lang="en-US" dirty="0"/>
              <a:t> 2020</a:t>
            </a:r>
            <a:endParaRPr lang="nl-NL" dirty="0"/>
          </a:p>
        </p:txBody>
      </p:sp>
      <p:pic>
        <p:nvPicPr>
          <p:cNvPr id="10" name="Afbeelding 9">
            <a:extLst>
              <a:ext uri="{FF2B5EF4-FFF2-40B4-BE49-F238E27FC236}">
                <a16:creationId xmlns:a16="http://schemas.microsoft.com/office/drawing/2014/main" id="{B1314195-3949-4DCD-91B3-9D21485BD9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0"/>
            <a:ext cx="12195549" cy="6878291"/>
          </a:xfrm>
          <a:prstGeom prst="rect">
            <a:avLst/>
          </a:prstGeom>
        </p:spPr>
      </p:pic>
      <p:sp>
        <p:nvSpPr>
          <p:cNvPr id="4" name="Tekstvak 3">
            <a:extLst>
              <a:ext uri="{FF2B5EF4-FFF2-40B4-BE49-F238E27FC236}">
                <a16:creationId xmlns:a16="http://schemas.microsoft.com/office/drawing/2014/main" id="{7F962BF5-E818-4628-857A-736EAB6F5A36}"/>
              </a:ext>
            </a:extLst>
          </p:cNvPr>
          <p:cNvSpPr txBox="1"/>
          <p:nvPr/>
        </p:nvSpPr>
        <p:spPr>
          <a:xfrm>
            <a:off x="-3549" y="6280150"/>
            <a:ext cx="12195549" cy="584775"/>
          </a:xfrm>
          <a:prstGeom prst="rect">
            <a:avLst/>
          </a:prstGeom>
          <a:noFill/>
        </p:spPr>
        <p:txBody>
          <a:bodyPr wrap="square" rtlCol="0">
            <a:spAutoFit/>
          </a:bodyPr>
          <a:lstStyle/>
          <a:p>
            <a:pPr algn="ctr"/>
            <a:r>
              <a:rPr lang="nl-NL" sz="3200" dirty="0">
                <a:latin typeface="MV Boli" panose="02000500030200090000" pitchFamily="2" charset="0"/>
                <a:cs typeface="MV Boli" panose="02000500030200090000" pitchFamily="2" charset="0"/>
              </a:rPr>
              <a:t>3 juli 2020 - Online</a:t>
            </a:r>
          </a:p>
        </p:txBody>
      </p:sp>
    </p:spTree>
    <p:extLst>
      <p:ext uri="{BB962C8B-B14F-4D97-AF65-F5344CB8AC3E}">
        <p14:creationId xmlns:p14="http://schemas.microsoft.com/office/powerpoint/2010/main" val="809833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BC5679-863D-4EDA-8609-7F3F45AB6E32}"/>
              </a:ext>
            </a:extLst>
          </p:cNvPr>
          <p:cNvSpPr>
            <a:spLocks noGrp="1"/>
          </p:cNvSpPr>
          <p:nvPr>
            <p:ph type="title"/>
          </p:nvPr>
        </p:nvSpPr>
        <p:spPr/>
        <p:txBody>
          <a:bodyPr/>
          <a:lstStyle/>
          <a:p>
            <a:r>
              <a:rPr lang="nl-NL" dirty="0"/>
              <a:t>Status van de vertaling van Scratch</a:t>
            </a:r>
          </a:p>
        </p:txBody>
      </p:sp>
      <p:sp>
        <p:nvSpPr>
          <p:cNvPr id="3" name="Tijdelijke aanduiding voor inhoud 2">
            <a:extLst>
              <a:ext uri="{FF2B5EF4-FFF2-40B4-BE49-F238E27FC236}">
                <a16:creationId xmlns:a16="http://schemas.microsoft.com/office/drawing/2014/main" id="{F2CAFB25-FE87-49A1-8878-846B7FCE641A}"/>
              </a:ext>
            </a:extLst>
          </p:cNvPr>
          <p:cNvSpPr>
            <a:spLocks noGrp="1"/>
          </p:cNvSpPr>
          <p:nvPr>
            <p:ph sz="half" idx="1"/>
          </p:nvPr>
        </p:nvSpPr>
        <p:spPr>
          <a:xfrm>
            <a:off x="838200" y="1419726"/>
            <a:ext cx="5181600" cy="4580021"/>
          </a:xfrm>
        </p:spPr>
        <p:txBody>
          <a:bodyPr>
            <a:normAutofit fontScale="70000" lnSpcReduction="20000"/>
          </a:bodyPr>
          <a:lstStyle/>
          <a:p>
            <a:r>
              <a:rPr lang="nl-NL" dirty="0"/>
              <a:t>Nog te vertalen strings in </a:t>
            </a:r>
            <a:r>
              <a:rPr lang="nl-NL" dirty="0" err="1"/>
              <a:t>Transifex</a:t>
            </a:r>
            <a:r>
              <a:rPr lang="nl-NL" dirty="0"/>
              <a:t>:</a:t>
            </a:r>
          </a:p>
          <a:p>
            <a:pPr lvl="1"/>
            <a:r>
              <a:rPr lang="nl-NL" dirty="0"/>
              <a:t>Scratch Help: 1 string (+ 20 te reviewen)</a:t>
            </a:r>
          </a:p>
          <a:p>
            <a:pPr lvl="1"/>
            <a:r>
              <a:rPr lang="nl-NL" dirty="0"/>
              <a:t>Er is nu een Style Guide voor vertaling naar Nederlands:</a:t>
            </a:r>
            <a:br>
              <a:rPr lang="nl-NL" dirty="0"/>
            </a:br>
            <a:r>
              <a:rPr lang="nl-NL" dirty="0">
                <a:hlinkClick r:id="rId2"/>
              </a:rPr>
              <a:t>https://github.com/hansdejongehv/Scratch-Cards-Temp/tree/master/Scratch%20style%20guide%20for%20Dutch</a:t>
            </a:r>
            <a:r>
              <a:rPr lang="nl-NL" dirty="0"/>
              <a:t> </a:t>
            </a:r>
          </a:p>
          <a:p>
            <a:r>
              <a:rPr lang="nl-NL" dirty="0"/>
              <a:t>Status van Scratch Cards</a:t>
            </a:r>
          </a:p>
          <a:p>
            <a:pPr lvl="1"/>
            <a:r>
              <a:rPr lang="nl-NL" dirty="0"/>
              <a:t>5 kaarten gereed (sinds begin 2019)</a:t>
            </a:r>
          </a:p>
          <a:p>
            <a:pPr lvl="1"/>
            <a:r>
              <a:rPr lang="nl-NL" dirty="0"/>
              <a:t>1 extra is klaar (juni 2020)</a:t>
            </a:r>
          </a:p>
          <a:p>
            <a:pPr lvl="1"/>
            <a:r>
              <a:rPr lang="nl-NL" dirty="0"/>
              <a:t>Vertaling van de meeste andere gedaan</a:t>
            </a:r>
          </a:p>
          <a:p>
            <a:pPr lvl="1"/>
            <a:r>
              <a:rPr lang="nl-NL" dirty="0"/>
              <a:t>Voorbereiding voor de productie van de rest bijna klaar</a:t>
            </a:r>
          </a:p>
          <a:p>
            <a:pPr lvl="1"/>
            <a:r>
              <a:rPr lang="nl-NL" dirty="0"/>
              <a:t>Laat weten als je potentieel interesse hebt in kaarten op papier. </a:t>
            </a:r>
          </a:p>
          <a:p>
            <a:pPr lvl="2"/>
            <a:r>
              <a:rPr lang="nl-NL" dirty="0"/>
              <a:t>Maar LET OP: zie volgende slide</a:t>
            </a:r>
          </a:p>
          <a:p>
            <a:r>
              <a:rPr lang="nl-NL" dirty="0"/>
              <a:t>Scratch </a:t>
            </a:r>
            <a:r>
              <a:rPr lang="nl-NL" dirty="0" err="1"/>
              <a:t>micro:bit</a:t>
            </a:r>
            <a:r>
              <a:rPr lang="nl-NL" dirty="0"/>
              <a:t> kaarten:</a:t>
            </a:r>
          </a:p>
          <a:p>
            <a:pPr lvl="1"/>
            <a:r>
              <a:rPr lang="nl-NL" dirty="0"/>
              <a:t>Compleet vertaald en beschikbaar</a:t>
            </a:r>
          </a:p>
        </p:txBody>
      </p:sp>
      <p:sp>
        <p:nvSpPr>
          <p:cNvPr id="7" name="Tijdelijke aanduiding voor inhoud 6">
            <a:extLst>
              <a:ext uri="{FF2B5EF4-FFF2-40B4-BE49-F238E27FC236}">
                <a16:creationId xmlns:a16="http://schemas.microsoft.com/office/drawing/2014/main" id="{3E82FC54-F602-417E-8F91-26229F5ADF49}"/>
              </a:ext>
            </a:extLst>
          </p:cNvPr>
          <p:cNvSpPr>
            <a:spLocks noGrp="1"/>
          </p:cNvSpPr>
          <p:nvPr>
            <p:ph sz="half" idx="2"/>
          </p:nvPr>
        </p:nvSpPr>
        <p:spPr>
          <a:xfrm>
            <a:off x="6172200" y="1419726"/>
            <a:ext cx="5181600" cy="4580021"/>
          </a:xfrm>
        </p:spPr>
        <p:txBody>
          <a:bodyPr>
            <a:normAutofit fontScale="70000" lnSpcReduction="20000"/>
          </a:bodyPr>
          <a:lstStyle/>
          <a:p>
            <a:r>
              <a:rPr lang="nl-NL" dirty="0"/>
              <a:t>Scratch 3.0 Video’s</a:t>
            </a:r>
          </a:p>
          <a:p>
            <a:pPr lvl="1"/>
            <a:r>
              <a:rPr lang="nl-NL" dirty="0"/>
              <a:t>We mogen als eerste taal zonder het resourceteam video’s gaan overzetten naar Nederlands</a:t>
            </a:r>
          </a:p>
          <a:p>
            <a:pPr lvl="2"/>
            <a:r>
              <a:rPr lang="nl-NL" dirty="0"/>
              <a:t>Voorlopig alleen de introductie video</a:t>
            </a:r>
          </a:p>
          <a:p>
            <a:pPr lvl="2"/>
            <a:r>
              <a:rPr lang="nl-NL" dirty="0"/>
              <a:t>Materiaal is binnen</a:t>
            </a:r>
          </a:p>
          <a:p>
            <a:pPr lvl="2"/>
            <a:r>
              <a:rPr lang="nl-NL" dirty="0"/>
              <a:t>Jolien, Simone en Hans willen wel stem zijn </a:t>
            </a:r>
          </a:p>
          <a:p>
            <a:r>
              <a:rPr lang="nl-NL" dirty="0"/>
              <a:t>Huidig vertaalteam</a:t>
            </a:r>
          </a:p>
          <a:p>
            <a:pPr lvl="1"/>
            <a:r>
              <a:rPr lang="nl-NL" dirty="0" err="1"/>
              <a:t>Reviewers</a:t>
            </a:r>
            <a:r>
              <a:rPr lang="nl-NL" dirty="0"/>
              <a:t>: </a:t>
            </a:r>
            <a:br>
              <a:rPr lang="nl-NL" dirty="0"/>
            </a:br>
            <a:r>
              <a:rPr lang="nl-NL" dirty="0"/>
              <a:t>Joek, Cobie, Chris, Hans</a:t>
            </a:r>
          </a:p>
          <a:p>
            <a:pPr lvl="1"/>
            <a:r>
              <a:rPr lang="nl-NL" dirty="0"/>
              <a:t>20 andere vertalers, waarvan slechts 4 soms actief (en dan flink):</a:t>
            </a:r>
            <a:br>
              <a:rPr lang="nl-NL" dirty="0"/>
            </a:br>
            <a:r>
              <a:rPr lang="nl-NL" dirty="0"/>
              <a:t>Brecht Willems, Quinten </a:t>
            </a:r>
            <a:r>
              <a:rPr lang="nl-NL" dirty="0" err="1"/>
              <a:t>Althues</a:t>
            </a:r>
            <a:r>
              <a:rPr lang="nl-NL" dirty="0"/>
              <a:t>, </a:t>
            </a:r>
            <a:r>
              <a:rPr lang="nl-NL" dirty="0" err="1"/>
              <a:t>Rikko</a:t>
            </a:r>
            <a:r>
              <a:rPr lang="nl-NL" dirty="0"/>
              <a:t> Fransen, Jolien Oomens</a:t>
            </a:r>
          </a:p>
          <a:p>
            <a:r>
              <a:rPr lang="nl-NL" dirty="0">
                <a:solidFill>
                  <a:srgbClr val="FF0000"/>
                </a:solidFill>
              </a:rPr>
              <a:t>Wil nog iemand meedoen?</a:t>
            </a:r>
          </a:p>
          <a:p>
            <a:pPr lvl="1"/>
            <a:r>
              <a:rPr lang="nl-NL" dirty="0"/>
              <a:t>1 uur per maand helpt al.</a:t>
            </a:r>
          </a:p>
          <a:p>
            <a:pPr lvl="1"/>
            <a:r>
              <a:rPr lang="nl-NL" dirty="0"/>
              <a:t>Reactie naar Hans</a:t>
            </a:r>
          </a:p>
        </p:txBody>
      </p:sp>
      <p:sp>
        <p:nvSpPr>
          <p:cNvPr id="4" name="Tijdelijke aanduiding voor datum 3">
            <a:extLst>
              <a:ext uri="{FF2B5EF4-FFF2-40B4-BE49-F238E27FC236}">
                <a16:creationId xmlns:a16="http://schemas.microsoft.com/office/drawing/2014/main" id="{099891B6-F7BB-4E9C-8973-67C136E4A49F}"/>
              </a:ext>
            </a:extLst>
          </p:cNvPr>
          <p:cNvSpPr>
            <a:spLocks noGrp="1"/>
          </p:cNvSpPr>
          <p:nvPr>
            <p:ph type="dt" sz="half" idx="10"/>
          </p:nvPr>
        </p:nvSpPr>
        <p:spPr/>
        <p:txBody>
          <a:bodyPr/>
          <a:lstStyle/>
          <a:p>
            <a:fld id="{BFA35E0E-7D89-4702-B7B0-36887E84FB68}" type="datetime1">
              <a:rPr lang="nl-NL" smtClean="0"/>
              <a:t>1-7-2020</a:t>
            </a:fld>
            <a:endParaRPr lang="nl-NL"/>
          </a:p>
        </p:txBody>
      </p:sp>
      <p:sp>
        <p:nvSpPr>
          <p:cNvPr id="5" name="Tijdelijke aanduiding voor voettekst 4">
            <a:extLst>
              <a:ext uri="{FF2B5EF4-FFF2-40B4-BE49-F238E27FC236}">
                <a16:creationId xmlns:a16="http://schemas.microsoft.com/office/drawing/2014/main" id="{A9C31158-10FD-4C8A-BA0A-584E236537B1}"/>
              </a:ext>
            </a:extLst>
          </p:cNvPr>
          <p:cNvSpPr>
            <a:spLocks noGrp="1"/>
          </p:cNvSpPr>
          <p:nvPr>
            <p:ph type="ftr" sz="quarter" idx="11"/>
          </p:nvPr>
        </p:nvSpPr>
        <p:spPr/>
        <p:txBody>
          <a:bodyPr/>
          <a:lstStyle/>
          <a:p>
            <a:r>
              <a:rPr lang="en-US" dirty="0"/>
              <a:t>NL Scratch Educators Meetup 3 </a:t>
            </a:r>
            <a:r>
              <a:rPr lang="en-US" dirty="0" err="1"/>
              <a:t>juli</a:t>
            </a:r>
            <a:r>
              <a:rPr lang="en-US" dirty="0"/>
              <a:t> 2020</a:t>
            </a:r>
            <a:endParaRPr lang="nl-NL" dirty="0"/>
          </a:p>
        </p:txBody>
      </p:sp>
      <p:sp>
        <p:nvSpPr>
          <p:cNvPr id="6" name="Tijdelijke aanduiding voor dianummer 5">
            <a:extLst>
              <a:ext uri="{FF2B5EF4-FFF2-40B4-BE49-F238E27FC236}">
                <a16:creationId xmlns:a16="http://schemas.microsoft.com/office/drawing/2014/main" id="{07801D7C-F6F1-45DE-B23D-2414481A5E18}"/>
              </a:ext>
            </a:extLst>
          </p:cNvPr>
          <p:cNvSpPr>
            <a:spLocks noGrp="1"/>
          </p:cNvSpPr>
          <p:nvPr>
            <p:ph type="sldNum" sz="quarter" idx="12"/>
          </p:nvPr>
        </p:nvSpPr>
        <p:spPr/>
        <p:txBody>
          <a:bodyPr/>
          <a:lstStyle/>
          <a:p>
            <a:fld id="{8DB34BD8-0D71-41A8-B6C8-B1ABB7498D6B}" type="slidenum">
              <a:rPr lang="nl-NL" smtClean="0"/>
              <a:t>10</a:t>
            </a:fld>
            <a:endParaRPr lang="nl-NL"/>
          </a:p>
        </p:txBody>
      </p:sp>
    </p:spTree>
    <p:extLst>
      <p:ext uri="{BB962C8B-B14F-4D97-AF65-F5344CB8AC3E}">
        <p14:creationId xmlns:p14="http://schemas.microsoft.com/office/powerpoint/2010/main" val="1825149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F150CC3-1E76-4367-95C5-0F2E7003F451}"/>
              </a:ext>
            </a:extLst>
          </p:cNvPr>
          <p:cNvSpPr>
            <a:spLocks noGrp="1"/>
          </p:cNvSpPr>
          <p:nvPr>
            <p:ph type="title"/>
          </p:nvPr>
        </p:nvSpPr>
        <p:spPr/>
        <p:txBody>
          <a:bodyPr/>
          <a:lstStyle/>
          <a:p>
            <a:r>
              <a:rPr lang="nl-NL" dirty="0"/>
              <a:t>LET OP: Vertaling van Scratch objecten</a:t>
            </a:r>
          </a:p>
        </p:txBody>
      </p:sp>
      <p:sp>
        <p:nvSpPr>
          <p:cNvPr id="9" name="Content Placeholder 8">
            <a:extLst>
              <a:ext uri="{FF2B5EF4-FFF2-40B4-BE49-F238E27FC236}">
                <a16:creationId xmlns:a16="http://schemas.microsoft.com/office/drawing/2014/main" id="{A67CBE0E-3FFF-4539-A7D1-707E2C9BC502}"/>
              </a:ext>
            </a:extLst>
          </p:cNvPr>
          <p:cNvSpPr>
            <a:spLocks noGrp="1"/>
          </p:cNvSpPr>
          <p:nvPr>
            <p:ph idx="1"/>
          </p:nvPr>
        </p:nvSpPr>
        <p:spPr/>
        <p:txBody>
          <a:bodyPr>
            <a:normAutofit fontScale="62500" lnSpcReduction="20000"/>
          </a:bodyPr>
          <a:lstStyle/>
          <a:p>
            <a:r>
              <a:rPr lang="nl-NL" dirty="0"/>
              <a:t>Er wordt gesproken door het Scratch team over het vertaalbaar maken van Scratch objecten.</a:t>
            </a:r>
          </a:p>
          <a:p>
            <a:pPr lvl="1"/>
            <a:r>
              <a:rPr lang="nl-NL" dirty="0"/>
              <a:t>B.v. Apple wordt Appel</a:t>
            </a:r>
          </a:p>
          <a:p>
            <a:r>
              <a:rPr lang="nl-NL" dirty="0"/>
              <a:t>Dit betekent dat na de vertaling al het lesmateriaal dat screenshots bevat moet worden bijgewerkt.</a:t>
            </a:r>
          </a:p>
          <a:p>
            <a:r>
              <a:rPr lang="nl-NL" dirty="0"/>
              <a:t>Tijdstip: onbekend, maar suggestie is eind van dit jaar. Reken op ergens in 2021 dat de vertaling actueel wordt</a:t>
            </a:r>
          </a:p>
          <a:p>
            <a:r>
              <a:rPr lang="nl-NL" dirty="0"/>
              <a:t>Hoe gaan we er mee om als Nederlands vertaalteam?</a:t>
            </a:r>
          </a:p>
          <a:p>
            <a:r>
              <a:rPr lang="nl-NL" dirty="0"/>
              <a:t>Voorstel:</a:t>
            </a:r>
          </a:p>
          <a:p>
            <a:pPr lvl="1"/>
            <a:r>
              <a:rPr lang="nl-NL" dirty="0"/>
              <a:t>Zodra we een datum weten zullen we het communiceren:</a:t>
            </a:r>
          </a:p>
          <a:p>
            <a:pPr lvl="2"/>
            <a:r>
              <a:rPr lang="nl-NL" dirty="0"/>
              <a:t>NL Scratch </a:t>
            </a:r>
            <a:r>
              <a:rPr lang="nl-NL" dirty="0" err="1"/>
              <a:t>Educators</a:t>
            </a:r>
            <a:r>
              <a:rPr lang="nl-NL" dirty="0"/>
              <a:t> </a:t>
            </a:r>
            <a:r>
              <a:rPr lang="nl-NL" dirty="0" err="1"/>
              <a:t>Meetup</a:t>
            </a:r>
            <a:r>
              <a:rPr lang="nl-NL" dirty="0"/>
              <a:t>, scratchweb.nl?</a:t>
            </a:r>
          </a:p>
          <a:p>
            <a:pPr lvl="1"/>
            <a:r>
              <a:rPr lang="nl-NL" dirty="0"/>
              <a:t>Vertaling doen we zodra het mogelijk is – maar we wachten met review tot alles klaar is.</a:t>
            </a:r>
          </a:p>
          <a:p>
            <a:pPr lvl="1"/>
            <a:r>
              <a:rPr lang="nl-NL" dirty="0"/>
              <a:t>Dan proberen we het in een paar dagen te reviewen, zodat we in 1 keer om gaan.</a:t>
            </a:r>
          </a:p>
          <a:p>
            <a:pPr lvl="1"/>
            <a:r>
              <a:rPr lang="nl-NL" dirty="0"/>
              <a:t>Nadat er gepubliceerd is, doen we zo snel mogelijk (paar weken) een update van de Scratch Kaarten en Scratch Video. Kan niet eerder omdat screenshots pas gemaakt kunnen worden nadat de vertaling vrijgegeven is door het Scratch team.</a:t>
            </a:r>
          </a:p>
          <a:p>
            <a:r>
              <a:rPr lang="nl-NL" dirty="0"/>
              <a:t>Opmerkingen?</a:t>
            </a:r>
          </a:p>
        </p:txBody>
      </p:sp>
      <p:sp>
        <p:nvSpPr>
          <p:cNvPr id="5" name="Date Placeholder 4">
            <a:extLst>
              <a:ext uri="{FF2B5EF4-FFF2-40B4-BE49-F238E27FC236}">
                <a16:creationId xmlns:a16="http://schemas.microsoft.com/office/drawing/2014/main" id="{5EA27242-193C-40A1-8605-45460C8C4AD3}"/>
              </a:ext>
            </a:extLst>
          </p:cNvPr>
          <p:cNvSpPr>
            <a:spLocks noGrp="1"/>
          </p:cNvSpPr>
          <p:nvPr>
            <p:ph type="dt" sz="half" idx="10"/>
          </p:nvPr>
        </p:nvSpPr>
        <p:spPr/>
        <p:txBody>
          <a:bodyPr/>
          <a:lstStyle/>
          <a:p>
            <a:fld id="{A70355AB-ED69-478B-86A5-453F31E4B6D2}" type="datetime1">
              <a:rPr lang="nl-NL" smtClean="0"/>
              <a:t>1-7-2020</a:t>
            </a:fld>
            <a:endParaRPr lang="nl-NL"/>
          </a:p>
        </p:txBody>
      </p:sp>
      <p:sp>
        <p:nvSpPr>
          <p:cNvPr id="6" name="Footer Placeholder 5">
            <a:extLst>
              <a:ext uri="{FF2B5EF4-FFF2-40B4-BE49-F238E27FC236}">
                <a16:creationId xmlns:a16="http://schemas.microsoft.com/office/drawing/2014/main" id="{C3CDFD54-6CD6-4959-B05B-0F9C011D2486}"/>
              </a:ext>
            </a:extLst>
          </p:cNvPr>
          <p:cNvSpPr>
            <a:spLocks noGrp="1"/>
          </p:cNvSpPr>
          <p:nvPr>
            <p:ph type="ftr" sz="quarter" idx="11"/>
          </p:nvPr>
        </p:nvSpPr>
        <p:spPr/>
        <p:txBody>
          <a:bodyPr/>
          <a:lstStyle/>
          <a:p>
            <a:r>
              <a:rPr lang="en-US" dirty="0"/>
              <a:t>NL Scratch Educators Meetup 3 </a:t>
            </a:r>
            <a:r>
              <a:rPr lang="en-US" dirty="0" err="1"/>
              <a:t>juli</a:t>
            </a:r>
            <a:r>
              <a:rPr lang="en-US" dirty="0"/>
              <a:t> 2020</a:t>
            </a:r>
            <a:endParaRPr lang="nl-NL" dirty="0"/>
          </a:p>
        </p:txBody>
      </p:sp>
      <p:sp>
        <p:nvSpPr>
          <p:cNvPr id="7" name="Slide Number Placeholder 6">
            <a:extLst>
              <a:ext uri="{FF2B5EF4-FFF2-40B4-BE49-F238E27FC236}">
                <a16:creationId xmlns:a16="http://schemas.microsoft.com/office/drawing/2014/main" id="{9E8523F0-851B-44C5-860E-575E94CAB7C9}"/>
              </a:ext>
            </a:extLst>
          </p:cNvPr>
          <p:cNvSpPr>
            <a:spLocks noGrp="1"/>
          </p:cNvSpPr>
          <p:nvPr>
            <p:ph type="sldNum" sz="quarter" idx="12"/>
          </p:nvPr>
        </p:nvSpPr>
        <p:spPr/>
        <p:txBody>
          <a:bodyPr/>
          <a:lstStyle/>
          <a:p>
            <a:fld id="{8DB34BD8-0D71-41A8-B6C8-B1ABB7498D6B}" type="slidenum">
              <a:rPr lang="nl-NL" smtClean="0"/>
              <a:t>11</a:t>
            </a:fld>
            <a:endParaRPr lang="nl-NL"/>
          </a:p>
        </p:txBody>
      </p:sp>
    </p:spTree>
    <p:extLst>
      <p:ext uri="{BB962C8B-B14F-4D97-AF65-F5344CB8AC3E}">
        <p14:creationId xmlns:p14="http://schemas.microsoft.com/office/powerpoint/2010/main" val="2326725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E968761F-D9F2-4A47-B3F6-9DE5A4E2FC90}"/>
              </a:ext>
            </a:extLst>
          </p:cNvPr>
          <p:cNvSpPr>
            <a:spLocks noGrp="1"/>
          </p:cNvSpPr>
          <p:nvPr>
            <p:ph type="title"/>
          </p:nvPr>
        </p:nvSpPr>
        <p:spPr/>
        <p:txBody>
          <a:bodyPr/>
          <a:lstStyle/>
          <a:p>
            <a:r>
              <a:rPr lang="nl-NL" dirty="0" err="1"/>
              <a:t>CodeWeek</a:t>
            </a:r>
            <a:r>
              <a:rPr lang="nl-NL" dirty="0"/>
              <a:t> 2020 (Pauline)</a:t>
            </a:r>
          </a:p>
        </p:txBody>
      </p:sp>
      <p:sp>
        <p:nvSpPr>
          <p:cNvPr id="12" name="Tijdelijke aanduiding voor inhoud 11">
            <a:extLst>
              <a:ext uri="{FF2B5EF4-FFF2-40B4-BE49-F238E27FC236}">
                <a16:creationId xmlns:a16="http://schemas.microsoft.com/office/drawing/2014/main" id="{2A39D0D4-75A8-4C5A-8379-B57EE166AE66}"/>
              </a:ext>
            </a:extLst>
          </p:cNvPr>
          <p:cNvSpPr>
            <a:spLocks noGrp="1"/>
          </p:cNvSpPr>
          <p:nvPr>
            <p:ph idx="1"/>
          </p:nvPr>
        </p:nvSpPr>
        <p:spPr/>
        <p:txBody>
          <a:bodyPr/>
          <a:lstStyle/>
          <a:p>
            <a:endParaRPr lang="nl-NL" dirty="0"/>
          </a:p>
        </p:txBody>
      </p:sp>
      <p:sp>
        <p:nvSpPr>
          <p:cNvPr id="5" name="Tijdelijke aanduiding voor datum 4">
            <a:extLst>
              <a:ext uri="{FF2B5EF4-FFF2-40B4-BE49-F238E27FC236}">
                <a16:creationId xmlns:a16="http://schemas.microsoft.com/office/drawing/2014/main" id="{D2D9F65A-449C-4529-BD09-5E1A68FEBBD3}"/>
              </a:ext>
            </a:extLst>
          </p:cNvPr>
          <p:cNvSpPr>
            <a:spLocks noGrp="1"/>
          </p:cNvSpPr>
          <p:nvPr>
            <p:ph type="dt" sz="half" idx="10"/>
          </p:nvPr>
        </p:nvSpPr>
        <p:spPr/>
        <p:txBody>
          <a:bodyPr/>
          <a:lstStyle/>
          <a:p>
            <a:fld id="{A70355AB-ED69-478B-86A5-453F31E4B6D2}" type="datetime1">
              <a:rPr lang="nl-NL" smtClean="0"/>
              <a:t>1-7-2020</a:t>
            </a:fld>
            <a:endParaRPr lang="nl-NL"/>
          </a:p>
        </p:txBody>
      </p:sp>
      <p:sp>
        <p:nvSpPr>
          <p:cNvPr id="6" name="Tijdelijke aanduiding voor voettekst 5">
            <a:extLst>
              <a:ext uri="{FF2B5EF4-FFF2-40B4-BE49-F238E27FC236}">
                <a16:creationId xmlns:a16="http://schemas.microsoft.com/office/drawing/2014/main" id="{A9BC73B1-7756-40A3-B772-E7D68BA65415}"/>
              </a:ext>
            </a:extLst>
          </p:cNvPr>
          <p:cNvSpPr>
            <a:spLocks noGrp="1"/>
          </p:cNvSpPr>
          <p:nvPr>
            <p:ph type="ftr" sz="quarter" idx="11"/>
          </p:nvPr>
        </p:nvSpPr>
        <p:spPr/>
        <p:txBody>
          <a:bodyPr/>
          <a:lstStyle/>
          <a:p>
            <a:r>
              <a:rPr lang="en-US" dirty="0"/>
              <a:t>NL Scratch Educators Meetup 3 </a:t>
            </a:r>
            <a:r>
              <a:rPr lang="en-US" dirty="0" err="1"/>
              <a:t>juli</a:t>
            </a:r>
            <a:r>
              <a:rPr lang="en-US" dirty="0"/>
              <a:t> 2020</a:t>
            </a:r>
            <a:endParaRPr lang="nl-NL" dirty="0"/>
          </a:p>
        </p:txBody>
      </p:sp>
      <p:sp>
        <p:nvSpPr>
          <p:cNvPr id="7" name="Tijdelijke aanduiding voor dianummer 6">
            <a:extLst>
              <a:ext uri="{FF2B5EF4-FFF2-40B4-BE49-F238E27FC236}">
                <a16:creationId xmlns:a16="http://schemas.microsoft.com/office/drawing/2014/main" id="{48821E45-35C8-4A87-8EB2-51D46607CF5A}"/>
              </a:ext>
            </a:extLst>
          </p:cNvPr>
          <p:cNvSpPr>
            <a:spLocks noGrp="1"/>
          </p:cNvSpPr>
          <p:nvPr>
            <p:ph type="sldNum" sz="quarter" idx="12"/>
          </p:nvPr>
        </p:nvSpPr>
        <p:spPr/>
        <p:txBody>
          <a:bodyPr/>
          <a:lstStyle/>
          <a:p>
            <a:fld id="{8DB34BD8-0D71-41A8-B6C8-B1ABB7498D6B}" type="slidenum">
              <a:rPr lang="nl-NL" smtClean="0"/>
              <a:t>12</a:t>
            </a:fld>
            <a:endParaRPr lang="nl-NL"/>
          </a:p>
        </p:txBody>
      </p:sp>
    </p:spTree>
    <p:extLst>
      <p:ext uri="{BB962C8B-B14F-4D97-AF65-F5344CB8AC3E}">
        <p14:creationId xmlns:p14="http://schemas.microsoft.com/office/powerpoint/2010/main" val="1146057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E968761F-D9F2-4A47-B3F6-9DE5A4E2FC90}"/>
              </a:ext>
            </a:extLst>
          </p:cNvPr>
          <p:cNvSpPr>
            <a:spLocks noGrp="1"/>
          </p:cNvSpPr>
          <p:nvPr>
            <p:ph type="title"/>
          </p:nvPr>
        </p:nvSpPr>
        <p:spPr/>
        <p:txBody>
          <a:bodyPr/>
          <a:lstStyle/>
          <a:p>
            <a:r>
              <a:rPr lang="nl-NL" dirty="0"/>
              <a:t>Eindhoven Maker Faire</a:t>
            </a:r>
          </a:p>
        </p:txBody>
      </p:sp>
      <p:sp>
        <p:nvSpPr>
          <p:cNvPr id="12" name="Tijdelijke aanduiding voor inhoud 11">
            <a:extLst>
              <a:ext uri="{FF2B5EF4-FFF2-40B4-BE49-F238E27FC236}">
                <a16:creationId xmlns:a16="http://schemas.microsoft.com/office/drawing/2014/main" id="{2A39D0D4-75A8-4C5A-8379-B57EE166AE66}"/>
              </a:ext>
            </a:extLst>
          </p:cNvPr>
          <p:cNvSpPr>
            <a:spLocks noGrp="1"/>
          </p:cNvSpPr>
          <p:nvPr>
            <p:ph idx="1"/>
          </p:nvPr>
        </p:nvSpPr>
        <p:spPr/>
        <p:txBody>
          <a:bodyPr>
            <a:normAutofit fontScale="92500" lnSpcReduction="20000"/>
          </a:bodyPr>
          <a:lstStyle/>
          <a:p>
            <a:r>
              <a:rPr lang="nl-NL" dirty="0"/>
              <a:t>Heeft iemand nieuwe plannen?</a:t>
            </a:r>
          </a:p>
          <a:p>
            <a:r>
              <a:rPr lang="nl-NL" b="1" dirty="0"/>
              <a:t>Eindhoven Maker Faire onderzoekt momenteel de mogelijkheden van een online én fysiek programma in september</a:t>
            </a:r>
          </a:p>
          <a:p>
            <a:pPr lvl="1"/>
            <a:r>
              <a:rPr lang="nl-NL" dirty="0">
                <a:effectLst/>
              </a:rPr>
              <a:t>Een Maker Faire zoals we dat gewend zijn met 15.000 bezoekers in het Klokgebouw is onder deze omstandigheden uiteraard niet haalbaar, waardoor we ons nu richten op een compacte versie van het evenement met een kleiner aantal projecten en een beperkt aantal bezoekers. Op dit moment onderzoeken we op welke manieren we onze bezoekers én makers op een veilige manier toch kunnen laten genieten van de Eindhoven Maker Faire op 26 en 27 september, rekening houdend met de richtlijnen van het RIVM. Binnenkort hopen we jullie meer te kunnen vertellen over de getroffen maatregelen en consequenties hiervan.</a:t>
            </a:r>
          </a:p>
          <a:p>
            <a:endParaRPr lang="nl-NL" dirty="0"/>
          </a:p>
          <a:p>
            <a:pPr lvl="1"/>
            <a:r>
              <a:rPr lang="nl-NL" dirty="0">
                <a:effectLst/>
              </a:rPr>
              <a:t>Makers kunnen zich tot en met </a:t>
            </a:r>
            <a:r>
              <a:rPr lang="nl-NL" b="1" dirty="0">
                <a:effectLst/>
              </a:rPr>
              <a:t>31 juli 2020 </a:t>
            </a:r>
            <a:r>
              <a:rPr lang="nl-NL" dirty="0">
                <a:effectLst/>
              </a:rPr>
              <a:t>aanmelden om mee te doen aan het fysieke programma in het Klokgebouw.</a:t>
            </a:r>
          </a:p>
          <a:p>
            <a:pPr lvl="1"/>
            <a:endParaRPr lang="nl-NL" dirty="0">
              <a:effectLst/>
            </a:endParaRPr>
          </a:p>
          <a:p>
            <a:endParaRPr lang="nl-NL" dirty="0"/>
          </a:p>
        </p:txBody>
      </p:sp>
      <p:sp>
        <p:nvSpPr>
          <p:cNvPr id="5" name="Tijdelijke aanduiding voor datum 4">
            <a:extLst>
              <a:ext uri="{FF2B5EF4-FFF2-40B4-BE49-F238E27FC236}">
                <a16:creationId xmlns:a16="http://schemas.microsoft.com/office/drawing/2014/main" id="{D2D9F65A-449C-4529-BD09-5E1A68FEBBD3}"/>
              </a:ext>
            </a:extLst>
          </p:cNvPr>
          <p:cNvSpPr>
            <a:spLocks noGrp="1"/>
          </p:cNvSpPr>
          <p:nvPr>
            <p:ph type="dt" sz="half" idx="10"/>
          </p:nvPr>
        </p:nvSpPr>
        <p:spPr/>
        <p:txBody>
          <a:bodyPr/>
          <a:lstStyle/>
          <a:p>
            <a:fld id="{A70355AB-ED69-478B-86A5-453F31E4B6D2}" type="datetime1">
              <a:rPr lang="nl-NL" smtClean="0"/>
              <a:t>2-7-2020</a:t>
            </a:fld>
            <a:endParaRPr lang="nl-NL"/>
          </a:p>
        </p:txBody>
      </p:sp>
      <p:sp>
        <p:nvSpPr>
          <p:cNvPr id="6" name="Tijdelijke aanduiding voor voettekst 5">
            <a:extLst>
              <a:ext uri="{FF2B5EF4-FFF2-40B4-BE49-F238E27FC236}">
                <a16:creationId xmlns:a16="http://schemas.microsoft.com/office/drawing/2014/main" id="{A9BC73B1-7756-40A3-B772-E7D68BA65415}"/>
              </a:ext>
            </a:extLst>
          </p:cNvPr>
          <p:cNvSpPr>
            <a:spLocks noGrp="1"/>
          </p:cNvSpPr>
          <p:nvPr>
            <p:ph type="ftr" sz="quarter" idx="11"/>
          </p:nvPr>
        </p:nvSpPr>
        <p:spPr/>
        <p:txBody>
          <a:bodyPr/>
          <a:lstStyle/>
          <a:p>
            <a:r>
              <a:rPr lang="en-US" dirty="0"/>
              <a:t>NL Scratch Educators Meetup 3 </a:t>
            </a:r>
            <a:r>
              <a:rPr lang="en-US" dirty="0" err="1"/>
              <a:t>juli</a:t>
            </a:r>
            <a:r>
              <a:rPr lang="en-US" dirty="0"/>
              <a:t> 2020</a:t>
            </a:r>
            <a:endParaRPr lang="nl-NL" dirty="0"/>
          </a:p>
        </p:txBody>
      </p:sp>
      <p:sp>
        <p:nvSpPr>
          <p:cNvPr id="7" name="Tijdelijke aanduiding voor dianummer 6">
            <a:extLst>
              <a:ext uri="{FF2B5EF4-FFF2-40B4-BE49-F238E27FC236}">
                <a16:creationId xmlns:a16="http://schemas.microsoft.com/office/drawing/2014/main" id="{48821E45-35C8-4A87-8EB2-51D46607CF5A}"/>
              </a:ext>
            </a:extLst>
          </p:cNvPr>
          <p:cNvSpPr>
            <a:spLocks noGrp="1"/>
          </p:cNvSpPr>
          <p:nvPr>
            <p:ph type="sldNum" sz="quarter" idx="12"/>
          </p:nvPr>
        </p:nvSpPr>
        <p:spPr/>
        <p:txBody>
          <a:bodyPr/>
          <a:lstStyle/>
          <a:p>
            <a:fld id="{8DB34BD8-0D71-41A8-B6C8-B1ABB7498D6B}" type="slidenum">
              <a:rPr lang="nl-NL" smtClean="0"/>
              <a:t>13</a:t>
            </a:fld>
            <a:endParaRPr lang="nl-NL"/>
          </a:p>
        </p:txBody>
      </p:sp>
    </p:spTree>
    <p:extLst>
      <p:ext uri="{BB962C8B-B14F-4D97-AF65-F5344CB8AC3E}">
        <p14:creationId xmlns:p14="http://schemas.microsoft.com/office/powerpoint/2010/main" val="2858455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E968761F-D9F2-4A47-B3F6-9DE5A4E2FC90}"/>
              </a:ext>
            </a:extLst>
          </p:cNvPr>
          <p:cNvSpPr>
            <a:spLocks noGrp="1"/>
          </p:cNvSpPr>
          <p:nvPr>
            <p:ph type="title"/>
          </p:nvPr>
        </p:nvSpPr>
        <p:spPr/>
        <p:txBody>
          <a:bodyPr/>
          <a:lstStyle/>
          <a:p>
            <a:r>
              <a:rPr lang="nl-NL" dirty="0" err="1"/>
              <a:t>Getting</a:t>
            </a:r>
            <a:r>
              <a:rPr lang="nl-NL" dirty="0"/>
              <a:t> </a:t>
            </a:r>
            <a:r>
              <a:rPr lang="nl-NL" dirty="0" err="1"/>
              <a:t>unstuck</a:t>
            </a:r>
            <a:r>
              <a:rPr lang="nl-NL" dirty="0"/>
              <a:t> (Cobie)</a:t>
            </a:r>
          </a:p>
        </p:txBody>
      </p:sp>
      <p:sp>
        <p:nvSpPr>
          <p:cNvPr id="12" name="Tijdelijke aanduiding voor inhoud 11">
            <a:extLst>
              <a:ext uri="{FF2B5EF4-FFF2-40B4-BE49-F238E27FC236}">
                <a16:creationId xmlns:a16="http://schemas.microsoft.com/office/drawing/2014/main" id="{2A39D0D4-75A8-4C5A-8379-B57EE166AE66}"/>
              </a:ext>
            </a:extLst>
          </p:cNvPr>
          <p:cNvSpPr>
            <a:spLocks noGrp="1"/>
          </p:cNvSpPr>
          <p:nvPr>
            <p:ph idx="1"/>
          </p:nvPr>
        </p:nvSpPr>
        <p:spPr/>
        <p:txBody>
          <a:bodyPr/>
          <a:lstStyle/>
          <a:p>
            <a:r>
              <a:rPr lang="nl-NL" dirty="0"/>
              <a:t>Zie </a:t>
            </a:r>
            <a:r>
              <a:rPr lang="nl-NL" dirty="0">
                <a:hlinkClick r:id="rId2"/>
              </a:rPr>
              <a:t>https://gettingunstuck.gse.harvard.edu/about.html</a:t>
            </a:r>
            <a:endParaRPr lang="nl-NL" dirty="0"/>
          </a:p>
          <a:p>
            <a:r>
              <a:rPr lang="nl-NL" dirty="0"/>
              <a:t>10 dagen van kleine programmeerpuzzels in Scratch</a:t>
            </a:r>
          </a:p>
          <a:p>
            <a:r>
              <a:rPr lang="nl-NL" dirty="0"/>
              <a:t>Van 6 tot 17 juli</a:t>
            </a:r>
          </a:p>
        </p:txBody>
      </p:sp>
      <p:sp>
        <p:nvSpPr>
          <p:cNvPr id="5" name="Tijdelijke aanduiding voor datum 4">
            <a:extLst>
              <a:ext uri="{FF2B5EF4-FFF2-40B4-BE49-F238E27FC236}">
                <a16:creationId xmlns:a16="http://schemas.microsoft.com/office/drawing/2014/main" id="{D2D9F65A-449C-4529-BD09-5E1A68FEBBD3}"/>
              </a:ext>
            </a:extLst>
          </p:cNvPr>
          <p:cNvSpPr>
            <a:spLocks noGrp="1"/>
          </p:cNvSpPr>
          <p:nvPr>
            <p:ph type="dt" sz="half" idx="10"/>
          </p:nvPr>
        </p:nvSpPr>
        <p:spPr/>
        <p:txBody>
          <a:bodyPr/>
          <a:lstStyle/>
          <a:p>
            <a:fld id="{A70355AB-ED69-478B-86A5-453F31E4B6D2}" type="datetime1">
              <a:rPr lang="nl-NL" smtClean="0"/>
              <a:t>3-7-2020</a:t>
            </a:fld>
            <a:endParaRPr lang="nl-NL"/>
          </a:p>
        </p:txBody>
      </p:sp>
      <p:sp>
        <p:nvSpPr>
          <p:cNvPr id="6" name="Tijdelijke aanduiding voor voettekst 5">
            <a:extLst>
              <a:ext uri="{FF2B5EF4-FFF2-40B4-BE49-F238E27FC236}">
                <a16:creationId xmlns:a16="http://schemas.microsoft.com/office/drawing/2014/main" id="{A9BC73B1-7756-40A3-B772-E7D68BA65415}"/>
              </a:ext>
            </a:extLst>
          </p:cNvPr>
          <p:cNvSpPr>
            <a:spLocks noGrp="1"/>
          </p:cNvSpPr>
          <p:nvPr>
            <p:ph type="ftr" sz="quarter" idx="11"/>
          </p:nvPr>
        </p:nvSpPr>
        <p:spPr/>
        <p:txBody>
          <a:bodyPr/>
          <a:lstStyle/>
          <a:p>
            <a:r>
              <a:rPr lang="en-US" dirty="0"/>
              <a:t>NL Scratch Educators Meetup 3 </a:t>
            </a:r>
            <a:r>
              <a:rPr lang="en-US" dirty="0" err="1"/>
              <a:t>juli</a:t>
            </a:r>
            <a:r>
              <a:rPr lang="en-US" dirty="0"/>
              <a:t> 2020</a:t>
            </a:r>
            <a:endParaRPr lang="nl-NL" dirty="0"/>
          </a:p>
        </p:txBody>
      </p:sp>
      <p:sp>
        <p:nvSpPr>
          <p:cNvPr id="7" name="Tijdelijke aanduiding voor dianummer 6">
            <a:extLst>
              <a:ext uri="{FF2B5EF4-FFF2-40B4-BE49-F238E27FC236}">
                <a16:creationId xmlns:a16="http://schemas.microsoft.com/office/drawing/2014/main" id="{48821E45-35C8-4A87-8EB2-51D46607CF5A}"/>
              </a:ext>
            </a:extLst>
          </p:cNvPr>
          <p:cNvSpPr>
            <a:spLocks noGrp="1"/>
          </p:cNvSpPr>
          <p:nvPr>
            <p:ph type="sldNum" sz="quarter" idx="12"/>
          </p:nvPr>
        </p:nvSpPr>
        <p:spPr/>
        <p:txBody>
          <a:bodyPr/>
          <a:lstStyle/>
          <a:p>
            <a:fld id="{8DB34BD8-0D71-41A8-B6C8-B1ABB7498D6B}" type="slidenum">
              <a:rPr lang="nl-NL" smtClean="0"/>
              <a:t>14</a:t>
            </a:fld>
            <a:endParaRPr lang="nl-NL"/>
          </a:p>
        </p:txBody>
      </p:sp>
    </p:spTree>
    <p:extLst>
      <p:ext uri="{BB962C8B-B14F-4D97-AF65-F5344CB8AC3E}">
        <p14:creationId xmlns:p14="http://schemas.microsoft.com/office/powerpoint/2010/main" val="3214302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04EAB1-3C4A-4661-A845-46D5E4814E84}"/>
              </a:ext>
            </a:extLst>
          </p:cNvPr>
          <p:cNvSpPr>
            <a:spLocks noGrp="1"/>
          </p:cNvSpPr>
          <p:nvPr>
            <p:ph type="title"/>
          </p:nvPr>
        </p:nvSpPr>
        <p:spPr/>
        <p:txBody>
          <a:bodyPr/>
          <a:lstStyle/>
          <a:p>
            <a:r>
              <a:rPr lang="nl-NL" dirty="0"/>
              <a:t>Rondje langs de deelnemers</a:t>
            </a:r>
          </a:p>
        </p:txBody>
      </p:sp>
      <p:sp>
        <p:nvSpPr>
          <p:cNvPr id="3" name="Tijdelijke aanduiding voor inhoud 2">
            <a:extLst>
              <a:ext uri="{FF2B5EF4-FFF2-40B4-BE49-F238E27FC236}">
                <a16:creationId xmlns:a16="http://schemas.microsoft.com/office/drawing/2014/main" id="{7FFB8793-DCEC-46F3-AA4A-8645BE128859}"/>
              </a:ext>
            </a:extLst>
          </p:cNvPr>
          <p:cNvSpPr>
            <a:spLocks noGrp="1"/>
          </p:cNvSpPr>
          <p:nvPr>
            <p:ph idx="1"/>
          </p:nvPr>
        </p:nvSpPr>
        <p:spPr/>
        <p:txBody>
          <a:bodyPr/>
          <a:lstStyle/>
          <a:p>
            <a:r>
              <a:rPr lang="nl-NL" dirty="0"/>
              <a:t>Wil je iets delen?</a:t>
            </a:r>
          </a:p>
          <a:p>
            <a:r>
              <a:rPr lang="nl-NL" dirty="0"/>
              <a:t>Waar heb je hulp bij nodig?</a:t>
            </a:r>
          </a:p>
        </p:txBody>
      </p:sp>
      <p:sp>
        <p:nvSpPr>
          <p:cNvPr id="4" name="Tijdelijke aanduiding voor datum 3">
            <a:extLst>
              <a:ext uri="{FF2B5EF4-FFF2-40B4-BE49-F238E27FC236}">
                <a16:creationId xmlns:a16="http://schemas.microsoft.com/office/drawing/2014/main" id="{400B9570-19B9-43DE-AE5D-FAFB576AE27C}"/>
              </a:ext>
            </a:extLst>
          </p:cNvPr>
          <p:cNvSpPr>
            <a:spLocks noGrp="1"/>
          </p:cNvSpPr>
          <p:nvPr>
            <p:ph type="dt" sz="half" idx="10"/>
          </p:nvPr>
        </p:nvSpPr>
        <p:spPr/>
        <p:txBody>
          <a:bodyPr/>
          <a:lstStyle/>
          <a:p>
            <a:fld id="{BFA35E0E-7D89-4702-B7B0-36887E84FB68}" type="datetime1">
              <a:rPr lang="nl-NL" smtClean="0"/>
              <a:t>1-7-2020</a:t>
            </a:fld>
            <a:endParaRPr lang="nl-NL"/>
          </a:p>
        </p:txBody>
      </p:sp>
      <p:sp>
        <p:nvSpPr>
          <p:cNvPr id="5" name="Tijdelijke aanduiding voor voettekst 4">
            <a:extLst>
              <a:ext uri="{FF2B5EF4-FFF2-40B4-BE49-F238E27FC236}">
                <a16:creationId xmlns:a16="http://schemas.microsoft.com/office/drawing/2014/main" id="{D454F7E7-B344-43A7-8B14-33AD085B6691}"/>
              </a:ext>
            </a:extLst>
          </p:cNvPr>
          <p:cNvSpPr>
            <a:spLocks noGrp="1"/>
          </p:cNvSpPr>
          <p:nvPr>
            <p:ph type="ftr" sz="quarter" idx="11"/>
          </p:nvPr>
        </p:nvSpPr>
        <p:spPr/>
        <p:txBody>
          <a:bodyPr/>
          <a:lstStyle/>
          <a:p>
            <a:r>
              <a:rPr lang="en-US" dirty="0"/>
              <a:t>NL Scratch Educators Meetup 3 </a:t>
            </a:r>
            <a:r>
              <a:rPr lang="en-US" dirty="0" err="1"/>
              <a:t>juli</a:t>
            </a:r>
            <a:r>
              <a:rPr lang="en-US" dirty="0"/>
              <a:t> 2020</a:t>
            </a:r>
            <a:endParaRPr lang="nl-NL" dirty="0"/>
          </a:p>
        </p:txBody>
      </p:sp>
      <p:sp>
        <p:nvSpPr>
          <p:cNvPr id="6" name="Tijdelijke aanduiding voor dianummer 5">
            <a:extLst>
              <a:ext uri="{FF2B5EF4-FFF2-40B4-BE49-F238E27FC236}">
                <a16:creationId xmlns:a16="http://schemas.microsoft.com/office/drawing/2014/main" id="{871E8261-228B-4A56-8249-D204D794312D}"/>
              </a:ext>
            </a:extLst>
          </p:cNvPr>
          <p:cNvSpPr>
            <a:spLocks noGrp="1"/>
          </p:cNvSpPr>
          <p:nvPr>
            <p:ph type="sldNum" sz="quarter" idx="12"/>
          </p:nvPr>
        </p:nvSpPr>
        <p:spPr/>
        <p:txBody>
          <a:bodyPr/>
          <a:lstStyle/>
          <a:p>
            <a:fld id="{8DB34BD8-0D71-41A8-B6C8-B1ABB7498D6B}" type="slidenum">
              <a:rPr lang="nl-NL" smtClean="0"/>
              <a:t>15</a:t>
            </a:fld>
            <a:endParaRPr lang="nl-NL"/>
          </a:p>
        </p:txBody>
      </p:sp>
    </p:spTree>
    <p:extLst>
      <p:ext uri="{BB962C8B-B14F-4D97-AF65-F5344CB8AC3E}">
        <p14:creationId xmlns:p14="http://schemas.microsoft.com/office/powerpoint/2010/main" val="960556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4CDF1C-E32D-4D10-AEF6-B9D20A5487BA}"/>
              </a:ext>
            </a:extLst>
          </p:cNvPr>
          <p:cNvSpPr>
            <a:spLocks noGrp="1"/>
          </p:cNvSpPr>
          <p:nvPr>
            <p:ph type="title"/>
          </p:nvPr>
        </p:nvSpPr>
        <p:spPr/>
        <p:txBody>
          <a:bodyPr/>
          <a:lstStyle/>
          <a:p>
            <a:r>
              <a:rPr lang="nl-NL" dirty="0"/>
              <a:t>Volgende </a:t>
            </a:r>
            <a:r>
              <a:rPr lang="nl-NL" dirty="0" err="1"/>
              <a:t>Meetup</a:t>
            </a:r>
            <a:endParaRPr lang="nl-NL" dirty="0"/>
          </a:p>
        </p:txBody>
      </p:sp>
      <p:sp>
        <p:nvSpPr>
          <p:cNvPr id="3" name="Tijdelijke aanduiding voor inhoud 2">
            <a:extLst>
              <a:ext uri="{FF2B5EF4-FFF2-40B4-BE49-F238E27FC236}">
                <a16:creationId xmlns:a16="http://schemas.microsoft.com/office/drawing/2014/main" id="{EEA9369C-9713-4C19-AED9-9B486C927E5B}"/>
              </a:ext>
            </a:extLst>
          </p:cNvPr>
          <p:cNvSpPr>
            <a:spLocks noGrp="1"/>
          </p:cNvSpPr>
          <p:nvPr>
            <p:ph idx="1"/>
          </p:nvPr>
        </p:nvSpPr>
        <p:spPr/>
        <p:txBody>
          <a:bodyPr/>
          <a:lstStyle/>
          <a:p>
            <a:r>
              <a:rPr lang="nl-NL" dirty="0"/>
              <a:t>Over hoeveel tijd?</a:t>
            </a:r>
          </a:p>
          <a:p>
            <a:r>
              <a:rPr lang="nl-NL" dirty="0"/>
              <a:t>Op locatie? Of zeker </a:t>
            </a:r>
            <a:r>
              <a:rPr lang="nl-NL" dirty="0" err="1"/>
              <a:t>on-line</a:t>
            </a:r>
            <a:r>
              <a:rPr lang="nl-NL" dirty="0"/>
              <a:t>?</a:t>
            </a:r>
          </a:p>
          <a:p>
            <a:r>
              <a:rPr lang="nl-NL" dirty="0"/>
              <a:t>Locatie: waar kunnen we met 10 tot 20 mensen samenkomen en 1,5 meter afstand bewaren?</a:t>
            </a:r>
          </a:p>
        </p:txBody>
      </p:sp>
      <p:sp>
        <p:nvSpPr>
          <p:cNvPr id="4" name="Tijdelijke aanduiding voor datum 3">
            <a:extLst>
              <a:ext uri="{FF2B5EF4-FFF2-40B4-BE49-F238E27FC236}">
                <a16:creationId xmlns:a16="http://schemas.microsoft.com/office/drawing/2014/main" id="{A74C87E7-0BD6-4580-9BF5-20AE932B167F}"/>
              </a:ext>
            </a:extLst>
          </p:cNvPr>
          <p:cNvSpPr>
            <a:spLocks noGrp="1"/>
          </p:cNvSpPr>
          <p:nvPr>
            <p:ph type="dt" sz="half" idx="10"/>
          </p:nvPr>
        </p:nvSpPr>
        <p:spPr/>
        <p:txBody>
          <a:bodyPr/>
          <a:lstStyle/>
          <a:p>
            <a:fld id="{BFA35E0E-7D89-4702-B7B0-36887E84FB68}" type="datetime1">
              <a:rPr lang="nl-NL" smtClean="0"/>
              <a:t>1-7-2020</a:t>
            </a:fld>
            <a:endParaRPr lang="nl-NL"/>
          </a:p>
        </p:txBody>
      </p:sp>
      <p:sp>
        <p:nvSpPr>
          <p:cNvPr id="5" name="Tijdelijke aanduiding voor voettekst 4">
            <a:extLst>
              <a:ext uri="{FF2B5EF4-FFF2-40B4-BE49-F238E27FC236}">
                <a16:creationId xmlns:a16="http://schemas.microsoft.com/office/drawing/2014/main" id="{DC4876FD-04F4-43A3-9880-4598B20666F9}"/>
              </a:ext>
            </a:extLst>
          </p:cNvPr>
          <p:cNvSpPr>
            <a:spLocks noGrp="1"/>
          </p:cNvSpPr>
          <p:nvPr>
            <p:ph type="ftr" sz="quarter" idx="11"/>
          </p:nvPr>
        </p:nvSpPr>
        <p:spPr/>
        <p:txBody>
          <a:bodyPr/>
          <a:lstStyle/>
          <a:p>
            <a:r>
              <a:rPr lang="en-US" dirty="0"/>
              <a:t>NL Scratch Educators Meetup 3 </a:t>
            </a:r>
            <a:r>
              <a:rPr lang="en-US" dirty="0" err="1"/>
              <a:t>juli</a:t>
            </a:r>
            <a:r>
              <a:rPr lang="en-US" dirty="0"/>
              <a:t> 2020</a:t>
            </a:r>
            <a:endParaRPr lang="nl-NL" dirty="0"/>
          </a:p>
        </p:txBody>
      </p:sp>
      <p:sp>
        <p:nvSpPr>
          <p:cNvPr id="6" name="Tijdelijke aanduiding voor dianummer 5">
            <a:extLst>
              <a:ext uri="{FF2B5EF4-FFF2-40B4-BE49-F238E27FC236}">
                <a16:creationId xmlns:a16="http://schemas.microsoft.com/office/drawing/2014/main" id="{09B5B2DE-384A-4B24-8814-C00338F3270B}"/>
              </a:ext>
            </a:extLst>
          </p:cNvPr>
          <p:cNvSpPr>
            <a:spLocks noGrp="1"/>
          </p:cNvSpPr>
          <p:nvPr>
            <p:ph type="sldNum" sz="quarter" idx="12"/>
          </p:nvPr>
        </p:nvSpPr>
        <p:spPr/>
        <p:txBody>
          <a:bodyPr/>
          <a:lstStyle/>
          <a:p>
            <a:fld id="{8DB34BD8-0D71-41A8-B6C8-B1ABB7498D6B}" type="slidenum">
              <a:rPr lang="nl-NL" smtClean="0"/>
              <a:t>16</a:t>
            </a:fld>
            <a:endParaRPr lang="nl-NL"/>
          </a:p>
        </p:txBody>
      </p:sp>
    </p:spTree>
    <p:extLst>
      <p:ext uri="{BB962C8B-B14F-4D97-AF65-F5344CB8AC3E}">
        <p14:creationId xmlns:p14="http://schemas.microsoft.com/office/powerpoint/2010/main" val="3281019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7E7EA-FFFA-4D46-8943-987E0CEB2B0D}"/>
              </a:ext>
            </a:extLst>
          </p:cNvPr>
          <p:cNvSpPr>
            <a:spLocks noGrp="1"/>
          </p:cNvSpPr>
          <p:nvPr>
            <p:ph type="title"/>
          </p:nvPr>
        </p:nvSpPr>
        <p:spPr/>
        <p:txBody>
          <a:bodyPr/>
          <a:lstStyle/>
          <a:p>
            <a:r>
              <a:rPr lang="nl-NL" dirty="0"/>
              <a:t>Diversen en afsluiting</a:t>
            </a:r>
          </a:p>
        </p:txBody>
      </p:sp>
      <p:sp>
        <p:nvSpPr>
          <p:cNvPr id="3" name="Tijdelijke aanduiding voor inhoud 2">
            <a:extLst>
              <a:ext uri="{FF2B5EF4-FFF2-40B4-BE49-F238E27FC236}">
                <a16:creationId xmlns:a16="http://schemas.microsoft.com/office/drawing/2014/main" id="{9317D8FF-C75D-478D-A178-DC96AEBD98FF}"/>
              </a:ext>
            </a:extLst>
          </p:cNvPr>
          <p:cNvSpPr>
            <a:spLocks noGrp="1"/>
          </p:cNvSpPr>
          <p:nvPr>
            <p:ph idx="1"/>
          </p:nvPr>
        </p:nvSpPr>
        <p:spPr/>
        <p:txBody>
          <a:bodyPr/>
          <a:lstStyle/>
          <a:p>
            <a:r>
              <a:rPr lang="nl-NL" dirty="0"/>
              <a:t>Was deze </a:t>
            </a:r>
            <a:r>
              <a:rPr lang="nl-NL" dirty="0" err="1"/>
              <a:t>Meetup</a:t>
            </a:r>
            <a:r>
              <a:rPr lang="nl-NL" dirty="0"/>
              <a:t> zinvol? </a:t>
            </a:r>
          </a:p>
          <a:p>
            <a:r>
              <a:rPr lang="nl-NL" dirty="0"/>
              <a:t>Waarom wel, waarom niet</a:t>
            </a:r>
          </a:p>
        </p:txBody>
      </p:sp>
      <p:sp>
        <p:nvSpPr>
          <p:cNvPr id="4" name="Tijdelijke aanduiding voor datum 3">
            <a:extLst>
              <a:ext uri="{FF2B5EF4-FFF2-40B4-BE49-F238E27FC236}">
                <a16:creationId xmlns:a16="http://schemas.microsoft.com/office/drawing/2014/main" id="{E47C69FE-835D-4ABC-AF93-626211851A79}"/>
              </a:ext>
            </a:extLst>
          </p:cNvPr>
          <p:cNvSpPr>
            <a:spLocks noGrp="1"/>
          </p:cNvSpPr>
          <p:nvPr>
            <p:ph type="dt" sz="half" idx="10"/>
          </p:nvPr>
        </p:nvSpPr>
        <p:spPr/>
        <p:txBody>
          <a:bodyPr/>
          <a:lstStyle/>
          <a:p>
            <a:fld id="{BFA35E0E-7D89-4702-B7B0-36887E84FB68}" type="datetime1">
              <a:rPr lang="nl-NL" smtClean="0"/>
              <a:t>1-7-2020</a:t>
            </a:fld>
            <a:endParaRPr lang="nl-NL"/>
          </a:p>
        </p:txBody>
      </p:sp>
      <p:sp>
        <p:nvSpPr>
          <p:cNvPr id="5" name="Tijdelijke aanduiding voor voettekst 4">
            <a:extLst>
              <a:ext uri="{FF2B5EF4-FFF2-40B4-BE49-F238E27FC236}">
                <a16:creationId xmlns:a16="http://schemas.microsoft.com/office/drawing/2014/main" id="{429EB4E7-0DAC-422A-BFD0-174488D6E9CA}"/>
              </a:ext>
            </a:extLst>
          </p:cNvPr>
          <p:cNvSpPr>
            <a:spLocks noGrp="1"/>
          </p:cNvSpPr>
          <p:nvPr>
            <p:ph type="ftr" sz="quarter" idx="11"/>
          </p:nvPr>
        </p:nvSpPr>
        <p:spPr/>
        <p:txBody>
          <a:bodyPr/>
          <a:lstStyle/>
          <a:p>
            <a:r>
              <a:rPr lang="en-US" dirty="0"/>
              <a:t>NL Scratch Educators Meetup 3 </a:t>
            </a:r>
            <a:r>
              <a:rPr lang="en-US" dirty="0" err="1"/>
              <a:t>juli</a:t>
            </a:r>
            <a:r>
              <a:rPr lang="en-US" dirty="0"/>
              <a:t> 2020</a:t>
            </a:r>
            <a:endParaRPr lang="nl-NL" dirty="0"/>
          </a:p>
        </p:txBody>
      </p:sp>
      <p:sp>
        <p:nvSpPr>
          <p:cNvPr id="6" name="Tijdelijke aanduiding voor dianummer 5">
            <a:extLst>
              <a:ext uri="{FF2B5EF4-FFF2-40B4-BE49-F238E27FC236}">
                <a16:creationId xmlns:a16="http://schemas.microsoft.com/office/drawing/2014/main" id="{02B4AE60-30D9-4188-A243-35B7958F0EC7}"/>
              </a:ext>
            </a:extLst>
          </p:cNvPr>
          <p:cNvSpPr>
            <a:spLocks noGrp="1"/>
          </p:cNvSpPr>
          <p:nvPr>
            <p:ph type="sldNum" sz="quarter" idx="12"/>
          </p:nvPr>
        </p:nvSpPr>
        <p:spPr/>
        <p:txBody>
          <a:bodyPr/>
          <a:lstStyle/>
          <a:p>
            <a:fld id="{8DB34BD8-0D71-41A8-B6C8-B1ABB7498D6B}" type="slidenum">
              <a:rPr lang="nl-NL" smtClean="0"/>
              <a:t>17</a:t>
            </a:fld>
            <a:endParaRPr lang="nl-NL"/>
          </a:p>
        </p:txBody>
      </p:sp>
    </p:spTree>
    <p:extLst>
      <p:ext uri="{BB962C8B-B14F-4D97-AF65-F5344CB8AC3E}">
        <p14:creationId xmlns:p14="http://schemas.microsoft.com/office/powerpoint/2010/main" val="1797210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04EAB1-3C4A-4661-A845-46D5E4814E84}"/>
              </a:ext>
            </a:extLst>
          </p:cNvPr>
          <p:cNvSpPr>
            <a:spLocks noGrp="1"/>
          </p:cNvSpPr>
          <p:nvPr>
            <p:ph type="title"/>
          </p:nvPr>
        </p:nvSpPr>
        <p:spPr/>
        <p:txBody>
          <a:bodyPr/>
          <a:lstStyle/>
          <a:p>
            <a:r>
              <a:rPr lang="nl-NL" dirty="0"/>
              <a:t>YouTube uitzending (Simone)</a:t>
            </a:r>
          </a:p>
        </p:txBody>
      </p:sp>
      <p:sp>
        <p:nvSpPr>
          <p:cNvPr id="3" name="Tijdelijke aanduiding voor inhoud 2">
            <a:extLst>
              <a:ext uri="{FF2B5EF4-FFF2-40B4-BE49-F238E27FC236}">
                <a16:creationId xmlns:a16="http://schemas.microsoft.com/office/drawing/2014/main" id="{7FFB8793-DCEC-46F3-AA4A-8645BE128859}"/>
              </a:ext>
            </a:extLst>
          </p:cNvPr>
          <p:cNvSpPr>
            <a:spLocks noGrp="1"/>
          </p:cNvSpPr>
          <p:nvPr>
            <p:ph idx="1"/>
          </p:nvPr>
        </p:nvSpPr>
        <p:spPr/>
        <p:txBody>
          <a:bodyPr>
            <a:normAutofit fontScale="77500" lnSpcReduction="20000"/>
          </a:bodyPr>
          <a:lstStyle/>
          <a:p>
            <a:r>
              <a:rPr lang="nl-NL" dirty="0" err="1"/>
              <a:t>Simone’s</a:t>
            </a:r>
            <a:r>
              <a:rPr lang="nl-NL" dirty="0"/>
              <a:t> leerlingen van de vrijdagavond verzorgen een live-uitzending</a:t>
            </a:r>
          </a:p>
          <a:p>
            <a:r>
              <a:rPr lang="nl-NL" dirty="0"/>
              <a:t>Start direct na de </a:t>
            </a:r>
            <a:r>
              <a:rPr lang="nl-NL" dirty="0" err="1"/>
              <a:t>Meetup</a:t>
            </a:r>
            <a:endParaRPr lang="nl-NL" dirty="0"/>
          </a:p>
          <a:p>
            <a:r>
              <a:rPr lang="nl-NL" dirty="0"/>
              <a:t>Duur: ca. 15 minuten </a:t>
            </a:r>
          </a:p>
          <a:p>
            <a:r>
              <a:rPr lang="nl-NL" dirty="0"/>
              <a:t>Rechtstreeks vanuit de locatie in Woerden</a:t>
            </a:r>
          </a:p>
          <a:p>
            <a:r>
              <a:rPr lang="nl-NL" dirty="0"/>
              <a:t>De leerlingen zouden het heel leuk vinden als jullie kijken. Je kunt tijdens de uitzending vragen stellen via de chat en op die manier meedoen aan de uitzending.</a:t>
            </a:r>
          </a:p>
          <a:p>
            <a:r>
              <a:rPr lang="nl-NL" dirty="0"/>
              <a:t>De leerlingen laten projecten zien die ze gemaakt hebben in Scratch en geven daar uitleg bij. Ook de animaties aan het begin en einde van de uitzending en tussen de items door zijn gemaakt in Scratch.</a:t>
            </a:r>
          </a:p>
          <a:p>
            <a:r>
              <a:rPr lang="nl-NL" dirty="0"/>
              <a:t>De live uitzending is te zien via het YouTube kanaal van </a:t>
            </a:r>
            <a:r>
              <a:rPr lang="nl-NL" dirty="0" err="1"/>
              <a:t>Cym</a:t>
            </a:r>
            <a:r>
              <a:rPr lang="nl-NL" dirty="0"/>
              <a:t> Crea </a:t>
            </a:r>
            <a:r>
              <a:rPr lang="nl-NL" dirty="0" err="1"/>
              <a:t>Computer:https</a:t>
            </a:r>
            <a:r>
              <a:rPr lang="nl-NL" dirty="0"/>
              <a:t>://www.youtube.com/channel/UCTQYn6gEctEPEipzIAITBNA</a:t>
            </a:r>
          </a:p>
          <a:p>
            <a:r>
              <a:rPr lang="nl-NL" dirty="0"/>
              <a:t>Simone zal de uitzending ook delen via deze Zoom </a:t>
            </a:r>
            <a:r>
              <a:rPr lang="nl-NL" dirty="0" err="1"/>
              <a:t>MeetUp</a:t>
            </a:r>
            <a:endParaRPr lang="nl-NL" dirty="0"/>
          </a:p>
        </p:txBody>
      </p:sp>
      <p:sp>
        <p:nvSpPr>
          <p:cNvPr id="4" name="Tijdelijke aanduiding voor datum 3">
            <a:extLst>
              <a:ext uri="{FF2B5EF4-FFF2-40B4-BE49-F238E27FC236}">
                <a16:creationId xmlns:a16="http://schemas.microsoft.com/office/drawing/2014/main" id="{400B9570-19B9-43DE-AE5D-FAFB576AE27C}"/>
              </a:ext>
            </a:extLst>
          </p:cNvPr>
          <p:cNvSpPr>
            <a:spLocks noGrp="1"/>
          </p:cNvSpPr>
          <p:nvPr>
            <p:ph type="dt" sz="half" idx="10"/>
          </p:nvPr>
        </p:nvSpPr>
        <p:spPr/>
        <p:txBody>
          <a:bodyPr/>
          <a:lstStyle/>
          <a:p>
            <a:fld id="{BFA35E0E-7D89-4702-B7B0-36887E84FB68}" type="datetime1">
              <a:rPr lang="nl-NL" smtClean="0"/>
              <a:t>3-7-2020</a:t>
            </a:fld>
            <a:endParaRPr lang="nl-NL"/>
          </a:p>
        </p:txBody>
      </p:sp>
      <p:sp>
        <p:nvSpPr>
          <p:cNvPr id="5" name="Tijdelijke aanduiding voor voettekst 4">
            <a:extLst>
              <a:ext uri="{FF2B5EF4-FFF2-40B4-BE49-F238E27FC236}">
                <a16:creationId xmlns:a16="http://schemas.microsoft.com/office/drawing/2014/main" id="{D454F7E7-B344-43A7-8B14-33AD085B6691}"/>
              </a:ext>
            </a:extLst>
          </p:cNvPr>
          <p:cNvSpPr>
            <a:spLocks noGrp="1"/>
          </p:cNvSpPr>
          <p:nvPr>
            <p:ph type="ftr" sz="quarter" idx="11"/>
          </p:nvPr>
        </p:nvSpPr>
        <p:spPr/>
        <p:txBody>
          <a:bodyPr/>
          <a:lstStyle/>
          <a:p>
            <a:r>
              <a:rPr lang="en-US" dirty="0"/>
              <a:t>NL Scratch Educators Meetup 3 </a:t>
            </a:r>
            <a:r>
              <a:rPr lang="en-US" dirty="0" err="1"/>
              <a:t>juli</a:t>
            </a:r>
            <a:r>
              <a:rPr lang="en-US" dirty="0"/>
              <a:t> 2020</a:t>
            </a:r>
            <a:endParaRPr lang="nl-NL" dirty="0"/>
          </a:p>
        </p:txBody>
      </p:sp>
      <p:sp>
        <p:nvSpPr>
          <p:cNvPr id="6" name="Tijdelijke aanduiding voor dianummer 5">
            <a:extLst>
              <a:ext uri="{FF2B5EF4-FFF2-40B4-BE49-F238E27FC236}">
                <a16:creationId xmlns:a16="http://schemas.microsoft.com/office/drawing/2014/main" id="{871E8261-228B-4A56-8249-D204D794312D}"/>
              </a:ext>
            </a:extLst>
          </p:cNvPr>
          <p:cNvSpPr>
            <a:spLocks noGrp="1"/>
          </p:cNvSpPr>
          <p:nvPr>
            <p:ph type="sldNum" sz="quarter" idx="12"/>
          </p:nvPr>
        </p:nvSpPr>
        <p:spPr/>
        <p:txBody>
          <a:bodyPr/>
          <a:lstStyle/>
          <a:p>
            <a:fld id="{8DB34BD8-0D71-41A8-B6C8-B1ABB7498D6B}" type="slidenum">
              <a:rPr lang="nl-NL" smtClean="0"/>
              <a:t>18</a:t>
            </a:fld>
            <a:endParaRPr lang="nl-NL"/>
          </a:p>
        </p:txBody>
      </p:sp>
    </p:spTree>
    <p:extLst>
      <p:ext uri="{BB962C8B-B14F-4D97-AF65-F5344CB8AC3E}">
        <p14:creationId xmlns:p14="http://schemas.microsoft.com/office/powerpoint/2010/main" val="4256098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888999BC-0A1E-4BB7-9457-0B6A873A5048}"/>
              </a:ext>
            </a:extLst>
          </p:cNvPr>
          <p:cNvSpPr>
            <a:spLocks noGrp="1"/>
          </p:cNvSpPr>
          <p:nvPr>
            <p:ph type="title"/>
          </p:nvPr>
        </p:nvSpPr>
        <p:spPr/>
        <p:txBody>
          <a:bodyPr/>
          <a:lstStyle/>
          <a:p>
            <a:r>
              <a:rPr lang="nl-NL" dirty="0"/>
              <a:t>14 Deelnemers</a:t>
            </a:r>
          </a:p>
        </p:txBody>
      </p:sp>
      <p:sp>
        <p:nvSpPr>
          <p:cNvPr id="5" name="Tijdelijke aanduiding voor inhoud 4">
            <a:extLst>
              <a:ext uri="{FF2B5EF4-FFF2-40B4-BE49-F238E27FC236}">
                <a16:creationId xmlns:a16="http://schemas.microsoft.com/office/drawing/2014/main" id="{15EEC34E-6838-4F46-B56E-322693DC0227}"/>
              </a:ext>
            </a:extLst>
          </p:cNvPr>
          <p:cNvSpPr>
            <a:spLocks noGrp="1"/>
          </p:cNvSpPr>
          <p:nvPr>
            <p:ph sz="half" idx="1"/>
          </p:nvPr>
        </p:nvSpPr>
        <p:spPr/>
        <p:txBody>
          <a:bodyPr>
            <a:normAutofit/>
          </a:bodyPr>
          <a:lstStyle/>
          <a:p>
            <a:r>
              <a:rPr lang="nl-NL" dirty="0" err="1"/>
              <a:t>AnneMieke</a:t>
            </a:r>
            <a:r>
              <a:rPr lang="nl-NL" dirty="0"/>
              <a:t> </a:t>
            </a:r>
            <a:r>
              <a:rPr lang="nl-NL" dirty="0" err="1"/>
              <a:t>Zaat</a:t>
            </a:r>
            <a:endParaRPr lang="nl-NL" dirty="0"/>
          </a:p>
          <a:p>
            <a:r>
              <a:rPr lang="nl-NL" dirty="0"/>
              <a:t>Anika </a:t>
            </a:r>
            <a:r>
              <a:rPr lang="nl-NL" dirty="0" err="1"/>
              <a:t>Embrechts</a:t>
            </a:r>
            <a:endParaRPr lang="nl-NL" dirty="0"/>
          </a:p>
          <a:p>
            <a:r>
              <a:rPr lang="nl-NL" dirty="0"/>
              <a:t>Carol Burgers</a:t>
            </a:r>
          </a:p>
          <a:p>
            <a:r>
              <a:rPr lang="nl-NL" dirty="0"/>
              <a:t>Cobie van de Ven </a:t>
            </a:r>
          </a:p>
          <a:p>
            <a:r>
              <a:rPr lang="nl-NL" dirty="0"/>
              <a:t>Erwin van der Ham</a:t>
            </a:r>
          </a:p>
          <a:p>
            <a:r>
              <a:rPr lang="nl-NL" dirty="0" err="1"/>
              <a:t>Garlon</a:t>
            </a:r>
            <a:r>
              <a:rPr lang="nl-NL" dirty="0"/>
              <a:t> </a:t>
            </a:r>
            <a:r>
              <a:rPr lang="nl-NL" dirty="0" err="1"/>
              <a:t>Hasham</a:t>
            </a:r>
            <a:endParaRPr lang="nl-NL" dirty="0"/>
          </a:p>
          <a:p>
            <a:r>
              <a:rPr lang="nl-NL" dirty="0"/>
              <a:t>Hans de Jong</a:t>
            </a:r>
          </a:p>
        </p:txBody>
      </p:sp>
      <p:sp>
        <p:nvSpPr>
          <p:cNvPr id="9" name="Tijdelijke aanduiding voor inhoud 8">
            <a:extLst>
              <a:ext uri="{FF2B5EF4-FFF2-40B4-BE49-F238E27FC236}">
                <a16:creationId xmlns:a16="http://schemas.microsoft.com/office/drawing/2014/main" id="{FBD66061-334A-4D6D-AADC-347EC2E7C285}"/>
              </a:ext>
            </a:extLst>
          </p:cNvPr>
          <p:cNvSpPr>
            <a:spLocks noGrp="1"/>
          </p:cNvSpPr>
          <p:nvPr>
            <p:ph sz="half" idx="2"/>
          </p:nvPr>
        </p:nvSpPr>
        <p:spPr/>
        <p:txBody>
          <a:bodyPr>
            <a:normAutofit/>
          </a:bodyPr>
          <a:lstStyle/>
          <a:p>
            <a:r>
              <a:rPr lang="nl-NL" dirty="0"/>
              <a:t>Joek van Montfort</a:t>
            </a:r>
          </a:p>
          <a:p>
            <a:r>
              <a:rPr lang="nl-NL" dirty="0"/>
              <a:t>John Houweling</a:t>
            </a:r>
          </a:p>
          <a:p>
            <a:r>
              <a:rPr lang="nl-NL" dirty="0"/>
              <a:t>Jolien Oomens</a:t>
            </a:r>
          </a:p>
          <a:p>
            <a:r>
              <a:rPr lang="nl-NL" dirty="0"/>
              <a:t>Pauline Maas</a:t>
            </a:r>
          </a:p>
          <a:p>
            <a:r>
              <a:rPr lang="nl-NL" dirty="0" err="1"/>
              <a:t>Rikko</a:t>
            </a:r>
            <a:r>
              <a:rPr lang="nl-NL" dirty="0"/>
              <a:t> Fransen</a:t>
            </a:r>
          </a:p>
          <a:p>
            <a:r>
              <a:rPr lang="nl-NL" dirty="0"/>
              <a:t>Rob van den Bogaard</a:t>
            </a:r>
          </a:p>
          <a:p>
            <a:r>
              <a:rPr lang="nl-NL" dirty="0"/>
              <a:t>Simone van </a:t>
            </a:r>
            <a:r>
              <a:rPr lang="nl-NL" dirty="0" err="1"/>
              <a:t>Groenenstein</a:t>
            </a:r>
            <a:endParaRPr lang="nl-NL" dirty="0"/>
          </a:p>
          <a:p>
            <a:endParaRPr lang="nl-NL" dirty="0"/>
          </a:p>
        </p:txBody>
      </p:sp>
      <p:sp>
        <p:nvSpPr>
          <p:cNvPr id="6" name="Tijdelijke aanduiding voor datum 5">
            <a:extLst>
              <a:ext uri="{FF2B5EF4-FFF2-40B4-BE49-F238E27FC236}">
                <a16:creationId xmlns:a16="http://schemas.microsoft.com/office/drawing/2014/main" id="{3F3FCB1E-99B2-4ABC-B6B0-8889AE18FB0C}"/>
              </a:ext>
            </a:extLst>
          </p:cNvPr>
          <p:cNvSpPr>
            <a:spLocks noGrp="1"/>
          </p:cNvSpPr>
          <p:nvPr>
            <p:ph type="dt" sz="half" idx="10"/>
          </p:nvPr>
        </p:nvSpPr>
        <p:spPr/>
        <p:txBody>
          <a:bodyPr/>
          <a:lstStyle/>
          <a:p>
            <a:fld id="{D4BEB96B-360B-4618-AE6F-94DDA1EF0D7D}" type="datetime1">
              <a:rPr lang="nl-NL" smtClean="0"/>
              <a:t>1-7-2020</a:t>
            </a:fld>
            <a:endParaRPr lang="nl-NL"/>
          </a:p>
        </p:txBody>
      </p:sp>
      <p:sp>
        <p:nvSpPr>
          <p:cNvPr id="8" name="Tijdelijke aanduiding voor voettekst 7">
            <a:extLst>
              <a:ext uri="{FF2B5EF4-FFF2-40B4-BE49-F238E27FC236}">
                <a16:creationId xmlns:a16="http://schemas.microsoft.com/office/drawing/2014/main" id="{22263ED0-D051-4DE9-9EAB-136994492943}"/>
              </a:ext>
            </a:extLst>
          </p:cNvPr>
          <p:cNvSpPr>
            <a:spLocks noGrp="1"/>
          </p:cNvSpPr>
          <p:nvPr>
            <p:ph type="ftr" sz="quarter" idx="11"/>
          </p:nvPr>
        </p:nvSpPr>
        <p:spPr/>
        <p:txBody>
          <a:bodyPr/>
          <a:lstStyle/>
          <a:p>
            <a:r>
              <a:rPr lang="en-US" dirty="0"/>
              <a:t>NL Scratch Educators Meetup 3 </a:t>
            </a:r>
            <a:r>
              <a:rPr lang="en-US" dirty="0" err="1"/>
              <a:t>juli</a:t>
            </a:r>
            <a:r>
              <a:rPr lang="en-US" dirty="0"/>
              <a:t> 2020</a:t>
            </a:r>
            <a:endParaRPr lang="nl-NL" dirty="0"/>
          </a:p>
        </p:txBody>
      </p:sp>
      <p:sp>
        <p:nvSpPr>
          <p:cNvPr id="7" name="Tijdelijke aanduiding voor dianummer 6">
            <a:extLst>
              <a:ext uri="{FF2B5EF4-FFF2-40B4-BE49-F238E27FC236}">
                <a16:creationId xmlns:a16="http://schemas.microsoft.com/office/drawing/2014/main" id="{06EBA63A-D678-4822-8000-AFAA19C79A88}"/>
              </a:ext>
            </a:extLst>
          </p:cNvPr>
          <p:cNvSpPr>
            <a:spLocks noGrp="1"/>
          </p:cNvSpPr>
          <p:nvPr>
            <p:ph type="sldNum" sz="quarter" idx="12"/>
          </p:nvPr>
        </p:nvSpPr>
        <p:spPr/>
        <p:txBody>
          <a:bodyPr/>
          <a:lstStyle/>
          <a:p>
            <a:fld id="{8DB34BD8-0D71-41A8-B6C8-B1ABB7498D6B}" type="slidenum">
              <a:rPr lang="nl-NL" smtClean="0"/>
              <a:t>2</a:t>
            </a:fld>
            <a:endParaRPr lang="nl-NL"/>
          </a:p>
        </p:txBody>
      </p:sp>
    </p:spTree>
    <p:extLst>
      <p:ext uri="{BB962C8B-B14F-4D97-AF65-F5344CB8AC3E}">
        <p14:creationId xmlns:p14="http://schemas.microsoft.com/office/powerpoint/2010/main" val="755216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243D47D-1620-4131-8DBB-433CE9E53971}"/>
              </a:ext>
            </a:extLst>
          </p:cNvPr>
          <p:cNvSpPr>
            <a:spLocks noGrp="1"/>
          </p:cNvSpPr>
          <p:nvPr>
            <p:ph type="title"/>
          </p:nvPr>
        </p:nvSpPr>
        <p:spPr/>
        <p:txBody>
          <a:bodyPr/>
          <a:lstStyle/>
          <a:p>
            <a:r>
              <a:rPr lang="nl-NL" dirty="0"/>
              <a:t>Voordat we beginnen …</a:t>
            </a:r>
          </a:p>
        </p:txBody>
      </p:sp>
      <p:sp>
        <p:nvSpPr>
          <p:cNvPr id="9" name="Content Placeholder 8">
            <a:extLst>
              <a:ext uri="{FF2B5EF4-FFF2-40B4-BE49-F238E27FC236}">
                <a16:creationId xmlns:a16="http://schemas.microsoft.com/office/drawing/2014/main" id="{D5D293E4-4D6C-44CD-836F-982105BD02CA}"/>
              </a:ext>
            </a:extLst>
          </p:cNvPr>
          <p:cNvSpPr>
            <a:spLocks noGrp="1"/>
          </p:cNvSpPr>
          <p:nvPr>
            <p:ph idx="1"/>
          </p:nvPr>
        </p:nvSpPr>
        <p:spPr/>
        <p:txBody>
          <a:bodyPr/>
          <a:lstStyle/>
          <a:p>
            <a:r>
              <a:rPr lang="nl-NL" dirty="0"/>
              <a:t>Wie wil een verslagje maken?</a:t>
            </a:r>
          </a:p>
          <a:p>
            <a:pPr lvl="1"/>
            <a:r>
              <a:rPr lang="nl-NL" dirty="0"/>
              <a:t>Notities / nieuwtjes</a:t>
            </a:r>
          </a:p>
          <a:p>
            <a:pPr lvl="1"/>
            <a:r>
              <a:rPr lang="nl-NL" dirty="0"/>
              <a:t>Actiepunten</a:t>
            </a:r>
          </a:p>
          <a:p>
            <a:pPr lvl="1"/>
            <a:r>
              <a:rPr lang="nl-NL" dirty="0"/>
              <a:t>Besluiten</a:t>
            </a:r>
          </a:p>
        </p:txBody>
      </p:sp>
      <p:sp>
        <p:nvSpPr>
          <p:cNvPr id="5" name="Date Placeholder 4">
            <a:extLst>
              <a:ext uri="{FF2B5EF4-FFF2-40B4-BE49-F238E27FC236}">
                <a16:creationId xmlns:a16="http://schemas.microsoft.com/office/drawing/2014/main" id="{43DD8600-78B4-4539-8EC9-D27779DC4102}"/>
              </a:ext>
            </a:extLst>
          </p:cNvPr>
          <p:cNvSpPr>
            <a:spLocks noGrp="1"/>
          </p:cNvSpPr>
          <p:nvPr>
            <p:ph type="dt" sz="half" idx="10"/>
          </p:nvPr>
        </p:nvSpPr>
        <p:spPr/>
        <p:txBody>
          <a:bodyPr/>
          <a:lstStyle/>
          <a:p>
            <a:fld id="{A70355AB-ED69-478B-86A5-453F31E4B6D2}" type="datetime1">
              <a:rPr lang="nl-NL" smtClean="0"/>
              <a:t>2-7-2020</a:t>
            </a:fld>
            <a:endParaRPr lang="nl-NL"/>
          </a:p>
        </p:txBody>
      </p:sp>
      <p:sp>
        <p:nvSpPr>
          <p:cNvPr id="6" name="Footer Placeholder 5">
            <a:extLst>
              <a:ext uri="{FF2B5EF4-FFF2-40B4-BE49-F238E27FC236}">
                <a16:creationId xmlns:a16="http://schemas.microsoft.com/office/drawing/2014/main" id="{1CA2E8DA-ADB1-47A3-B0BC-D774BE9087A0}"/>
              </a:ext>
            </a:extLst>
          </p:cNvPr>
          <p:cNvSpPr>
            <a:spLocks noGrp="1"/>
          </p:cNvSpPr>
          <p:nvPr>
            <p:ph type="ftr" sz="quarter" idx="11"/>
          </p:nvPr>
        </p:nvSpPr>
        <p:spPr/>
        <p:txBody>
          <a:bodyPr/>
          <a:lstStyle/>
          <a:p>
            <a:r>
              <a:rPr lang="en-US" dirty="0"/>
              <a:t>NL Scratch Educators Meetup 3 </a:t>
            </a:r>
            <a:r>
              <a:rPr lang="en-US" dirty="0" err="1"/>
              <a:t>juli</a:t>
            </a:r>
            <a:r>
              <a:rPr lang="en-US" dirty="0"/>
              <a:t> 2020</a:t>
            </a:r>
            <a:endParaRPr lang="nl-NL" dirty="0"/>
          </a:p>
        </p:txBody>
      </p:sp>
      <p:sp>
        <p:nvSpPr>
          <p:cNvPr id="7" name="Slide Number Placeholder 6">
            <a:extLst>
              <a:ext uri="{FF2B5EF4-FFF2-40B4-BE49-F238E27FC236}">
                <a16:creationId xmlns:a16="http://schemas.microsoft.com/office/drawing/2014/main" id="{2BA0E890-0510-43D9-8388-09BA65CFEFA8}"/>
              </a:ext>
            </a:extLst>
          </p:cNvPr>
          <p:cNvSpPr>
            <a:spLocks noGrp="1"/>
          </p:cNvSpPr>
          <p:nvPr>
            <p:ph type="sldNum" sz="quarter" idx="12"/>
          </p:nvPr>
        </p:nvSpPr>
        <p:spPr/>
        <p:txBody>
          <a:bodyPr/>
          <a:lstStyle/>
          <a:p>
            <a:fld id="{8DB34BD8-0D71-41A8-B6C8-B1ABB7498D6B}" type="slidenum">
              <a:rPr lang="nl-NL" smtClean="0"/>
              <a:t>3</a:t>
            </a:fld>
            <a:endParaRPr lang="nl-NL"/>
          </a:p>
        </p:txBody>
      </p:sp>
    </p:spTree>
    <p:extLst>
      <p:ext uri="{BB962C8B-B14F-4D97-AF65-F5344CB8AC3E}">
        <p14:creationId xmlns:p14="http://schemas.microsoft.com/office/powerpoint/2010/main" val="3111862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9A46E61-70C2-4DFF-A476-06A20F18F2F8}"/>
              </a:ext>
            </a:extLst>
          </p:cNvPr>
          <p:cNvSpPr>
            <a:spLocks noGrp="1"/>
          </p:cNvSpPr>
          <p:nvPr>
            <p:ph type="title"/>
          </p:nvPr>
        </p:nvSpPr>
        <p:spPr/>
        <p:txBody>
          <a:bodyPr/>
          <a:lstStyle/>
          <a:p>
            <a:r>
              <a:rPr lang="nl-NL" dirty="0"/>
              <a:t>Begin van de voorgestelde agenda</a:t>
            </a:r>
          </a:p>
        </p:txBody>
      </p:sp>
      <p:sp>
        <p:nvSpPr>
          <p:cNvPr id="5" name="Tijdelijke aanduiding voor inhoud 4">
            <a:extLst>
              <a:ext uri="{FF2B5EF4-FFF2-40B4-BE49-F238E27FC236}">
                <a16:creationId xmlns:a16="http://schemas.microsoft.com/office/drawing/2014/main" id="{FD368F71-C270-485D-A052-ECC156B767FF}"/>
              </a:ext>
            </a:extLst>
          </p:cNvPr>
          <p:cNvSpPr>
            <a:spLocks noGrp="1"/>
          </p:cNvSpPr>
          <p:nvPr>
            <p:ph idx="1"/>
          </p:nvPr>
        </p:nvSpPr>
        <p:spPr>
          <a:xfrm>
            <a:off x="838200" y="1395663"/>
            <a:ext cx="10515600" cy="4596063"/>
          </a:xfrm>
        </p:spPr>
        <p:txBody>
          <a:bodyPr>
            <a:normAutofit/>
          </a:bodyPr>
          <a:lstStyle/>
          <a:p>
            <a:r>
              <a:rPr lang="nl-NL" dirty="0"/>
              <a:t>Opening</a:t>
            </a:r>
          </a:p>
          <a:p>
            <a:r>
              <a:rPr lang="nl-NL" dirty="0"/>
              <a:t>Introductieronde</a:t>
            </a:r>
          </a:p>
          <a:p>
            <a:pPr lvl="1"/>
            <a:r>
              <a:rPr lang="nl-NL" dirty="0"/>
              <a:t>Ieder introduceert zichzelf in ca. 30 seconde</a:t>
            </a:r>
          </a:p>
          <a:p>
            <a:r>
              <a:rPr lang="nl-NL" dirty="0"/>
              <a:t>Vervolg van de agenda aanpassen en tijd per onderwerp vaststellen</a:t>
            </a:r>
          </a:p>
          <a:p>
            <a:r>
              <a:rPr lang="nl-NL" dirty="0"/>
              <a:t>De overige onderwerpen</a:t>
            </a:r>
          </a:p>
          <a:p>
            <a:endParaRPr lang="nl-NL" dirty="0"/>
          </a:p>
        </p:txBody>
      </p:sp>
      <p:sp>
        <p:nvSpPr>
          <p:cNvPr id="6" name="Tijdelijke aanduiding voor datum 5">
            <a:extLst>
              <a:ext uri="{FF2B5EF4-FFF2-40B4-BE49-F238E27FC236}">
                <a16:creationId xmlns:a16="http://schemas.microsoft.com/office/drawing/2014/main" id="{EAFE1923-A78F-4C1A-AA2A-079A1DF5863F}"/>
              </a:ext>
            </a:extLst>
          </p:cNvPr>
          <p:cNvSpPr>
            <a:spLocks noGrp="1"/>
          </p:cNvSpPr>
          <p:nvPr>
            <p:ph type="dt" sz="half" idx="10"/>
          </p:nvPr>
        </p:nvSpPr>
        <p:spPr/>
        <p:txBody>
          <a:bodyPr/>
          <a:lstStyle/>
          <a:p>
            <a:fld id="{0A3675C0-72EA-4018-95A1-73AA35C624E6}" type="datetime1">
              <a:rPr lang="nl-NL" smtClean="0"/>
              <a:t>1-7-2020</a:t>
            </a:fld>
            <a:endParaRPr lang="nl-NL"/>
          </a:p>
        </p:txBody>
      </p:sp>
      <p:sp>
        <p:nvSpPr>
          <p:cNvPr id="7" name="Tijdelijke aanduiding voor dianummer 6">
            <a:extLst>
              <a:ext uri="{FF2B5EF4-FFF2-40B4-BE49-F238E27FC236}">
                <a16:creationId xmlns:a16="http://schemas.microsoft.com/office/drawing/2014/main" id="{8CEA8603-41C1-4349-830E-271EFE9DDBAB}"/>
              </a:ext>
            </a:extLst>
          </p:cNvPr>
          <p:cNvSpPr>
            <a:spLocks noGrp="1"/>
          </p:cNvSpPr>
          <p:nvPr>
            <p:ph type="sldNum" sz="quarter" idx="12"/>
          </p:nvPr>
        </p:nvSpPr>
        <p:spPr/>
        <p:txBody>
          <a:bodyPr/>
          <a:lstStyle/>
          <a:p>
            <a:fld id="{8DB34BD8-0D71-41A8-B6C8-B1ABB7498D6B}" type="slidenum">
              <a:rPr lang="nl-NL" smtClean="0"/>
              <a:t>4</a:t>
            </a:fld>
            <a:endParaRPr lang="nl-NL"/>
          </a:p>
        </p:txBody>
      </p:sp>
      <p:sp>
        <p:nvSpPr>
          <p:cNvPr id="8" name="Tijdelijke aanduiding voor voettekst 7">
            <a:extLst>
              <a:ext uri="{FF2B5EF4-FFF2-40B4-BE49-F238E27FC236}">
                <a16:creationId xmlns:a16="http://schemas.microsoft.com/office/drawing/2014/main" id="{84E5767D-2B2D-4F4A-A322-87E492D39161}"/>
              </a:ext>
            </a:extLst>
          </p:cNvPr>
          <p:cNvSpPr>
            <a:spLocks noGrp="1"/>
          </p:cNvSpPr>
          <p:nvPr>
            <p:ph type="ftr" sz="quarter" idx="11"/>
          </p:nvPr>
        </p:nvSpPr>
        <p:spPr/>
        <p:txBody>
          <a:bodyPr/>
          <a:lstStyle/>
          <a:p>
            <a:r>
              <a:rPr lang="en-US" dirty="0"/>
              <a:t>NL Scratch Educators Meetup 3 </a:t>
            </a:r>
            <a:r>
              <a:rPr lang="en-US" dirty="0" err="1"/>
              <a:t>juli</a:t>
            </a:r>
            <a:r>
              <a:rPr lang="en-US" dirty="0"/>
              <a:t> 2020</a:t>
            </a:r>
            <a:endParaRPr lang="nl-NL" dirty="0"/>
          </a:p>
        </p:txBody>
      </p:sp>
    </p:spTree>
    <p:extLst>
      <p:ext uri="{BB962C8B-B14F-4D97-AF65-F5344CB8AC3E}">
        <p14:creationId xmlns:p14="http://schemas.microsoft.com/office/powerpoint/2010/main" val="3254423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90734F-F7D3-48E6-AF16-87DE3B927490}"/>
              </a:ext>
            </a:extLst>
          </p:cNvPr>
          <p:cNvSpPr>
            <a:spLocks noGrp="1"/>
          </p:cNvSpPr>
          <p:nvPr>
            <p:ph type="title"/>
          </p:nvPr>
        </p:nvSpPr>
        <p:spPr/>
        <p:txBody>
          <a:bodyPr/>
          <a:lstStyle/>
          <a:p>
            <a:r>
              <a:rPr lang="nl-NL" dirty="0"/>
              <a:t>Introductieronde, ca. 30 seconde per persoon</a:t>
            </a:r>
          </a:p>
        </p:txBody>
      </p:sp>
      <p:sp>
        <p:nvSpPr>
          <p:cNvPr id="3" name="Tijdelijke aanduiding voor inhoud 2">
            <a:extLst>
              <a:ext uri="{FF2B5EF4-FFF2-40B4-BE49-F238E27FC236}">
                <a16:creationId xmlns:a16="http://schemas.microsoft.com/office/drawing/2014/main" id="{A87F8C7D-B8AE-45D5-A7CA-A06E8867AC89}"/>
              </a:ext>
            </a:extLst>
          </p:cNvPr>
          <p:cNvSpPr>
            <a:spLocks noGrp="1"/>
          </p:cNvSpPr>
          <p:nvPr>
            <p:ph idx="1"/>
          </p:nvPr>
        </p:nvSpPr>
        <p:spPr/>
        <p:txBody>
          <a:bodyPr/>
          <a:lstStyle/>
          <a:p>
            <a:r>
              <a:rPr lang="nl-NL" dirty="0"/>
              <a:t>Naam </a:t>
            </a:r>
          </a:p>
          <a:p>
            <a:r>
              <a:rPr lang="nl-NL" dirty="0"/>
              <a:t>Woonplaats of plaats waar je actief bent</a:t>
            </a:r>
          </a:p>
          <a:p>
            <a:r>
              <a:rPr lang="nl-NL" dirty="0"/>
              <a:t>Waar je werkt</a:t>
            </a:r>
          </a:p>
          <a:p>
            <a:r>
              <a:rPr lang="nl-NL" dirty="0"/>
              <a:t>Sinds wanneer doe je al iets met Scratch?</a:t>
            </a:r>
          </a:p>
          <a:p>
            <a:r>
              <a:rPr lang="nl-NL" dirty="0"/>
              <a:t>Betrokkenheid bij Scratch</a:t>
            </a:r>
          </a:p>
        </p:txBody>
      </p:sp>
      <p:sp>
        <p:nvSpPr>
          <p:cNvPr id="4" name="Tijdelijke aanduiding voor datum 3">
            <a:extLst>
              <a:ext uri="{FF2B5EF4-FFF2-40B4-BE49-F238E27FC236}">
                <a16:creationId xmlns:a16="http://schemas.microsoft.com/office/drawing/2014/main" id="{A0595FA5-003A-4D87-8DC3-E32B6EFD8523}"/>
              </a:ext>
            </a:extLst>
          </p:cNvPr>
          <p:cNvSpPr>
            <a:spLocks noGrp="1"/>
          </p:cNvSpPr>
          <p:nvPr>
            <p:ph type="dt" sz="half" idx="10"/>
          </p:nvPr>
        </p:nvSpPr>
        <p:spPr/>
        <p:txBody>
          <a:bodyPr/>
          <a:lstStyle/>
          <a:p>
            <a:fld id="{BFA35E0E-7D89-4702-B7B0-36887E84FB68}" type="datetime1">
              <a:rPr lang="nl-NL" smtClean="0"/>
              <a:t>1-7-2020</a:t>
            </a:fld>
            <a:endParaRPr lang="nl-NL"/>
          </a:p>
        </p:txBody>
      </p:sp>
      <p:sp>
        <p:nvSpPr>
          <p:cNvPr id="5" name="Tijdelijke aanduiding voor voettekst 4">
            <a:extLst>
              <a:ext uri="{FF2B5EF4-FFF2-40B4-BE49-F238E27FC236}">
                <a16:creationId xmlns:a16="http://schemas.microsoft.com/office/drawing/2014/main" id="{591CC054-A5EB-4BDD-8907-C8D670C6F542}"/>
              </a:ext>
            </a:extLst>
          </p:cNvPr>
          <p:cNvSpPr>
            <a:spLocks noGrp="1"/>
          </p:cNvSpPr>
          <p:nvPr>
            <p:ph type="ftr" sz="quarter" idx="11"/>
          </p:nvPr>
        </p:nvSpPr>
        <p:spPr/>
        <p:txBody>
          <a:bodyPr/>
          <a:lstStyle/>
          <a:p>
            <a:r>
              <a:rPr lang="en-US" dirty="0"/>
              <a:t>NL Scratch Educators Meetup 3 </a:t>
            </a:r>
            <a:r>
              <a:rPr lang="en-US" dirty="0" err="1"/>
              <a:t>juli</a:t>
            </a:r>
            <a:r>
              <a:rPr lang="en-US" dirty="0"/>
              <a:t> 2020</a:t>
            </a:r>
            <a:endParaRPr lang="nl-NL" dirty="0"/>
          </a:p>
        </p:txBody>
      </p:sp>
      <p:sp>
        <p:nvSpPr>
          <p:cNvPr id="6" name="Tijdelijke aanduiding voor dianummer 5">
            <a:extLst>
              <a:ext uri="{FF2B5EF4-FFF2-40B4-BE49-F238E27FC236}">
                <a16:creationId xmlns:a16="http://schemas.microsoft.com/office/drawing/2014/main" id="{A670EBA7-9535-4830-842D-E5BEFC4955BC}"/>
              </a:ext>
            </a:extLst>
          </p:cNvPr>
          <p:cNvSpPr>
            <a:spLocks noGrp="1"/>
          </p:cNvSpPr>
          <p:nvPr>
            <p:ph type="sldNum" sz="quarter" idx="12"/>
          </p:nvPr>
        </p:nvSpPr>
        <p:spPr/>
        <p:txBody>
          <a:bodyPr/>
          <a:lstStyle/>
          <a:p>
            <a:fld id="{8DB34BD8-0D71-41A8-B6C8-B1ABB7498D6B}" type="slidenum">
              <a:rPr lang="nl-NL" smtClean="0"/>
              <a:t>5</a:t>
            </a:fld>
            <a:endParaRPr lang="nl-NL"/>
          </a:p>
        </p:txBody>
      </p:sp>
    </p:spTree>
    <p:extLst>
      <p:ext uri="{BB962C8B-B14F-4D97-AF65-F5344CB8AC3E}">
        <p14:creationId xmlns:p14="http://schemas.microsoft.com/office/powerpoint/2010/main" val="3680847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9A46E61-70C2-4DFF-A476-06A20F18F2F8}"/>
              </a:ext>
            </a:extLst>
          </p:cNvPr>
          <p:cNvSpPr>
            <a:spLocks noGrp="1"/>
          </p:cNvSpPr>
          <p:nvPr>
            <p:ph type="title"/>
          </p:nvPr>
        </p:nvSpPr>
        <p:spPr/>
        <p:txBody>
          <a:bodyPr/>
          <a:lstStyle/>
          <a:p>
            <a:r>
              <a:rPr lang="nl-NL" dirty="0"/>
              <a:t>Voorgestelde agenda</a:t>
            </a:r>
          </a:p>
        </p:txBody>
      </p:sp>
      <p:sp>
        <p:nvSpPr>
          <p:cNvPr id="5" name="Tijdelijke aanduiding voor inhoud 4">
            <a:extLst>
              <a:ext uri="{FF2B5EF4-FFF2-40B4-BE49-F238E27FC236}">
                <a16:creationId xmlns:a16="http://schemas.microsoft.com/office/drawing/2014/main" id="{FD368F71-C270-485D-A052-ECC156B767FF}"/>
              </a:ext>
            </a:extLst>
          </p:cNvPr>
          <p:cNvSpPr>
            <a:spLocks noGrp="1"/>
          </p:cNvSpPr>
          <p:nvPr>
            <p:ph idx="1"/>
          </p:nvPr>
        </p:nvSpPr>
        <p:spPr>
          <a:xfrm>
            <a:off x="838200" y="1395663"/>
            <a:ext cx="10515600" cy="4596063"/>
          </a:xfrm>
        </p:spPr>
        <p:txBody>
          <a:bodyPr>
            <a:normAutofit fontScale="55000" lnSpcReduction="20000"/>
          </a:bodyPr>
          <a:lstStyle/>
          <a:p>
            <a:pPr>
              <a:tabLst>
                <a:tab pos="2058988" algn="l"/>
              </a:tabLst>
            </a:pPr>
            <a:r>
              <a:rPr lang="nl-NL" dirty="0"/>
              <a:t>17:00 – 5 min 	Opening (Hans)</a:t>
            </a:r>
          </a:p>
          <a:p>
            <a:pPr>
              <a:tabLst>
                <a:tab pos="2058988" algn="l"/>
              </a:tabLst>
            </a:pPr>
            <a:r>
              <a:rPr lang="nl-NL" dirty="0"/>
              <a:t>17:05 – 10 min 	Introductieronde (Iedereen)</a:t>
            </a:r>
          </a:p>
          <a:p>
            <a:pPr marL="2332038" lvl="1">
              <a:tabLst>
                <a:tab pos="2058988" algn="l"/>
              </a:tabLst>
            </a:pPr>
            <a:r>
              <a:rPr lang="nl-NL" dirty="0"/>
              <a:t>Ieder introduceert zich in ca. 30 seconde</a:t>
            </a:r>
          </a:p>
          <a:p>
            <a:pPr>
              <a:tabLst>
                <a:tab pos="2058988" algn="l"/>
              </a:tabLst>
            </a:pPr>
            <a:r>
              <a:rPr lang="nl-NL" dirty="0"/>
              <a:t>17:15 – 5 min	Agenda aanpassen en tijd per onderwerp vaststellen (Iedereen)</a:t>
            </a:r>
          </a:p>
          <a:p>
            <a:pPr>
              <a:tabLst>
                <a:tab pos="2058988" algn="l"/>
              </a:tabLst>
            </a:pPr>
            <a:r>
              <a:rPr lang="nl-NL" dirty="0"/>
              <a:t>17:20 – 5 min 	Introductie van de YouTube live uitzending om 20:00 uur (Simone)</a:t>
            </a:r>
          </a:p>
          <a:p>
            <a:pPr>
              <a:tabLst>
                <a:tab pos="2058988" algn="l"/>
              </a:tabLst>
            </a:pPr>
            <a:r>
              <a:rPr lang="nl-NL" dirty="0"/>
              <a:t>17:25 – 10 min	Lesgeven in Coronatijd (Iedereen)</a:t>
            </a:r>
          </a:p>
          <a:p>
            <a:pPr>
              <a:tabLst>
                <a:tab pos="2058988" algn="l"/>
              </a:tabLst>
            </a:pPr>
            <a:r>
              <a:rPr lang="nl-NL" dirty="0"/>
              <a:t>17:35 – 5 min	Status van </a:t>
            </a:r>
            <a:r>
              <a:rPr lang="nl-NL" i="1" dirty="0"/>
              <a:t>scratchweb.nl </a:t>
            </a:r>
            <a:r>
              <a:rPr lang="nl-NL" dirty="0"/>
              <a:t>(Joek)</a:t>
            </a:r>
          </a:p>
          <a:p>
            <a:pPr>
              <a:tabLst>
                <a:tab pos="2058988" algn="l"/>
              </a:tabLst>
            </a:pPr>
            <a:r>
              <a:rPr lang="nl-NL" dirty="0"/>
              <a:t>17:40 – 5 min	Status van de vertaling van Scratch, Scratch </a:t>
            </a:r>
            <a:r>
              <a:rPr lang="nl-NL" dirty="0" err="1"/>
              <a:t>videos</a:t>
            </a:r>
            <a:r>
              <a:rPr lang="nl-NL" dirty="0"/>
              <a:t> (Hans)</a:t>
            </a:r>
          </a:p>
          <a:p>
            <a:pPr marL="2332038" lvl="1">
              <a:tabLst>
                <a:tab pos="2058988" algn="l"/>
              </a:tabLst>
            </a:pPr>
            <a:r>
              <a:rPr lang="nl-NL" dirty="0"/>
              <a:t>Incl. mogelijke vertaling van Scratch objecten</a:t>
            </a:r>
          </a:p>
          <a:p>
            <a:pPr>
              <a:tabLst>
                <a:tab pos="2058988" algn="l"/>
              </a:tabLst>
            </a:pPr>
            <a:r>
              <a:rPr lang="nl-NL" dirty="0"/>
              <a:t>17:45 – 5 min	Codeweek 2020 (Pauline)</a:t>
            </a:r>
          </a:p>
          <a:p>
            <a:pPr>
              <a:tabLst>
                <a:tab pos="2058988" algn="l"/>
              </a:tabLst>
            </a:pPr>
            <a:r>
              <a:rPr lang="nl-NL" dirty="0"/>
              <a:t>17:50 – 5 min	Eindhoven </a:t>
            </a:r>
            <a:r>
              <a:rPr lang="nl-NL" dirty="0" err="1"/>
              <a:t>Makerfaire</a:t>
            </a:r>
            <a:r>
              <a:rPr lang="nl-NL" dirty="0"/>
              <a:t>, </a:t>
            </a:r>
            <a:r>
              <a:rPr lang="nl-NL" dirty="0" err="1"/>
              <a:t>Getting</a:t>
            </a:r>
            <a:r>
              <a:rPr lang="nl-NL" dirty="0"/>
              <a:t> </a:t>
            </a:r>
            <a:r>
              <a:rPr lang="nl-NL" dirty="0" err="1"/>
              <a:t>Unstuck</a:t>
            </a:r>
            <a:r>
              <a:rPr lang="nl-NL" dirty="0"/>
              <a:t> en andere events. Updates? (Iedereen)</a:t>
            </a:r>
          </a:p>
          <a:p>
            <a:pPr>
              <a:tabLst>
                <a:tab pos="2058988" algn="l"/>
              </a:tabLst>
            </a:pPr>
            <a:r>
              <a:rPr lang="nl-NL" dirty="0"/>
              <a:t>17:55 – 40 min	Rondje langs de deelnemers (Iedereen) </a:t>
            </a:r>
          </a:p>
          <a:p>
            <a:pPr marL="2332038" lvl="1">
              <a:tabLst>
                <a:tab pos="2058988" algn="l"/>
                <a:tab pos="2332038" algn="l"/>
              </a:tabLst>
            </a:pPr>
            <a:r>
              <a:rPr lang="nl-NL" dirty="0"/>
              <a:t>Wil je iets delen? Waar wil je hulp bij?</a:t>
            </a:r>
          </a:p>
          <a:p>
            <a:pPr>
              <a:tabLst>
                <a:tab pos="2058988" algn="l"/>
              </a:tabLst>
            </a:pPr>
            <a:r>
              <a:rPr lang="nl-NL" dirty="0"/>
              <a:t>18:35 – 5 min	Wanneer en waar een volgende </a:t>
            </a:r>
            <a:r>
              <a:rPr lang="nl-NL" dirty="0" err="1"/>
              <a:t>Meetup</a:t>
            </a:r>
            <a:r>
              <a:rPr lang="nl-NL" dirty="0"/>
              <a:t>? (Iedereen)</a:t>
            </a:r>
          </a:p>
          <a:p>
            <a:pPr>
              <a:tabLst>
                <a:tab pos="2058988" algn="l"/>
              </a:tabLst>
            </a:pPr>
            <a:r>
              <a:rPr lang="nl-NL" dirty="0"/>
              <a:t>18:40 – 5 min	Diversen en afsluiting (Iedereen)</a:t>
            </a:r>
          </a:p>
          <a:p>
            <a:pPr>
              <a:tabLst>
                <a:tab pos="2058988" algn="l"/>
              </a:tabLst>
            </a:pPr>
            <a:r>
              <a:rPr lang="nl-NL" dirty="0"/>
              <a:t>Eind – 15 min	YouTube live uitzending van de leerlingen van Simone (Simone)</a:t>
            </a:r>
          </a:p>
          <a:p>
            <a:pPr>
              <a:tabLst>
                <a:tab pos="2058988" algn="l"/>
              </a:tabLst>
            </a:pPr>
            <a:endParaRPr lang="nl-NL" dirty="0"/>
          </a:p>
          <a:p>
            <a:endParaRPr lang="nl-NL" dirty="0"/>
          </a:p>
        </p:txBody>
      </p:sp>
      <p:sp>
        <p:nvSpPr>
          <p:cNvPr id="6" name="Tijdelijke aanduiding voor datum 5">
            <a:extLst>
              <a:ext uri="{FF2B5EF4-FFF2-40B4-BE49-F238E27FC236}">
                <a16:creationId xmlns:a16="http://schemas.microsoft.com/office/drawing/2014/main" id="{EAFE1923-A78F-4C1A-AA2A-079A1DF5863F}"/>
              </a:ext>
            </a:extLst>
          </p:cNvPr>
          <p:cNvSpPr>
            <a:spLocks noGrp="1"/>
          </p:cNvSpPr>
          <p:nvPr>
            <p:ph type="dt" sz="half" idx="10"/>
          </p:nvPr>
        </p:nvSpPr>
        <p:spPr/>
        <p:txBody>
          <a:bodyPr/>
          <a:lstStyle/>
          <a:p>
            <a:fld id="{0A3675C0-72EA-4018-95A1-73AA35C624E6}" type="datetime1">
              <a:rPr lang="nl-NL" smtClean="0"/>
              <a:t>1-7-2020</a:t>
            </a:fld>
            <a:endParaRPr lang="nl-NL"/>
          </a:p>
        </p:txBody>
      </p:sp>
      <p:sp>
        <p:nvSpPr>
          <p:cNvPr id="7" name="Tijdelijke aanduiding voor dianummer 6">
            <a:extLst>
              <a:ext uri="{FF2B5EF4-FFF2-40B4-BE49-F238E27FC236}">
                <a16:creationId xmlns:a16="http://schemas.microsoft.com/office/drawing/2014/main" id="{8CEA8603-41C1-4349-830E-271EFE9DDBAB}"/>
              </a:ext>
            </a:extLst>
          </p:cNvPr>
          <p:cNvSpPr>
            <a:spLocks noGrp="1"/>
          </p:cNvSpPr>
          <p:nvPr>
            <p:ph type="sldNum" sz="quarter" idx="12"/>
          </p:nvPr>
        </p:nvSpPr>
        <p:spPr/>
        <p:txBody>
          <a:bodyPr/>
          <a:lstStyle/>
          <a:p>
            <a:fld id="{8DB34BD8-0D71-41A8-B6C8-B1ABB7498D6B}" type="slidenum">
              <a:rPr lang="nl-NL" smtClean="0"/>
              <a:t>6</a:t>
            </a:fld>
            <a:endParaRPr lang="nl-NL"/>
          </a:p>
        </p:txBody>
      </p:sp>
      <p:sp>
        <p:nvSpPr>
          <p:cNvPr id="8" name="Tijdelijke aanduiding voor voettekst 7">
            <a:extLst>
              <a:ext uri="{FF2B5EF4-FFF2-40B4-BE49-F238E27FC236}">
                <a16:creationId xmlns:a16="http://schemas.microsoft.com/office/drawing/2014/main" id="{84E5767D-2B2D-4F4A-A322-87E492D39161}"/>
              </a:ext>
            </a:extLst>
          </p:cNvPr>
          <p:cNvSpPr>
            <a:spLocks noGrp="1"/>
          </p:cNvSpPr>
          <p:nvPr>
            <p:ph type="ftr" sz="quarter" idx="11"/>
          </p:nvPr>
        </p:nvSpPr>
        <p:spPr/>
        <p:txBody>
          <a:bodyPr/>
          <a:lstStyle/>
          <a:p>
            <a:r>
              <a:rPr lang="en-US" dirty="0"/>
              <a:t>NL Scratch Educators Meetup 3 </a:t>
            </a:r>
            <a:r>
              <a:rPr lang="en-US" dirty="0" err="1"/>
              <a:t>juli</a:t>
            </a:r>
            <a:r>
              <a:rPr lang="en-US" dirty="0"/>
              <a:t> 2020</a:t>
            </a:r>
            <a:endParaRPr lang="nl-NL" dirty="0"/>
          </a:p>
        </p:txBody>
      </p:sp>
    </p:spTree>
    <p:extLst>
      <p:ext uri="{BB962C8B-B14F-4D97-AF65-F5344CB8AC3E}">
        <p14:creationId xmlns:p14="http://schemas.microsoft.com/office/powerpoint/2010/main" val="4185387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04EAB1-3C4A-4661-A845-46D5E4814E84}"/>
              </a:ext>
            </a:extLst>
          </p:cNvPr>
          <p:cNvSpPr>
            <a:spLocks noGrp="1"/>
          </p:cNvSpPr>
          <p:nvPr>
            <p:ph type="title"/>
          </p:nvPr>
        </p:nvSpPr>
        <p:spPr/>
        <p:txBody>
          <a:bodyPr/>
          <a:lstStyle/>
          <a:p>
            <a:r>
              <a:rPr lang="nl-NL" dirty="0"/>
              <a:t>Intro van de YouTube uitzending aan het eind (Simone)</a:t>
            </a:r>
          </a:p>
        </p:txBody>
      </p:sp>
      <p:sp>
        <p:nvSpPr>
          <p:cNvPr id="3" name="Tijdelijke aanduiding voor inhoud 2">
            <a:extLst>
              <a:ext uri="{FF2B5EF4-FFF2-40B4-BE49-F238E27FC236}">
                <a16:creationId xmlns:a16="http://schemas.microsoft.com/office/drawing/2014/main" id="{7FFB8793-DCEC-46F3-AA4A-8645BE128859}"/>
              </a:ext>
            </a:extLst>
          </p:cNvPr>
          <p:cNvSpPr>
            <a:spLocks noGrp="1"/>
          </p:cNvSpPr>
          <p:nvPr>
            <p:ph idx="1"/>
          </p:nvPr>
        </p:nvSpPr>
        <p:spPr/>
        <p:txBody>
          <a:bodyPr>
            <a:normAutofit fontScale="77500" lnSpcReduction="20000"/>
          </a:bodyPr>
          <a:lstStyle/>
          <a:p>
            <a:r>
              <a:rPr lang="nl-NL" dirty="0" err="1"/>
              <a:t>Simone’s</a:t>
            </a:r>
            <a:r>
              <a:rPr lang="nl-NL" dirty="0"/>
              <a:t> leerlingen van de vrijdagavond verzorgen een live-uitzending</a:t>
            </a:r>
          </a:p>
          <a:p>
            <a:r>
              <a:rPr lang="nl-NL" dirty="0"/>
              <a:t>Start direct na de </a:t>
            </a:r>
            <a:r>
              <a:rPr lang="nl-NL" dirty="0" err="1"/>
              <a:t>Meetup</a:t>
            </a:r>
            <a:endParaRPr lang="nl-NL" dirty="0"/>
          </a:p>
          <a:p>
            <a:r>
              <a:rPr lang="nl-NL" dirty="0"/>
              <a:t>Duur: ca. 15 minuten </a:t>
            </a:r>
          </a:p>
          <a:p>
            <a:r>
              <a:rPr lang="nl-NL" dirty="0"/>
              <a:t>Rechtstreeks vanuit de locatie in Woerden</a:t>
            </a:r>
          </a:p>
          <a:p>
            <a:r>
              <a:rPr lang="nl-NL" dirty="0"/>
              <a:t>De leerlingen zouden het heel leuk vinden als jullie kijken. Je kunt tijdens de uitzending vragen stellen via de chat en op die manier meedoen aan de uitzending.</a:t>
            </a:r>
          </a:p>
          <a:p>
            <a:r>
              <a:rPr lang="nl-NL" dirty="0"/>
              <a:t>De leerlingen laten projecten zien die ze gemaakt hebben in Scratch en geven daar uitleg bij. Ook de animaties aan het begin en einde van de uitzending en tussen de items door zijn gemaakt in Scratch.</a:t>
            </a:r>
          </a:p>
          <a:p>
            <a:r>
              <a:rPr lang="nl-NL" dirty="0"/>
              <a:t>De live uitzending is te zien via het YouTube kanaal van </a:t>
            </a:r>
            <a:r>
              <a:rPr lang="nl-NL" dirty="0" err="1"/>
              <a:t>Cym</a:t>
            </a:r>
            <a:r>
              <a:rPr lang="nl-NL" dirty="0"/>
              <a:t> Crea </a:t>
            </a:r>
            <a:r>
              <a:rPr lang="nl-NL" dirty="0" err="1"/>
              <a:t>Computer:https</a:t>
            </a:r>
            <a:r>
              <a:rPr lang="nl-NL" dirty="0"/>
              <a:t>://www.youtube.com/channel/UCTQYn6gEctEPEipzIAITBNA</a:t>
            </a:r>
          </a:p>
          <a:p>
            <a:r>
              <a:rPr lang="nl-NL" dirty="0"/>
              <a:t>Simone zal de uitzending ook delen via deze Zoom </a:t>
            </a:r>
            <a:r>
              <a:rPr lang="nl-NL" dirty="0" err="1"/>
              <a:t>MeetUp</a:t>
            </a:r>
            <a:endParaRPr lang="nl-NL" dirty="0"/>
          </a:p>
        </p:txBody>
      </p:sp>
      <p:sp>
        <p:nvSpPr>
          <p:cNvPr id="4" name="Tijdelijke aanduiding voor datum 3">
            <a:extLst>
              <a:ext uri="{FF2B5EF4-FFF2-40B4-BE49-F238E27FC236}">
                <a16:creationId xmlns:a16="http://schemas.microsoft.com/office/drawing/2014/main" id="{400B9570-19B9-43DE-AE5D-FAFB576AE27C}"/>
              </a:ext>
            </a:extLst>
          </p:cNvPr>
          <p:cNvSpPr>
            <a:spLocks noGrp="1"/>
          </p:cNvSpPr>
          <p:nvPr>
            <p:ph type="dt" sz="half" idx="10"/>
          </p:nvPr>
        </p:nvSpPr>
        <p:spPr/>
        <p:txBody>
          <a:bodyPr/>
          <a:lstStyle/>
          <a:p>
            <a:fld id="{BFA35E0E-7D89-4702-B7B0-36887E84FB68}" type="datetime1">
              <a:rPr lang="nl-NL" smtClean="0"/>
              <a:t>2-7-2020</a:t>
            </a:fld>
            <a:endParaRPr lang="nl-NL"/>
          </a:p>
        </p:txBody>
      </p:sp>
      <p:sp>
        <p:nvSpPr>
          <p:cNvPr id="5" name="Tijdelijke aanduiding voor voettekst 4">
            <a:extLst>
              <a:ext uri="{FF2B5EF4-FFF2-40B4-BE49-F238E27FC236}">
                <a16:creationId xmlns:a16="http://schemas.microsoft.com/office/drawing/2014/main" id="{D454F7E7-B344-43A7-8B14-33AD085B6691}"/>
              </a:ext>
            </a:extLst>
          </p:cNvPr>
          <p:cNvSpPr>
            <a:spLocks noGrp="1"/>
          </p:cNvSpPr>
          <p:nvPr>
            <p:ph type="ftr" sz="quarter" idx="11"/>
          </p:nvPr>
        </p:nvSpPr>
        <p:spPr/>
        <p:txBody>
          <a:bodyPr/>
          <a:lstStyle/>
          <a:p>
            <a:r>
              <a:rPr lang="en-US" dirty="0"/>
              <a:t>NL Scratch Educators Meetup 3 </a:t>
            </a:r>
            <a:r>
              <a:rPr lang="en-US" dirty="0" err="1"/>
              <a:t>juli</a:t>
            </a:r>
            <a:r>
              <a:rPr lang="en-US" dirty="0"/>
              <a:t> 2020</a:t>
            </a:r>
            <a:endParaRPr lang="nl-NL" dirty="0"/>
          </a:p>
        </p:txBody>
      </p:sp>
      <p:sp>
        <p:nvSpPr>
          <p:cNvPr id="6" name="Tijdelijke aanduiding voor dianummer 5">
            <a:extLst>
              <a:ext uri="{FF2B5EF4-FFF2-40B4-BE49-F238E27FC236}">
                <a16:creationId xmlns:a16="http://schemas.microsoft.com/office/drawing/2014/main" id="{871E8261-228B-4A56-8249-D204D794312D}"/>
              </a:ext>
            </a:extLst>
          </p:cNvPr>
          <p:cNvSpPr>
            <a:spLocks noGrp="1"/>
          </p:cNvSpPr>
          <p:nvPr>
            <p:ph type="sldNum" sz="quarter" idx="12"/>
          </p:nvPr>
        </p:nvSpPr>
        <p:spPr/>
        <p:txBody>
          <a:bodyPr/>
          <a:lstStyle/>
          <a:p>
            <a:fld id="{8DB34BD8-0D71-41A8-B6C8-B1ABB7498D6B}" type="slidenum">
              <a:rPr lang="nl-NL" smtClean="0"/>
              <a:t>7</a:t>
            </a:fld>
            <a:endParaRPr lang="nl-NL"/>
          </a:p>
        </p:txBody>
      </p:sp>
    </p:spTree>
    <p:extLst>
      <p:ext uri="{BB962C8B-B14F-4D97-AF65-F5344CB8AC3E}">
        <p14:creationId xmlns:p14="http://schemas.microsoft.com/office/powerpoint/2010/main" val="2701892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A7708AE9-3C73-491E-B0FA-8D7FD6D7AB53}"/>
              </a:ext>
            </a:extLst>
          </p:cNvPr>
          <p:cNvSpPr>
            <a:spLocks noGrp="1"/>
          </p:cNvSpPr>
          <p:nvPr>
            <p:ph type="title"/>
          </p:nvPr>
        </p:nvSpPr>
        <p:spPr/>
        <p:txBody>
          <a:bodyPr/>
          <a:lstStyle/>
          <a:p>
            <a:r>
              <a:rPr lang="nl-NL" dirty="0"/>
              <a:t>Lesgeven in Coronatijd</a:t>
            </a:r>
          </a:p>
        </p:txBody>
      </p:sp>
      <p:sp>
        <p:nvSpPr>
          <p:cNvPr id="9" name="Tijdelijke aanduiding voor inhoud 8">
            <a:extLst>
              <a:ext uri="{FF2B5EF4-FFF2-40B4-BE49-F238E27FC236}">
                <a16:creationId xmlns:a16="http://schemas.microsoft.com/office/drawing/2014/main" id="{9D71237A-578A-4570-81C2-EA8961F5C9AF}"/>
              </a:ext>
            </a:extLst>
          </p:cNvPr>
          <p:cNvSpPr>
            <a:spLocks noGrp="1"/>
          </p:cNvSpPr>
          <p:nvPr>
            <p:ph idx="1"/>
          </p:nvPr>
        </p:nvSpPr>
        <p:spPr/>
        <p:txBody>
          <a:bodyPr/>
          <a:lstStyle/>
          <a:p>
            <a:r>
              <a:rPr lang="nl-NL" dirty="0"/>
              <a:t>Wie heeft het gedaan en wil nieuwe ervaringen delen?</a:t>
            </a:r>
          </a:p>
        </p:txBody>
      </p:sp>
      <p:sp>
        <p:nvSpPr>
          <p:cNvPr id="5" name="Tijdelijke aanduiding voor datum 4">
            <a:extLst>
              <a:ext uri="{FF2B5EF4-FFF2-40B4-BE49-F238E27FC236}">
                <a16:creationId xmlns:a16="http://schemas.microsoft.com/office/drawing/2014/main" id="{ABCCB2CD-87C7-44D1-8A4A-87299CB03D6C}"/>
              </a:ext>
            </a:extLst>
          </p:cNvPr>
          <p:cNvSpPr>
            <a:spLocks noGrp="1"/>
          </p:cNvSpPr>
          <p:nvPr>
            <p:ph type="dt" sz="half" idx="10"/>
          </p:nvPr>
        </p:nvSpPr>
        <p:spPr/>
        <p:txBody>
          <a:bodyPr/>
          <a:lstStyle/>
          <a:p>
            <a:fld id="{A70355AB-ED69-478B-86A5-453F31E4B6D2}" type="datetime1">
              <a:rPr lang="nl-NL" smtClean="0"/>
              <a:t>1-7-2020</a:t>
            </a:fld>
            <a:endParaRPr lang="nl-NL"/>
          </a:p>
        </p:txBody>
      </p:sp>
      <p:sp>
        <p:nvSpPr>
          <p:cNvPr id="6" name="Tijdelijke aanduiding voor voettekst 5">
            <a:extLst>
              <a:ext uri="{FF2B5EF4-FFF2-40B4-BE49-F238E27FC236}">
                <a16:creationId xmlns:a16="http://schemas.microsoft.com/office/drawing/2014/main" id="{A02DC924-C104-4CBE-8C9E-05FF8BB63ABA}"/>
              </a:ext>
            </a:extLst>
          </p:cNvPr>
          <p:cNvSpPr>
            <a:spLocks noGrp="1"/>
          </p:cNvSpPr>
          <p:nvPr>
            <p:ph type="ftr" sz="quarter" idx="11"/>
          </p:nvPr>
        </p:nvSpPr>
        <p:spPr/>
        <p:txBody>
          <a:bodyPr/>
          <a:lstStyle/>
          <a:p>
            <a:r>
              <a:rPr lang="en-US" dirty="0"/>
              <a:t>NL Scratch Educators Meetup 3 </a:t>
            </a:r>
            <a:r>
              <a:rPr lang="en-US" dirty="0" err="1"/>
              <a:t>juli</a:t>
            </a:r>
            <a:r>
              <a:rPr lang="en-US" dirty="0"/>
              <a:t> 2020</a:t>
            </a:r>
            <a:endParaRPr lang="nl-NL" dirty="0"/>
          </a:p>
        </p:txBody>
      </p:sp>
      <p:sp>
        <p:nvSpPr>
          <p:cNvPr id="7" name="Tijdelijke aanduiding voor dianummer 6">
            <a:extLst>
              <a:ext uri="{FF2B5EF4-FFF2-40B4-BE49-F238E27FC236}">
                <a16:creationId xmlns:a16="http://schemas.microsoft.com/office/drawing/2014/main" id="{71623D3D-60BD-4626-8BC3-9CA5A3F25F54}"/>
              </a:ext>
            </a:extLst>
          </p:cNvPr>
          <p:cNvSpPr>
            <a:spLocks noGrp="1"/>
          </p:cNvSpPr>
          <p:nvPr>
            <p:ph type="sldNum" sz="quarter" idx="12"/>
          </p:nvPr>
        </p:nvSpPr>
        <p:spPr/>
        <p:txBody>
          <a:bodyPr/>
          <a:lstStyle/>
          <a:p>
            <a:fld id="{8DB34BD8-0D71-41A8-B6C8-B1ABB7498D6B}" type="slidenum">
              <a:rPr lang="nl-NL" smtClean="0"/>
              <a:t>8</a:t>
            </a:fld>
            <a:endParaRPr lang="nl-NL"/>
          </a:p>
        </p:txBody>
      </p:sp>
    </p:spTree>
    <p:extLst>
      <p:ext uri="{BB962C8B-B14F-4D97-AF65-F5344CB8AC3E}">
        <p14:creationId xmlns:p14="http://schemas.microsoft.com/office/powerpoint/2010/main" val="3817687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E968761F-D9F2-4A47-B3F6-9DE5A4E2FC90}"/>
              </a:ext>
            </a:extLst>
          </p:cNvPr>
          <p:cNvSpPr>
            <a:spLocks noGrp="1"/>
          </p:cNvSpPr>
          <p:nvPr>
            <p:ph type="title"/>
          </p:nvPr>
        </p:nvSpPr>
        <p:spPr/>
        <p:txBody>
          <a:bodyPr/>
          <a:lstStyle/>
          <a:p>
            <a:r>
              <a:rPr lang="nl-NL" dirty="0"/>
              <a:t>Status van scratchweb.nl (Joek)</a:t>
            </a:r>
          </a:p>
        </p:txBody>
      </p:sp>
      <p:sp>
        <p:nvSpPr>
          <p:cNvPr id="12" name="Tijdelijke aanduiding voor inhoud 11">
            <a:extLst>
              <a:ext uri="{FF2B5EF4-FFF2-40B4-BE49-F238E27FC236}">
                <a16:creationId xmlns:a16="http://schemas.microsoft.com/office/drawing/2014/main" id="{2A39D0D4-75A8-4C5A-8379-B57EE166AE66}"/>
              </a:ext>
            </a:extLst>
          </p:cNvPr>
          <p:cNvSpPr>
            <a:spLocks noGrp="1"/>
          </p:cNvSpPr>
          <p:nvPr>
            <p:ph idx="1"/>
          </p:nvPr>
        </p:nvSpPr>
        <p:spPr/>
        <p:txBody>
          <a:bodyPr/>
          <a:lstStyle/>
          <a:p>
            <a:r>
              <a:rPr lang="nl-NL" dirty="0"/>
              <a:t>Laatste update: september 2019</a:t>
            </a:r>
          </a:p>
        </p:txBody>
      </p:sp>
      <p:sp>
        <p:nvSpPr>
          <p:cNvPr id="5" name="Tijdelijke aanduiding voor datum 4">
            <a:extLst>
              <a:ext uri="{FF2B5EF4-FFF2-40B4-BE49-F238E27FC236}">
                <a16:creationId xmlns:a16="http://schemas.microsoft.com/office/drawing/2014/main" id="{D2D9F65A-449C-4529-BD09-5E1A68FEBBD3}"/>
              </a:ext>
            </a:extLst>
          </p:cNvPr>
          <p:cNvSpPr>
            <a:spLocks noGrp="1"/>
          </p:cNvSpPr>
          <p:nvPr>
            <p:ph type="dt" sz="half" idx="10"/>
          </p:nvPr>
        </p:nvSpPr>
        <p:spPr/>
        <p:txBody>
          <a:bodyPr/>
          <a:lstStyle/>
          <a:p>
            <a:fld id="{A70355AB-ED69-478B-86A5-453F31E4B6D2}" type="datetime1">
              <a:rPr lang="nl-NL" smtClean="0"/>
              <a:t>1-7-2020</a:t>
            </a:fld>
            <a:endParaRPr lang="nl-NL"/>
          </a:p>
        </p:txBody>
      </p:sp>
      <p:sp>
        <p:nvSpPr>
          <p:cNvPr id="6" name="Tijdelijke aanduiding voor voettekst 5">
            <a:extLst>
              <a:ext uri="{FF2B5EF4-FFF2-40B4-BE49-F238E27FC236}">
                <a16:creationId xmlns:a16="http://schemas.microsoft.com/office/drawing/2014/main" id="{A9BC73B1-7756-40A3-B772-E7D68BA65415}"/>
              </a:ext>
            </a:extLst>
          </p:cNvPr>
          <p:cNvSpPr>
            <a:spLocks noGrp="1"/>
          </p:cNvSpPr>
          <p:nvPr>
            <p:ph type="ftr" sz="quarter" idx="11"/>
          </p:nvPr>
        </p:nvSpPr>
        <p:spPr/>
        <p:txBody>
          <a:bodyPr/>
          <a:lstStyle/>
          <a:p>
            <a:r>
              <a:rPr lang="en-US" dirty="0"/>
              <a:t>NL Scratch Educators Meetup 3 </a:t>
            </a:r>
            <a:r>
              <a:rPr lang="en-US" dirty="0" err="1"/>
              <a:t>juli</a:t>
            </a:r>
            <a:r>
              <a:rPr lang="en-US" dirty="0"/>
              <a:t> 2020</a:t>
            </a:r>
            <a:endParaRPr lang="nl-NL" dirty="0"/>
          </a:p>
        </p:txBody>
      </p:sp>
      <p:sp>
        <p:nvSpPr>
          <p:cNvPr id="7" name="Tijdelijke aanduiding voor dianummer 6">
            <a:extLst>
              <a:ext uri="{FF2B5EF4-FFF2-40B4-BE49-F238E27FC236}">
                <a16:creationId xmlns:a16="http://schemas.microsoft.com/office/drawing/2014/main" id="{48821E45-35C8-4A87-8EB2-51D46607CF5A}"/>
              </a:ext>
            </a:extLst>
          </p:cNvPr>
          <p:cNvSpPr>
            <a:spLocks noGrp="1"/>
          </p:cNvSpPr>
          <p:nvPr>
            <p:ph type="sldNum" sz="quarter" idx="12"/>
          </p:nvPr>
        </p:nvSpPr>
        <p:spPr/>
        <p:txBody>
          <a:bodyPr/>
          <a:lstStyle/>
          <a:p>
            <a:fld id="{8DB34BD8-0D71-41A8-B6C8-B1ABB7498D6B}" type="slidenum">
              <a:rPr lang="nl-NL" smtClean="0"/>
              <a:t>9</a:t>
            </a:fld>
            <a:endParaRPr lang="nl-NL"/>
          </a:p>
        </p:txBody>
      </p:sp>
    </p:spTree>
    <p:extLst>
      <p:ext uri="{BB962C8B-B14F-4D97-AF65-F5344CB8AC3E}">
        <p14:creationId xmlns:p14="http://schemas.microsoft.com/office/powerpoint/2010/main" val="2457947265"/>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3534</TotalTime>
  <Words>1412</Words>
  <Application>Microsoft Office PowerPoint</Application>
  <PresentationFormat>Widescreen</PresentationFormat>
  <Paragraphs>184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MV Boli</vt:lpstr>
      <vt:lpstr>Kantoorthema</vt:lpstr>
      <vt:lpstr>PowerPoint Presentation</vt:lpstr>
      <vt:lpstr>14 Deelnemers</vt:lpstr>
      <vt:lpstr>Voordat we beginnen …</vt:lpstr>
      <vt:lpstr>Begin van de voorgestelde agenda</vt:lpstr>
      <vt:lpstr>Introductieronde, ca. 30 seconde per persoon</vt:lpstr>
      <vt:lpstr>Voorgestelde agenda</vt:lpstr>
      <vt:lpstr>Intro van de YouTube uitzending aan het eind (Simone)</vt:lpstr>
      <vt:lpstr>Lesgeven in Coronatijd</vt:lpstr>
      <vt:lpstr>Status van scratchweb.nl (Joek)</vt:lpstr>
      <vt:lpstr>Status van de vertaling van Scratch</vt:lpstr>
      <vt:lpstr>LET OP: Vertaling van Scratch objecten</vt:lpstr>
      <vt:lpstr>CodeWeek 2020 (Pauline)</vt:lpstr>
      <vt:lpstr>Eindhoven Maker Faire</vt:lpstr>
      <vt:lpstr>Getting unstuck (Cobie)</vt:lpstr>
      <vt:lpstr>Rondje langs de deelnemers</vt:lpstr>
      <vt:lpstr>Volgende Meetup</vt:lpstr>
      <vt:lpstr>Diversen en afsluiting</vt:lpstr>
      <vt:lpstr>YouTube uitzending (Simone)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Hans</dc:creator>
  <cp:lastModifiedBy>Hans</cp:lastModifiedBy>
  <cp:revision>65</cp:revision>
  <dcterms:created xsi:type="dcterms:W3CDTF">2020-05-06T20:41:27Z</dcterms:created>
  <dcterms:modified xsi:type="dcterms:W3CDTF">2020-07-03T14:22:47Z</dcterms:modified>
</cp:coreProperties>
</file>