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70" r:id="rId11"/>
    <p:sldId id="263" r:id="rId12"/>
    <p:sldId id="265" r:id="rId13"/>
    <p:sldId id="264" r:id="rId14"/>
    <p:sldId id="266" r:id="rId15"/>
    <p:sldId id="267" r:id="rId16"/>
    <p:sldId id="272" r:id="rId17"/>
    <p:sldId id="273" r:id="rId18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491" autoAdjust="0"/>
  </p:normalViewPr>
  <p:slideViewPr>
    <p:cSldViewPr>
      <p:cViewPr>
        <p:scale>
          <a:sx n="150" d="100"/>
          <a:sy n="150" d="100"/>
        </p:scale>
        <p:origin x="168" y="66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6497D-C644-48C1-9EED-F2E63DB21E2D}" type="datetimeFigureOut">
              <a:rPr lang="nl-NL" smtClean="0"/>
              <a:pPr/>
              <a:t>18-12-2018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F4C14-C2BD-40F9-82D2-DD496F1146E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Jullie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vandaag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iets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maken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vorige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bij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natuurkunde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hebben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gezien</a:t>
            </a:r>
            <a:r>
              <a:rPr lang="en-US" baseline="0" dirty="0" smtClean="0"/>
              <a:t>.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4C14-C2BD-40F9-82D2-DD496F1146EE}" type="slidenum">
              <a:rPr lang="nl-NL" smtClean="0"/>
              <a:pPr/>
              <a:t>1</a:t>
            </a:fld>
            <a:endParaRPr lang="nl-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err="1" smtClean="0"/>
              <a:t>Wie</a:t>
            </a:r>
            <a:r>
              <a:rPr lang="en-US" sz="2000" dirty="0" smtClean="0"/>
              <a:t> </a:t>
            </a:r>
            <a:r>
              <a:rPr lang="en-US" sz="2000" dirty="0" err="1" smtClean="0"/>
              <a:t>weet</a:t>
            </a:r>
            <a:r>
              <a:rPr lang="en-US" sz="2000" dirty="0" smtClean="0"/>
              <a:t> </a:t>
            </a:r>
            <a:r>
              <a:rPr lang="en-US" sz="2000" dirty="0" err="1" smtClean="0"/>
              <a:t>nog</a:t>
            </a:r>
            <a:r>
              <a:rPr lang="en-US" sz="2000" dirty="0" smtClean="0"/>
              <a:t> </a:t>
            </a:r>
            <a:r>
              <a:rPr lang="en-US" sz="2000" dirty="0" err="1" smtClean="0"/>
              <a:t>wat</a:t>
            </a:r>
            <a:r>
              <a:rPr lang="en-US" sz="2000" dirty="0" smtClean="0"/>
              <a:t> </a:t>
            </a:r>
            <a:r>
              <a:rPr lang="en-US" sz="2000" dirty="0" err="1" smtClean="0"/>
              <a:t>dit</a:t>
            </a:r>
            <a:r>
              <a:rPr lang="en-US" sz="2000" dirty="0" smtClean="0"/>
              <a:t> is?</a:t>
            </a:r>
          </a:p>
          <a:p>
            <a:r>
              <a:rPr lang="en-US" sz="2000" dirty="0" err="1" smtClean="0"/>
              <a:t>Wie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weet</a:t>
            </a:r>
            <a:r>
              <a:rPr lang="en-US" sz="2000" baseline="0" dirty="0" smtClean="0"/>
              <a:t> hoe </a:t>
            </a:r>
            <a:r>
              <a:rPr lang="en-US" sz="2000" baseline="0" dirty="0" err="1" smtClean="0"/>
              <a:t>zo’n</a:t>
            </a:r>
            <a:r>
              <a:rPr lang="en-US" sz="2000" baseline="0" dirty="0" smtClean="0"/>
              <a:t> ding </a:t>
            </a:r>
            <a:r>
              <a:rPr lang="en-US" sz="2000" baseline="0" dirty="0" err="1" smtClean="0"/>
              <a:t>heet</a:t>
            </a:r>
            <a:r>
              <a:rPr lang="en-US" sz="2000" baseline="0" dirty="0" smtClean="0"/>
              <a:t>? (Breadboard)</a:t>
            </a:r>
          </a:p>
          <a:p>
            <a:r>
              <a:rPr lang="en-US" sz="2000" baseline="0" dirty="0" err="1" smtClean="0"/>
              <a:t>Wie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weet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wat</a:t>
            </a:r>
            <a:r>
              <a:rPr lang="en-US" sz="2000" baseline="0" dirty="0" smtClean="0"/>
              <a:t> de  </a:t>
            </a:r>
            <a:r>
              <a:rPr lang="en-US" sz="2000" baseline="0" dirty="0" err="1" smtClean="0"/>
              <a:t>vertaling</a:t>
            </a:r>
            <a:r>
              <a:rPr lang="en-US" sz="2000" baseline="0" dirty="0" smtClean="0"/>
              <a:t> van breadboard is in het </a:t>
            </a:r>
            <a:r>
              <a:rPr lang="en-US" sz="2000" baseline="0" dirty="0" err="1" smtClean="0"/>
              <a:t>Nederlands</a:t>
            </a:r>
            <a:r>
              <a:rPr lang="en-US" sz="2000" baseline="0" dirty="0" smtClean="0"/>
              <a:t> (</a:t>
            </a:r>
            <a:r>
              <a:rPr lang="en-US" sz="2000" baseline="0" dirty="0" err="1" smtClean="0"/>
              <a:t>broodplank</a:t>
            </a:r>
            <a:r>
              <a:rPr lang="en-US" sz="2000" baseline="0" dirty="0" smtClean="0"/>
              <a:t>)</a:t>
            </a:r>
          </a:p>
          <a:p>
            <a:r>
              <a:rPr lang="en-US" sz="2000" baseline="0" dirty="0" err="1" smtClean="0"/>
              <a:t>Waarom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gebruikt</a:t>
            </a:r>
            <a:r>
              <a:rPr lang="en-US" sz="2000" baseline="0" dirty="0" smtClean="0"/>
              <a:t> men de </a:t>
            </a:r>
            <a:r>
              <a:rPr lang="en-US" sz="2000" baseline="0" dirty="0" err="1" smtClean="0"/>
              <a:t>naam</a:t>
            </a:r>
            <a:r>
              <a:rPr lang="en-US" sz="2000" baseline="0" dirty="0" smtClean="0"/>
              <a:t> breadboard </a:t>
            </a:r>
            <a:r>
              <a:rPr lang="en-US" sz="2000" baseline="0" dirty="0" err="1" smtClean="0"/>
              <a:t>voor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dit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soort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dingen</a:t>
            </a:r>
            <a:r>
              <a:rPr lang="en-US" sz="2000" baseline="0" dirty="0" smtClean="0"/>
              <a:t> (In de </a:t>
            </a:r>
            <a:r>
              <a:rPr lang="en-US" sz="2000" baseline="0" dirty="0" err="1" smtClean="0"/>
              <a:t>jaren</a:t>
            </a:r>
            <a:r>
              <a:rPr lang="en-US" sz="2000" baseline="0" dirty="0" smtClean="0"/>
              <a:t> 50 van de </a:t>
            </a:r>
            <a:r>
              <a:rPr lang="en-US" sz="2000" baseline="0" dirty="0" err="1" smtClean="0"/>
              <a:t>vorige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eeuw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maakten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electronici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proefschakelingen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voor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apparaten</a:t>
            </a:r>
            <a:r>
              <a:rPr lang="en-US" sz="2000" baseline="0" dirty="0" smtClean="0"/>
              <a:t> – </a:t>
            </a:r>
            <a:r>
              <a:rPr lang="en-US" sz="2000" baseline="0" dirty="0" err="1" smtClean="0"/>
              <a:t>prototypen</a:t>
            </a:r>
            <a:r>
              <a:rPr lang="en-US" sz="2000" baseline="0" dirty="0" smtClean="0"/>
              <a:t> – door </a:t>
            </a:r>
            <a:r>
              <a:rPr lang="en-US" sz="2000" baseline="0" dirty="0" err="1" smtClean="0"/>
              <a:t>een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broodplank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te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nemen</a:t>
            </a:r>
            <a:r>
              <a:rPr lang="en-US" sz="2000" baseline="0" dirty="0" smtClean="0"/>
              <a:t>, </a:t>
            </a:r>
            <a:r>
              <a:rPr lang="en-US" sz="2000" baseline="0" dirty="0" err="1" smtClean="0"/>
              <a:t>er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spijkers</a:t>
            </a:r>
            <a:r>
              <a:rPr lang="en-US" sz="2000" baseline="0" dirty="0" smtClean="0"/>
              <a:t> in </a:t>
            </a:r>
            <a:r>
              <a:rPr lang="en-US" sz="2000" baseline="0" dirty="0" err="1" smtClean="0"/>
              <a:t>te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slaan</a:t>
            </a:r>
            <a:r>
              <a:rPr lang="en-US" sz="2000" baseline="0" dirty="0" smtClean="0"/>
              <a:t> en </a:t>
            </a:r>
            <a:r>
              <a:rPr lang="en-US" sz="2000" baseline="0" dirty="0" err="1" smtClean="0"/>
              <a:t>draden</a:t>
            </a:r>
            <a:r>
              <a:rPr lang="en-US" sz="2000" baseline="0" dirty="0" smtClean="0"/>
              <a:t> en </a:t>
            </a:r>
            <a:r>
              <a:rPr lang="en-US" sz="2000" baseline="0" dirty="0" err="1" smtClean="0"/>
              <a:t>lampjes</a:t>
            </a:r>
            <a:r>
              <a:rPr lang="en-US" sz="2000" baseline="0" dirty="0" smtClean="0"/>
              <a:t>, </a:t>
            </a:r>
            <a:r>
              <a:rPr lang="en-US" sz="2000" baseline="0" dirty="0" err="1" smtClean="0"/>
              <a:t>schakelaars</a:t>
            </a:r>
            <a:r>
              <a:rPr lang="en-US" sz="2000" baseline="0" dirty="0" smtClean="0"/>
              <a:t>, </a:t>
            </a:r>
            <a:r>
              <a:rPr lang="en-US" sz="2000" baseline="0" dirty="0" err="1" smtClean="0"/>
              <a:t>enz</a:t>
            </a:r>
            <a:r>
              <a:rPr lang="en-US" sz="2000" baseline="0" dirty="0" smtClean="0"/>
              <a:t> op </a:t>
            </a:r>
            <a:r>
              <a:rPr lang="en-US" sz="2000" baseline="0" dirty="0" err="1" smtClean="0"/>
              <a:t>te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solderen</a:t>
            </a:r>
            <a:r>
              <a:rPr lang="en-US" sz="2000" baseline="0" dirty="0" smtClean="0"/>
              <a:t>.</a:t>
            </a:r>
          </a:p>
          <a:p>
            <a:r>
              <a:rPr lang="en-US" sz="2000" baseline="0" dirty="0" smtClean="0"/>
              <a:t>De </a:t>
            </a:r>
            <a:r>
              <a:rPr lang="en-US" sz="2000" baseline="0" dirty="0" err="1" smtClean="0"/>
              <a:t>naam</a:t>
            </a:r>
            <a:r>
              <a:rPr lang="en-US" sz="2000" baseline="0" dirty="0" smtClean="0"/>
              <a:t> breadboard is </a:t>
            </a:r>
            <a:r>
              <a:rPr lang="en-US" sz="2000" baseline="0" dirty="0" err="1" smtClean="0"/>
              <a:t>gebleven</a:t>
            </a:r>
            <a:r>
              <a:rPr lang="en-US" sz="2000" baseline="0" dirty="0" smtClean="0"/>
              <a:t>, </a:t>
            </a:r>
            <a:r>
              <a:rPr lang="en-US" sz="2000" baseline="0" dirty="0" err="1" smtClean="0"/>
              <a:t>maar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tegenwoordig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doen</a:t>
            </a:r>
            <a:r>
              <a:rPr lang="en-US" sz="2000" baseline="0" dirty="0" smtClean="0"/>
              <a:t> we het </a:t>
            </a:r>
            <a:r>
              <a:rPr lang="en-US" sz="2000" baseline="0" dirty="0" err="1" smtClean="0"/>
              <a:t>anders</a:t>
            </a:r>
            <a:r>
              <a:rPr lang="en-US" sz="2000" baseline="0" dirty="0" smtClean="0"/>
              <a:t>. En </a:t>
            </a:r>
            <a:r>
              <a:rPr lang="en-US" sz="2000" baseline="0" dirty="0" err="1" smtClean="0"/>
              <a:t>jullie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ook</a:t>
            </a:r>
            <a:r>
              <a:rPr lang="en-US" sz="2000" baseline="0" dirty="0" smtClean="0"/>
              <a:t>.</a:t>
            </a:r>
          </a:p>
          <a:p>
            <a:endParaRPr lang="en-US" sz="2000" baseline="0" dirty="0" smtClean="0"/>
          </a:p>
          <a:p>
            <a:r>
              <a:rPr lang="en-US" sz="2000" baseline="0" dirty="0" smtClean="0"/>
              <a:t>We </a:t>
            </a:r>
            <a:r>
              <a:rPr lang="en-US" sz="2000" baseline="0" dirty="0" err="1" smtClean="0"/>
              <a:t>herkent</a:t>
            </a:r>
            <a:r>
              <a:rPr lang="en-US" sz="2000" baseline="0" dirty="0" smtClean="0"/>
              <a:t> de </a:t>
            </a:r>
            <a:r>
              <a:rPr lang="en-US" sz="2000" baseline="0" dirty="0" err="1" smtClean="0"/>
              <a:t>schakelingen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nog</a:t>
            </a:r>
            <a:r>
              <a:rPr lang="en-US" sz="2000" baseline="0" dirty="0" smtClean="0"/>
              <a:t>? </a:t>
            </a:r>
            <a:r>
              <a:rPr lang="en-US" sz="2000" baseline="0" dirty="0" err="1" smtClean="0"/>
              <a:t>Wat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deden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ze</a:t>
            </a:r>
            <a:r>
              <a:rPr lang="en-US" sz="2000" baseline="0" dirty="0" smtClean="0"/>
              <a:t>?</a:t>
            </a:r>
            <a:endParaRPr lang="nl-NL" sz="20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4C14-C2BD-40F9-82D2-DD496F1146EE}" type="slidenum">
              <a:rPr lang="nl-NL" smtClean="0"/>
              <a:pPr/>
              <a:t>2</a:t>
            </a:fld>
            <a:endParaRPr lang="nl-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dit</a:t>
            </a:r>
            <a:r>
              <a:rPr lang="en-US" baseline="0" dirty="0" smtClean="0"/>
              <a:t> is?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4C14-C2BD-40F9-82D2-DD496F1146EE}" type="slidenum">
              <a:rPr lang="nl-NL" smtClean="0"/>
              <a:pPr/>
              <a:t>3</a:t>
            </a:fld>
            <a:endParaRPr lang="nl-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Dit</a:t>
            </a:r>
            <a:r>
              <a:rPr lang="en-US" dirty="0" smtClean="0"/>
              <a:t> is de </a:t>
            </a:r>
            <a:r>
              <a:rPr lang="en-US" dirty="0" err="1" smtClean="0"/>
              <a:t>oude</a:t>
            </a:r>
            <a:r>
              <a:rPr lang="en-US" dirty="0" smtClean="0"/>
              <a:t> plank en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foto</a:t>
            </a:r>
            <a:r>
              <a:rPr lang="en-US" dirty="0" smtClean="0"/>
              <a:t> van </a:t>
            </a:r>
            <a:r>
              <a:rPr lang="en-US" dirty="0" err="1" smtClean="0"/>
              <a:t>wat</a:t>
            </a:r>
            <a:r>
              <a:rPr lang="en-US" dirty="0" smtClean="0"/>
              <a:t> </a:t>
            </a:r>
            <a:r>
              <a:rPr lang="en-US" dirty="0" err="1" smtClean="0"/>
              <a:t>jullie</a:t>
            </a:r>
            <a:r>
              <a:rPr lang="en-US" dirty="0" smtClean="0"/>
              <a:t> </a:t>
            </a:r>
            <a:r>
              <a:rPr lang="en-US" dirty="0" err="1" smtClean="0"/>
              <a:t>gaan</a:t>
            </a:r>
            <a:r>
              <a:rPr lang="en-US" dirty="0" smtClean="0"/>
              <a:t> </a:t>
            </a:r>
            <a:r>
              <a:rPr lang="en-US" dirty="0" err="1" smtClean="0"/>
              <a:t>maken</a:t>
            </a:r>
            <a:r>
              <a:rPr lang="en-US" dirty="0" smtClean="0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4C14-C2BD-40F9-82D2-DD496F1146EE}" type="slidenum">
              <a:rPr lang="nl-NL" smtClean="0"/>
              <a:pPr/>
              <a:t>4</a:t>
            </a:fld>
            <a:endParaRPr lang="nl-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 </a:t>
            </a:r>
            <a:r>
              <a:rPr lang="en-US" dirty="0" err="1" smtClean="0"/>
              <a:t>als</a:t>
            </a:r>
            <a:r>
              <a:rPr lang="en-US" dirty="0" smtClean="0"/>
              <a:t> je </a:t>
            </a:r>
            <a:r>
              <a:rPr lang="en-US" dirty="0" err="1" smtClean="0"/>
              <a:t>flink</a:t>
            </a:r>
            <a:r>
              <a:rPr lang="en-US" dirty="0" smtClean="0"/>
              <a:t> </a:t>
            </a:r>
            <a:r>
              <a:rPr lang="en-US" dirty="0" err="1" smtClean="0"/>
              <a:t>doorwerkt</a:t>
            </a:r>
            <a:r>
              <a:rPr lang="en-US" dirty="0" smtClean="0"/>
              <a:t> en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tijd</a:t>
            </a:r>
            <a:r>
              <a:rPr lang="en-US" dirty="0" smtClean="0"/>
              <a:t> over is </a:t>
            </a:r>
            <a:r>
              <a:rPr lang="en-US" dirty="0" err="1" smtClean="0"/>
              <a:t>dan</a:t>
            </a:r>
            <a:r>
              <a:rPr lang="en-US" dirty="0" smtClean="0"/>
              <a:t> kun je </a:t>
            </a:r>
            <a:r>
              <a:rPr lang="en-US" dirty="0" err="1" smtClean="0"/>
              <a:t>ook</a:t>
            </a:r>
            <a:r>
              <a:rPr lang="en-US" dirty="0" smtClean="0"/>
              <a:t> </a:t>
            </a:r>
            <a:r>
              <a:rPr lang="en-US" dirty="0" err="1" smtClean="0"/>
              <a:t>nog</a:t>
            </a:r>
            <a:r>
              <a:rPr lang="en-US" dirty="0" smtClean="0"/>
              <a:t> </a:t>
            </a:r>
            <a:r>
              <a:rPr lang="en-US" dirty="0" err="1" smtClean="0"/>
              <a:t>deze</a:t>
            </a:r>
            <a:r>
              <a:rPr lang="en-US" dirty="0" smtClean="0"/>
              <a:t> plank </a:t>
            </a:r>
            <a:r>
              <a:rPr lang="en-US" dirty="0" err="1" smtClean="0"/>
              <a:t>maken</a:t>
            </a:r>
            <a:r>
              <a:rPr lang="en-US" dirty="0" smtClean="0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4C14-C2BD-40F9-82D2-DD496F1146EE}" type="slidenum">
              <a:rPr lang="nl-NL" smtClean="0"/>
              <a:pPr/>
              <a:t>5</a:t>
            </a:fld>
            <a:endParaRPr lang="nl-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Dit</a:t>
            </a:r>
            <a:r>
              <a:rPr lang="en-US" dirty="0" smtClean="0"/>
              <a:t> is de complete </a:t>
            </a:r>
            <a:r>
              <a:rPr lang="en-US" dirty="0" err="1" smtClean="0"/>
              <a:t>schakeling</a:t>
            </a:r>
            <a:r>
              <a:rPr lang="en-US" dirty="0" smtClean="0"/>
              <a:t> met </a:t>
            </a:r>
            <a:r>
              <a:rPr lang="en-US" dirty="0" err="1" smtClean="0"/>
              <a:t>werkende</a:t>
            </a:r>
            <a:r>
              <a:rPr lang="en-US" dirty="0" smtClean="0"/>
              <a:t> </a:t>
            </a:r>
            <a:r>
              <a:rPr lang="en-US" dirty="0" err="1" smtClean="0"/>
              <a:t>LEDjes</a:t>
            </a:r>
            <a:r>
              <a:rPr lang="en-US" dirty="0" smtClean="0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4C14-C2BD-40F9-82D2-DD496F1146EE}" type="slidenum">
              <a:rPr lang="nl-NL" smtClean="0"/>
              <a:pPr/>
              <a:t>6</a:t>
            </a:fld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18-12-2018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18-12-2018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18-12-2018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18-12-2018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18-12-2018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18-12-2018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18-12-2018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18-12-2018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18-12-2018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18-12-2018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18-12-2018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8F0FA-503B-447F-A02E-6BF1D880434F}" type="datetimeFigureOut">
              <a:rPr lang="nl-NL" smtClean="0"/>
              <a:pPr/>
              <a:t>18-12-2018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Elektroplankjes</a:t>
            </a:r>
            <a:r>
              <a:rPr lang="en-US" dirty="0" smtClean="0"/>
              <a:t> </a:t>
            </a:r>
            <a:r>
              <a:rPr lang="en-US" dirty="0" err="1" smtClean="0"/>
              <a:t>maken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Maken</a:t>
            </a:r>
            <a:r>
              <a:rPr lang="en-US" dirty="0" smtClean="0"/>
              <a:t> – </a:t>
            </a:r>
            <a:r>
              <a:rPr lang="en-US" dirty="0" err="1" smtClean="0"/>
              <a:t>maar</a:t>
            </a:r>
            <a:r>
              <a:rPr lang="en-US" dirty="0" smtClean="0"/>
              <a:t> </a:t>
            </a:r>
            <a:r>
              <a:rPr lang="en-US" dirty="0" err="1" smtClean="0"/>
              <a:t>ook</a:t>
            </a:r>
            <a:r>
              <a:rPr lang="en-US" dirty="0" smtClean="0"/>
              <a:t> </a:t>
            </a:r>
            <a:r>
              <a:rPr lang="en-US" dirty="0" err="1" smtClean="0"/>
              <a:t>begrijpen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1"/>
            <a:ext cx="3826768" cy="3394472"/>
          </a:xfrm>
        </p:spPr>
        <p:txBody>
          <a:bodyPr>
            <a:normAutofit/>
          </a:bodyPr>
          <a:lstStyle/>
          <a:p>
            <a:pPr marL="268288" indent="-268288">
              <a:buNone/>
            </a:pPr>
            <a:r>
              <a:rPr lang="en-US" sz="2000" dirty="0" smtClean="0"/>
              <a:t>2. 	</a:t>
            </a:r>
            <a:r>
              <a:rPr lang="en-US" sz="2000" dirty="0" err="1" smtClean="0"/>
              <a:t>Teken</a:t>
            </a:r>
            <a:r>
              <a:rPr lang="en-US" sz="2000" dirty="0" smtClean="0"/>
              <a:t> </a:t>
            </a:r>
            <a:r>
              <a:rPr lang="en-US" sz="2000" dirty="0" err="1" smtClean="0"/>
              <a:t>ook</a:t>
            </a:r>
            <a:r>
              <a:rPr lang="en-US" sz="2000" dirty="0" smtClean="0"/>
              <a:t> hoe de </a:t>
            </a:r>
            <a:r>
              <a:rPr lang="en-US" sz="2000" dirty="0" err="1" smtClean="0"/>
              <a:t>stroom</a:t>
            </a:r>
            <a:r>
              <a:rPr lang="en-US" sz="2000" dirty="0" smtClean="0"/>
              <a:t> </a:t>
            </a:r>
            <a:r>
              <a:rPr lang="en-US" sz="2000" dirty="0" err="1" smtClean="0"/>
              <a:t>loopt</a:t>
            </a:r>
            <a:r>
              <a:rPr lang="en-US" sz="2000" dirty="0" smtClean="0"/>
              <a:t> in het schema in je </a:t>
            </a:r>
            <a:r>
              <a:rPr lang="en-US" sz="2000" dirty="0" err="1" smtClean="0"/>
              <a:t>boekje</a:t>
            </a:r>
            <a:endParaRPr lang="nl-NL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987574"/>
            <a:ext cx="4186963" cy="4067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Het </a:t>
            </a:r>
            <a:r>
              <a:rPr lang="en-US" dirty="0" err="1" smtClean="0"/>
              <a:t>allerbelangrijkste</a:t>
            </a:r>
            <a:r>
              <a:rPr lang="en-US" dirty="0" smtClean="0"/>
              <a:t> </a:t>
            </a:r>
            <a:r>
              <a:rPr lang="en-US" dirty="0" err="1" smtClean="0"/>
              <a:t>vandaag</a:t>
            </a:r>
            <a:r>
              <a:rPr lang="en-US" dirty="0" smtClean="0"/>
              <a:t>:</a:t>
            </a:r>
            <a:endParaRPr lang="nl-NL" dirty="0"/>
          </a:p>
        </p:txBody>
      </p:sp>
      <p:sp>
        <p:nvSpPr>
          <p:cNvPr id="4" name="Ondertitel 3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8800" b="1" dirty="0" smtClean="0">
                <a:solidFill>
                  <a:srgbClr val="FF0000"/>
                </a:solidFill>
              </a:rPr>
              <a:t>VEILIGHEID</a:t>
            </a:r>
            <a:endParaRPr lang="nl-NL" sz="8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Afbeelding 12" descr="afkoelen onder koud wa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1851670"/>
            <a:ext cx="2482850" cy="1657350"/>
          </a:xfrm>
          <a:prstGeom prst="rect">
            <a:avLst/>
          </a:prstGeom>
          <a:noFill/>
        </p:spPr>
      </p:pic>
      <p:pic>
        <p:nvPicPr>
          <p:cNvPr id="6153" name="Afbeelding 14" descr="Metabo_H_16-500_6_01650500_ext_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80528" y="123478"/>
            <a:ext cx="3030538" cy="2265363"/>
          </a:xfrm>
          <a:prstGeom prst="rect">
            <a:avLst/>
          </a:prstGeom>
          <a:noFill/>
        </p:spPr>
      </p:pic>
      <p:pic>
        <p:nvPicPr>
          <p:cNvPr id="6152" name="Afbeelding 15" descr="CFH-Elektrische-Soldeerbout-E-20"/>
          <p:cNvPicPr>
            <a:picLocks noChangeAspect="1" noChangeArrowheads="1"/>
          </p:cNvPicPr>
          <p:nvPr/>
        </p:nvPicPr>
        <p:blipFill>
          <a:blip r:embed="rId4" cstate="print"/>
          <a:srcRect t="28824" b="27637"/>
          <a:stretch>
            <a:fillRect/>
          </a:stretch>
        </p:blipFill>
        <p:spPr bwMode="auto">
          <a:xfrm>
            <a:off x="3275856" y="771550"/>
            <a:ext cx="2955925" cy="857250"/>
          </a:xfrm>
          <a:prstGeom prst="rect">
            <a:avLst/>
          </a:prstGeom>
          <a:noFill/>
        </p:spPr>
      </p:pic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1627188" y="2506663"/>
            <a:ext cx="2797175" cy="120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HEET!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50" name="AutoShape 6"/>
          <p:cNvSpPr>
            <a:spLocks noChangeShapeType="1"/>
          </p:cNvSpPr>
          <p:nvPr/>
        </p:nvSpPr>
        <p:spPr bwMode="auto">
          <a:xfrm flipV="1">
            <a:off x="2843808" y="1498600"/>
            <a:ext cx="491530" cy="1217166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6149" name="AutoShape 5"/>
          <p:cNvSpPr>
            <a:spLocks noChangeShapeType="1"/>
          </p:cNvSpPr>
          <p:nvPr/>
        </p:nvSpPr>
        <p:spPr bwMode="auto">
          <a:xfrm flipH="1" flipV="1">
            <a:off x="2432050" y="774700"/>
            <a:ext cx="411758" cy="1941066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6148" name="AutoShape 4"/>
          <p:cNvSpPr>
            <a:spLocks noChangeShapeType="1"/>
          </p:cNvSpPr>
          <p:nvPr/>
        </p:nvSpPr>
        <p:spPr bwMode="auto">
          <a:xfrm flipH="1" flipV="1">
            <a:off x="1773238" y="2176462"/>
            <a:ext cx="1070570" cy="539303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6146" name="Picture 2" descr="5-P102082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8064" y="2139702"/>
            <a:ext cx="588963" cy="628650"/>
          </a:xfrm>
          <a:prstGeom prst="rect">
            <a:avLst/>
          </a:prstGeom>
          <a:noFill/>
        </p:spPr>
      </p:pic>
      <p:sp>
        <p:nvSpPr>
          <p:cNvPr id="6147" name="AutoShape 3"/>
          <p:cNvSpPr>
            <a:spLocks noChangeShapeType="1"/>
          </p:cNvSpPr>
          <p:nvPr/>
        </p:nvSpPr>
        <p:spPr bwMode="auto">
          <a:xfrm flipV="1">
            <a:off x="2843808" y="2471738"/>
            <a:ext cx="1788517" cy="244028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0" y="584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nl-NL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179512" y="3812731"/>
            <a:ext cx="8496944" cy="1323439"/>
          </a:xfrm>
          <a:prstGeom prst="rect">
            <a:avLst/>
          </a:prstGeom>
          <a:solidFill>
            <a:srgbClr val="D6E3B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Onthoud heel goed: als je jezelf brandt …</a:t>
            </a:r>
            <a:endParaRPr kumimoji="0" lang="nl-NL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715963" marR="0" lvl="1" indent="-2587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Zorg dat de situatie </a:t>
            </a:r>
            <a:r>
              <a:rPr kumimoji="0" lang="nl-N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veilig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is </a:t>
            </a:r>
            <a:r>
              <a:rPr kumimoji="0" lang="nl-N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voordat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je wegloopt!</a:t>
            </a:r>
            <a:endParaRPr kumimoji="0" lang="nl-NL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715963" marR="0" lvl="1" indent="-2587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Ga snel naar een wastafel en spoel minstens 10 minuten met liefst </a:t>
            </a:r>
            <a:r>
              <a:rPr kumimoji="0" lang="nl-NL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lauw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water (als je dat niet hebt dan </a:t>
            </a:r>
            <a:r>
              <a:rPr kumimoji="0" lang="nl-NL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koud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water).</a:t>
            </a:r>
            <a:endParaRPr kumimoji="0" lang="nl-NL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0" y="584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nl-NL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</a:br>
            <a:endParaRPr kumimoji="0" lang="nl-NL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Afbeelding 16" descr="Stekerschakelaa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499742"/>
            <a:ext cx="1841500" cy="1838325"/>
          </a:xfrm>
          <a:prstGeom prst="rect">
            <a:avLst/>
          </a:prstGeom>
          <a:noFill/>
        </p:spPr>
      </p:pic>
      <p:pic>
        <p:nvPicPr>
          <p:cNvPr id="7169" name="Afbeelding 15" descr="CFH-Elektrische-Soldeerbout-E-20"/>
          <p:cNvPicPr>
            <a:picLocks noChangeAspect="1" noChangeArrowheads="1"/>
          </p:cNvPicPr>
          <p:nvPr/>
        </p:nvPicPr>
        <p:blipFill>
          <a:blip r:embed="rId3" cstate="print"/>
          <a:srcRect t="28824" b="27637"/>
          <a:stretch>
            <a:fillRect/>
          </a:stretch>
        </p:blipFill>
        <p:spPr bwMode="auto">
          <a:xfrm>
            <a:off x="4067944" y="2715766"/>
            <a:ext cx="2955925" cy="855663"/>
          </a:xfrm>
          <a:prstGeom prst="rect">
            <a:avLst/>
          </a:prstGeom>
          <a:noFill/>
        </p:spPr>
      </p:pic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-1588" y="1401621"/>
            <a:ext cx="9144000" cy="984885"/>
          </a:xfrm>
          <a:prstGeom prst="rect">
            <a:avLst/>
          </a:prstGeom>
          <a:solidFill>
            <a:srgbClr val="D6E3B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nl-NL" sz="20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Onthoud heel goed: zet altijd je soldeerbout </a:t>
            </a:r>
            <a:r>
              <a:rPr lang="nl-NL" sz="2000" b="1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UIT </a:t>
            </a:r>
            <a:r>
              <a:rPr lang="nl-NL" sz="20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als je hem niet snel weer nodig hebt. </a:t>
            </a:r>
            <a:br>
              <a:rPr lang="nl-NL" sz="20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</a:br>
            <a:r>
              <a:rPr lang="nl-NL" sz="20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De schakelaar ligt op de vloer.</a:t>
            </a:r>
            <a:endParaRPr lang="nl-NL" sz="2000" dirty="0" smtClean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0" y="584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71" name="AutoShape 3"/>
          <p:cNvSpPr>
            <a:spLocks noChangeShapeType="1"/>
          </p:cNvSpPr>
          <p:nvPr/>
        </p:nvSpPr>
        <p:spPr bwMode="auto">
          <a:xfrm>
            <a:off x="3491880" y="1851670"/>
            <a:ext cx="1008112" cy="1354509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7172" name="AutoShape 4"/>
          <p:cNvSpPr>
            <a:spLocks noChangeShapeType="1"/>
          </p:cNvSpPr>
          <p:nvPr/>
        </p:nvSpPr>
        <p:spPr bwMode="auto">
          <a:xfrm>
            <a:off x="827584" y="2139702"/>
            <a:ext cx="216024" cy="720080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 descr="C:\Users\M5810video\Documents\Weekendschool\Electroplankjes\handen wassen verplicht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347614"/>
            <a:ext cx="8444602" cy="2841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Afbeelding 13" descr="3-P10208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1995686"/>
            <a:ext cx="2365375" cy="1846263"/>
          </a:xfrm>
          <a:prstGeom prst="rect">
            <a:avLst/>
          </a:prstGeom>
          <a:noFill/>
        </p:spPr>
      </p:pic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1198664"/>
            <a:ext cx="9144000" cy="677108"/>
          </a:xfrm>
          <a:prstGeom prst="rect">
            <a:avLst/>
          </a:prstGeom>
          <a:solidFill>
            <a:srgbClr val="D6E3B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Onthoud heel goed: zet de batterij af (</a:t>
            </a:r>
            <a:r>
              <a:rPr kumimoji="0" lang="nl-N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OFF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) als je aan de schakeling gaat werken</a:t>
            </a:r>
            <a:r>
              <a:rPr kumimoji="0" lang="nl-NL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nl-NL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01" name="AutoShape 1"/>
          <p:cNvSpPr>
            <a:spLocks noChangeShapeType="1"/>
          </p:cNvSpPr>
          <p:nvPr/>
        </p:nvSpPr>
        <p:spPr bwMode="auto">
          <a:xfrm flipH="1">
            <a:off x="2915816" y="1995686"/>
            <a:ext cx="881063" cy="0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Het op </a:t>
            </a:r>
            <a:r>
              <a:rPr lang="nl-NL" dirty="0" smtClean="0"/>
              <a:t>één na belangrijkste</a:t>
            </a:r>
            <a:endParaRPr lang="nl-NL" dirty="0"/>
          </a:p>
        </p:txBody>
      </p:sp>
      <p:sp>
        <p:nvSpPr>
          <p:cNvPr id="4" name="Ondertitel 3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8800" b="1" dirty="0" smtClean="0">
                <a:solidFill>
                  <a:srgbClr val="FF0000"/>
                </a:solidFill>
              </a:rPr>
              <a:t>GOED LEZEN</a:t>
            </a:r>
            <a:endParaRPr lang="nl-NL" sz="8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Zijn er extra opgaven?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De extra opgaven staan ook in je boekje</a:t>
            </a:r>
          </a:p>
          <a:p>
            <a:r>
              <a:rPr lang="nl-NL" dirty="0" smtClean="0"/>
              <a:t>Dus het is niet erg als je niet het hele </a:t>
            </a:r>
            <a:r>
              <a:rPr lang="nl-NL" smtClean="0"/>
              <a:t>boekje af hebt</a:t>
            </a:r>
            <a:endParaRPr lang="nl-N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M5810video\Pictures\Picasa\Exports\2017-03-05 - Weekendschool voor programmeren en elektroplankjes\P102073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339502"/>
            <a:ext cx="6624736" cy="4522330"/>
          </a:xfrm>
          <a:prstGeom prst="rect">
            <a:avLst/>
          </a:prstGeom>
          <a:noFill/>
        </p:spPr>
      </p:pic>
      <p:cxnSp>
        <p:nvCxnSpPr>
          <p:cNvPr id="4" name="Rechte verbindingslijn 3"/>
          <p:cNvCxnSpPr/>
          <p:nvPr/>
        </p:nvCxnSpPr>
        <p:spPr>
          <a:xfrm flipV="1">
            <a:off x="1835696" y="843558"/>
            <a:ext cx="0" cy="504056"/>
          </a:xfrm>
          <a:prstGeom prst="line">
            <a:avLst/>
          </a:prstGeom>
          <a:ln w="101600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Rechte verbindingslijn 4"/>
          <p:cNvCxnSpPr/>
          <p:nvPr/>
        </p:nvCxnSpPr>
        <p:spPr>
          <a:xfrm flipH="1">
            <a:off x="1907704" y="843558"/>
            <a:ext cx="4896544" cy="72008"/>
          </a:xfrm>
          <a:prstGeom prst="line">
            <a:avLst/>
          </a:prstGeom>
          <a:ln w="101600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/>
          <p:cNvCxnSpPr/>
          <p:nvPr/>
        </p:nvCxnSpPr>
        <p:spPr>
          <a:xfrm flipV="1">
            <a:off x="6732240" y="915566"/>
            <a:ext cx="0" cy="648072"/>
          </a:xfrm>
          <a:prstGeom prst="line">
            <a:avLst/>
          </a:prstGeom>
          <a:ln w="101600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10"/>
          <p:cNvCxnSpPr/>
          <p:nvPr/>
        </p:nvCxnSpPr>
        <p:spPr>
          <a:xfrm flipH="1">
            <a:off x="6324075" y="1512255"/>
            <a:ext cx="360040" cy="0"/>
          </a:xfrm>
          <a:prstGeom prst="line">
            <a:avLst/>
          </a:prstGeom>
          <a:ln w="101600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/>
          <p:cNvCxnSpPr/>
          <p:nvPr/>
        </p:nvCxnSpPr>
        <p:spPr>
          <a:xfrm flipH="1" flipV="1">
            <a:off x="6372200" y="1563638"/>
            <a:ext cx="72008" cy="2736304"/>
          </a:xfrm>
          <a:prstGeom prst="line">
            <a:avLst/>
          </a:prstGeom>
          <a:ln w="101600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15"/>
          <p:cNvCxnSpPr/>
          <p:nvPr/>
        </p:nvCxnSpPr>
        <p:spPr>
          <a:xfrm flipH="1">
            <a:off x="1784313" y="4227934"/>
            <a:ext cx="4608512" cy="72008"/>
          </a:xfrm>
          <a:prstGeom prst="line">
            <a:avLst/>
          </a:prstGeom>
          <a:ln w="101600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17"/>
          <p:cNvCxnSpPr/>
          <p:nvPr/>
        </p:nvCxnSpPr>
        <p:spPr>
          <a:xfrm flipV="1">
            <a:off x="1835696" y="3528479"/>
            <a:ext cx="0" cy="720080"/>
          </a:xfrm>
          <a:prstGeom prst="line">
            <a:avLst/>
          </a:prstGeom>
          <a:ln w="101600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/>
          <p:nvPr/>
        </p:nvCxnSpPr>
        <p:spPr>
          <a:xfrm flipH="1">
            <a:off x="1569889" y="3563987"/>
            <a:ext cx="216024" cy="0"/>
          </a:xfrm>
          <a:prstGeom prst="line">
            <a:avLst/>
          </a:prstGeom>
          <a:ln w="101600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22"/>
          <p:cNvCxnSpPr/>
          <p:nvPr/>
        </p:nvCxnSpPr>
        <p:spPr>
          <a:xfrm flipV="1">
            <a:off x="1619672" y="3010673"/>
            <a:ext cx="0" cy="504056"/>
          </a:xfrm>
          <a:prstGeom prst="line">
            <a:avLst/>
          </a:prstGeom>
          <a:ln w="101600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26"/>
          <p:cNvCxnSpPr/>
          <p:nvPr/>
        </p:nvCxnSpPr>
        <p:spPr>
          <a:xfrm flipH="1">
            <a:off x="1677930" y="3075806"/>
            <a:ext cx="648072" cy="0"/>
          </a:xfrm>
          <a:prstGeom prst="line">
            <a:avLst/>
          </a:prstGeom>
          <a:ln w="101600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28"/>
          <p:cNvCxnSpPr/>
          <p:nvPr/>
        </p:nvCxnSpPr>
        <p:spPr>
          <a:xfrm flipV="1">
            <a:off x="2267744" y="2571750"/>
            <a:ext cx="0" cy="445798"/>
          </a:xfrm>
          <a:prstGeom prst="line">
            <a:avLst/>
          </a:prstGeom>
          <a:ln w="101600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30"/>
          <p:cNvCxnSpPr/>
          <p:nvPr/>
        </p:nvCxnSpPr>
        <p:spPr>
          <a:xfrm flipH="1">
            <a:off x="1691680" y="771550"/>
            <a:ext cx="5184576" cy="72008"/>
          </a:xfrm>
          <a:prstGeom prst="line">
            <a:avLst/>
          </a:prstGeom>
          <a:ln w="101600">
            <a:solidFill>
              <a:srgbClr val="00B0F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32"/>
          <p:cNvCxnSpPr/>
          <p:nvPr/>
        </p:nvCxnSpPr>
        <p:spPr>
          <a:xfrm flipV="1">
            <a:off x="1732930" y="843558"/>
            <a:ext cx="0" cy="504056"/>
          </a:xfrm>
          <a:prstGeom prst="line">
            <a:avLst/>
          </a:prstGeom>
          <a:ln w="101600">
            <a:solidFill>
              <a:srgbClr val="00B0F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chte verbindingslijn 36"/>
          <p:cNvCxnSpPr/>
          <p:nvPr/>
        </p:nvCxnSpPr>
        <p:spPr>
          <a:xfrm flipV="1">
            <a:off x="6835006" y="843558"/>
            <a:ext cx="0" cy="720080"/>
          </a:xfrm>
          <a:prstGeom prst="line">
            <a:avLst/>
          </a:prstGeom>
          <a:ln w="101600">
            <a:solidFill>
              <a:srgbClr val="00B0F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40"/>
          <p:cNvCxnSpPr/>
          <p:nvPr/>
        </p:nvCxnSpPr>
        <p:spPr>
          <a:xfrm flipH="1">
            <a:off x="1691680" y="4327442"/>
            <a:ext cx="5616624" cy="72008"/>
          </a:xfrm>
          <a:prstGeom prst="line">
            <a:avLst/>
          </a:prstGeom>
          <a:ln w="101600">
            <a:solidFill>
              <a:srgbClr val="00B0F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41"/>
          <p:cNvCxnSpPr/>
          <p:nvPr/>
        </p:nvCxnSpPr>
        <p:spPr>
          <a:xfrm flipV="1">
            <a:off x="1729313" y="3651870"/>
            <a:ext cx="0" cy="720080"/>
          </a:xfrm>
          <a:prstGeom prst="line">
            <a:avLst/>
          </a:prstGeom>
          <a:ln w="101600">
            <a:solidFill>
              <a:srgbClr val="00B0F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43"/>
          <p:cNvCxnSpPr/>
          <p:nvPr/>
        </p:nvCxnSpPr>
        <p:spPr>
          <a:xfrm flipV="1">
            <a:off x="1519089" y="3013323"/>
            <a:ext cx="0" cy="648072"/>
          </a:xfrm>
          <a:prstGeom prst="line">
            <a:avLst/>
          </a:prstGeom>
          <a:ln w="101600">
            <a:solidFill>
              <a:srgbClr val="00B0F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echte verbindingslijn 44"/>
          <p:cNvCxnSpPr/>
          <p:nvPr/>
        </p:nvCxnSpPr>
        <p:spPr>
          <a:xfrm flipH="1">
            <a:off x="1469306" y="2968873"/>
            <a:ext cx="648072" cy="0"/>
          </a:xfrm>
          <a:prstGeom prst="line">
            <a:avLst/>
          </a:prstGeom>
          <a:ln w="101600">
            <a:solidFill>
              <a:srgbClr val="00B0F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echte verbindingslijn 45"/>
          <p:cNvCxnSpPr/>
          <p:nvPr/>
        </p:nvCxnSpPr>
        <p:spPr>
          <a:xfrm flipV="1">
            <a:off x="2164978" y="2571750"/>
            <a:ext cx="0" cy="445798"/>
          </a:xfrm>
          <a:prstGeom prst="line">
            <a:avLst/>
          </a:prstGeom>
          <a:ln w="101600">
            <a:solidFill>
              <a:srgbClr val="00B0F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chte verbindingslijn 46"/>
          <p:cNvCxnSpPr/>
          <p:nvPr/>
        </p:nvCxnSpPr>
        <p:spPr>
          <a:xfrm flipH="1" flipV="1">
            <a:off x="7184913" y="1536138"/>
            <a:ext cx="72008" cy="2736304"/>
          </a:xfrm>
          <a:prstGeom prst="line">
            <a:avLst/>
          </a:prstGeom>
          <a:ln w="101600">
            <a:solidFill>
              <a:srgbClr val="00B0F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chte verbindingslijn 47"/>
          <p:cNvCxnSpPr/>
          <p:nvPr/>
        </p:nvCxnSpPr>
        <p:spPr>
          <a:xfrm flipH="1">
            <a:off x="6876256" y="1505380"/>
            <a:ext cx="360040" cy="0"/>
          </a:xfrm>
          <a:prstGeom prst="line">
            <a:avLst/>
          </a:prstGeom>
          <a:ln w="101600">
            <a:solidFill>
              <a:srgbClr val="00B0F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Rechte verbindingslijn 55"/>
          <p:cNvCxnSpPr/>
          <p:nvPr/>
        </p:nvCxnSpPr>
        <p:spPr>
          <a:xfrm flipH="1">
            <a:off x="1475656" y="3710128"/>
            <a:ext cx="216024" cy="0"/>
          </a:xfrm>
          <a:prstGeom prst="line">
            <a:avLst/>
          </a:prstGeom>
          <a:ln w="101600">
            <a:solidFill>
              <a:srgbClr val="00B0F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500"/>
                            </p:stCondLst>
                            <p:childTnLst>
                              <p:par>
                                <p:cTn id="74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000"/>
                            </p:stCondLst>
                            <p:childTnLst>
                              <p:par>
                                <p:cTn id="78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500"/>
                            </p:stCondLst>
                            <p:childTnLst>
                              <p:par>
                                <p:cTn id="8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0"/>
                            </p:stCondLst>
                            <p:childTnLst>
                              <p:par>
                                <p:cTn id="8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00"/>
                            </p:stCondLst>
                            <p:childTnLst>
                              <p:par>
                                <p:cTn id="90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M5810video\Pictures\Picasa\Exports\2017-03-05 - Weekendschool voor programmeren en elektroplankjes\P102073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195486"/>
            <a:ext cx="5532898" cy="47319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5810video\Pictures\Picasa\Exports\2017-03-05 - Weekendschool voor programmeren en elektroplankjes\P1020654.JPG"/>
          <p:cNvPicPr>
            <a:picLocks noChangeAspect="1" noChangeArrowheads="1"/>
          </p:cNvPicPr>
          <p:nvPr/>
        </p:nvPicPr>
        <p:blipFill>
          <a:blip r:embed="rId3" cstate="print"/>
          <a:srcRect t="11221"/>
          <a:stretch>
            <a:fillRect/>
          </a:stretch>
        </p:blipFill>
        <p:spPr bwMode="auto">
          <a:xfrm>
            <a:off x="5241925" y="524991"/>
            <a:ext cx="3902075" cy="4618509"/>
          </a:xfrm>
          <a:prstGeom prst="rect">
            <a:avLst/>
          </a:prstGeom>
          <a:noFill/>
        </p:spPr>
      </p:pic>
      <p:pic>
        <p:nvPicPr>
          <p:cNvPr id="3075" name="Picture 3" descr="C:\Users\M5810video\Pictures\Picasa\Exports\2017-03-05 - Weekendschool voor programmeren en elektroplankjes\P102073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1707654"/>
            <a:ext cx="2808312" cy="1917075"/>
          </a:xfrm>
          <a:prstGeom prst="rect">
            <a:avLst/>
          </a:prstGeom>
          <a:noFill/>
        </p:spPr>
      </p:pic>
      <p:sp>
        <p:nvSpPr>
          <p:cNvPr id="5" name="PIJL-RECHTS 4"/>
          <p:cNvSpPr/>
          <p:nvPr/>
        </p:nvSpPr>
        <p:spPr>
          <a:xfrm rot="1399658">
            <a:off x="4244263" y="3015694"/>
            <a:ext cx="936104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M5810video\Pictures\Picasa\Exports\2017-03-05 - Weekendschool voor programmeren en elektroplankjes\P102073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419622"/>
            <a:ext cx="1768109" cy="1512168"/>
          </a:xfrm>
          <a:prstGeom prst="rect">
            <a:avLst/>
          </a:prstGeom>
          <a:noFill/>
        </p:spPr>
      </p:pic>
      <p:pic>
        <p:nvPicPr>
          <p:cNvPr id="4099" name="Picture 3" descr="C:\Users\M5810video\Pictures\Picasa\Exports\2017-03-05 - Weekendschool voor programmeren en elektroplankjes\P102065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1840" y="699542"/>
            <a:ext cx="5661248" cy="4245936"/>
          </a:xfrm>
          <a:prstGeom prst="rect">
            <a:avLst/>
          </a:prstGeom>
          <a:noFill/>
        </p:spPr>
      </p:pic>
      <p:sp>
        <p:nvSpPr>
          <p:cNvPr id="5" name="PIJL-RECHTS 4"/>
          <p:cNvSpPr/>
          <p:nvPr/>
        </p:nvSpPr>
        <p:spPr>
          <a:xfrm rot="1399658">
            <a:off x="2303913" y="2913740"/>
            <a:ext cx="2603292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M5810video\Pictures\Picasa\Exports\2017-03-05 - Weekendschool voor programmeren en elektroplankjes\P102065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267494"/>
            <a:ext cx="3446451" cy="45952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 descr="C:\Users\M5810video\Pictures\Picasa\Exports\20170312\1-P1020833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123478"/>
            <a:ext cx="6480720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256" y="2211710"/>
            <a:ext cx="2003624" cy="2826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kstvak 4"/>
          <p:cNvSpPr txBox="1"/>
          <p:nvPr/>
        </p:nvSpPr>
        <p:spPr>
          <a:xfrm>
            <a:off x="3347864" y="195486"/>
            <a:ext cx="554461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Dit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ga</a:t>
            </a:r>
            <a:r>
              <a:rPr lang="en-US" sz="3200" b="1" dirty="0" smtClean="0"/>
              <a:t> je </a:t>
            </a:r>
            <a:r>
              <a:rPr lang="en-US" sz="3200" b="1" dirty="0" err="1" smtClean="0"/>
              <a:t>maken</a:t>
            </a:r>
            <a:r>
              <a:rPr lang="en-US" sz="3200" b="1" dirty="0" smtClean="0"/>
              <a:t> en </a:t>
            </a:r>
            <a:r>
              <a:rPr lang="en-US" sz="3200" b="1" dirty="0" err="1" smtClean="0"/>
              <a:t>mag</a:t>
            </a:r>
            <a:r>
              <a:rPr lang="en-US" sz="3200" b="1" dirty="0" smtClean="0"/>
              <a:t> je </a:t>
            </a:r>
            <a:r>
              <a:rPr lang="en-US" sz="3200" b="1" dirty="0" err="1" smtClean="0"/>
              <a:t>mee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naar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huis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nemen</a:t>
            </a:r>
            <a:r>
              <a:rPr lang="en-US" sz="3200" b="1" dirty="0" smtClean="0"/>
              <a:t> (</a:t>
            </a:r>
            <a:r>
              <a:rPr lang="en-US" sz="3200" b="1" dirty="0" err="1" smtClean="0"/>
              <a:t>als</a:t>
            </a:r>
            <a:r>
              <a:rPr lang="en-US" sz="3200" b="1" dirty="0" smtClean="0"/>
              <a:t> je </a:t>
            </a:r>
            <a:r>
              <a:rPr lang="en-US" sz="3200" b="1" dirty="0" err="1" smtClean="0"/>
              <a:t>dat</a:t>
            </a:r>
            <a:r>
              <a:rPr lang="en-US" sz="3200" b="1" dirty="0" smtClean="0"/>
              <a:t> wilt), plus </a:t>
            </a:r>
            <a:r>
              <a:rPr lang="en-US" sz="3200" b="1" dirty="0" err="1" smtClean="0"/>
              <a:t>een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doosje</a:t>
            </a:r>
            <a:r>
              <a:rPr lang="en-US" sz="3200" b="1" dirty="0" smtClean="0"/>
              <a:t> en het </a:t>
            </a:r>
            <a:r>
              <a:rPr lang="en-US" sz="3200" b="1" dirty="0" err="1" smtClean="0"/>
              <a:t>lesboekje</a:t>
            </a:r>
            <a:endParaRPr lang="nl-NL" sz="32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C:\Users\M5810video\Documents\Weekendschool\Electroplankjes\Handleidingen\niet weggooie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1131590"/>
            <a:ext cx="2717800" cy="135890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Wat</a:t>
            </a:r>
            <a:r>
              <a:rPr lang="en-US" sz="3600" dirty="0" smtClean="0"/>
              <a:t> </a:t>
            </a:r>
            <a:r>
              <a:rPr lang="en-US" sz="3600" dirty="0" err="1" smtClean="0"/>
              <a:t>als</a:t>
            </a:r>
            <a:r>
              <a:rPr lang="en-US" sz="3600" dirty="0" smtClean="0"/>
              <a:t> je </a:t>
            </a:r>
            <a:r>
              <a:rPr lang="en-US" sz="3600" dirty="0" err="1" smtClean="0"/>
              <a:t>er</a:t>
            </a:r>
            <a:r>
              <a:rPr lang="en-US" sz="3600" dirty="0" smtClean="0"/>
              <a:t> later op </a:t>
            </a:r>
            <a:r>
              <a:rPr lang="en-US" sz="3600" dirty="0" err="1" smtClean="0"/>
              <a:t>uitgekeken</a:t>
            </a:r>
            <a:r>
              <a:rPr lang="en-US" sz="3600" dirty="0" smtClean="0"/>
              <a:t> bent?</a:t>
            </a:r>
            <a:endParaRPr lang="nl-NL" sz="36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Gooi</a:t>
            </a:r>
            <a:r>
              <a:rPr lang="en-US" dirty="0" smtClean="0"/>
              <a:t> het </a:t>
            </a:r>
            <a:r>
              <a:rPr lang="en-US" b="1" dirty="0" smtClean="0">
                <a:solidFill>
                  <a:srgbClr val="FF0000"/>
                </a:solidFill>
              </a:rPr>
              <a:t>NIET</a:t>
            </a:r>
            <a:r>
              <a:rPr lang="en-US" dirty="0" smtClean="0"/>
              <a:t> </a:t>
            </a:r>
            <a:r>
              <a:rPr lang="en-US" dirty="0" err="1" smtClean="0"/>
              <a:t>weg</a:t>
            </a:r>
            <a:r>
              <a:rPr lang="en-US" dirty="0" smtClean="0"/>
              <a:t>!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Maar</a:t>
            </a:r>
            <a:r>
              <a:rPr lang="en-US" dirty="0" smtClean="0"/>
              <a:t> </a:t>
            </a:r>
            <a:r>
              <a:rPr lang="en-US" dirty="0" err="1" smtClean="0"/>
              <a:t>breng</a:t>
            </a:r>
            <a:r>
              <a:rPr lang="en-US" dirty="0" smtClean="0"/>
              <a:t> het </a:t>
            </a:r>
            <a:r>
              <a:rPr lang="en-US" dirty="0" err="1" smtClean="0"/>
              <a:t>terug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de </a:t>
            </a:r>
            <a:r>
              <a:rPr lang="en-US" dirty="0" err="1" smtClean="0"/>
              <a:t>Weekendschool</a:t>
            </a:r>
            <a:endParaRPr lang="en-US" dirty="0" smtClean="0"/>
          </a:p>
          <a:p>
            <a:pPr lvl="1"/>
            <a:r>
              <a:rPr lang="en-US" dirty="0" smtClean="0"/>
              <a:t>Dan </a:t>
            </a:r>
            <a:r>
              <a:rPr lang="en-US" dirty="0" err="1" smtClean="0"/>
              <a:t>heeft</a:t>
            </a:r>
            <a:r>
              <a:rPr lang="en-US" dirty="0" smtClean="0"/>
              <a:t> </a:t>
            </a:r>
            <a:r>
              <a:rPr lang="en-US" dirty="0" err="1" smtClean="0"/>
              <a:t>iemand</a:t>
            </a:r>
            <a:r>
              <a:rPr lang="en-US" dirty="0" smtClean="0"/>
              <a:t> </a:t>
            </a:r>
            <a:r>
              <a:rPr lang="en-US" dirty="0" err="1" smtClean="0"/>
              <a:t>anders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nog</a:t>
            </a:r>
            <a:r>
              <a:rPr lang="en-US" dirty="0" smtClean="0"/>
              <a:t> </a:t>
            </a:r>
            <a:r>
              <a:rPr lang="en-US" dirty="0" err="1" smtClean="0"/>
              <a:t>iets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!</a:t>
            </a:r>
            <a:endParaRPr lang="nl-N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Maken</a:t>
            </a:r>
            <a:r>
              <a:rPr lang="en-US" dirty="0" smtClean="0"/>
              <a:t> – </a:t>
            </a:r>
            <a:r>
              <a:rPr lang="en-US" dirty="0" err="1" smtClean="0"/>
              <a:t>maar</a:t>
            </a:r>
            <a:r>
              <a:rPr lang="en-US" dirty="0" smtClean="0"/>
              <a:t> </a:t>
            </a:r>
            <a:r>
              <a:rPr lang="en-US" dirty="0" err="1" smtClean="0"/>
              <a:t>ook</a:t>
            </a:r>
            <a:r>
              <a:rPr lang="en-US" dirty="0" smtClean="0"/>
              <a:t> </a:t>
            </a:r>
            <a:r>
              <a:rPr lang="en-US" dirty="0" err="1" smtClean="0"/>
              <a:t>begrijpen</a:t>
            </a:r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1131590"/>
            <a:ext cx="5593369" cy="3651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kstvak 4"/>
          <p:cNvSpPr txBox="1"/>
          <p:nvPr/>
        </p:nvSpPr>
        <p:spPr>
          <a:xfrm>
            <a:off x="251520" y="987574"/>
            <a:ext cx="302433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Stap</a:t>
            </a:r>
            <a:r>
              <a:rPr lang="en-US" sz="2000" dirty="0" smtClean="0"/>
              <a:t> </a:t>
            </a:r>
            <a:r>
              <a:rPr lang="en-US" sz="2000" dirty="0" err="1" smtClean="0"/>
              <a:t>voor</a:t>
            </a:r>
            <a:r>
              <a:rPr lang="en-US" sz="2000" dirty="0" smtClean="0"/>
              <a:t> </a:t>
            </a:r>
            <a:r>
              <a:rPr lang="en-US" sz="2000" dirty="0" err="1" smtClean="0"/>
              <a:t>stap</a:t>
            </a:r>
            <a:r>
              <a:rPr lang="en-US" sz="2000" dirty="0" smtClean="0"/>
              <a:t> </a:t>
            </a:r>
            <a:r>
              <a:rPr lang="nl-NL" sz="2000" dirty="0" smtClean="0"/>
              <a:t>maken en testen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US" sz="2000" dirty="0" err="1" smtClean="0"/>
              <a:t>Zodat</a:t>
            </a:r>
            <a:r>
              <a:rPr lang="en-US" sz="2000" dirty="0" smtClean="0"/>
              <a:t> je </a:t>
            </a:r>
            <a:r>
              <a:rPr lang="en-US" sz="2000" dirty="0" err="1" smtClean="0"/>
              <a:t>fouten</a:t>
            </a:r>
            <a:r>
              <a:rPr lang="en-US" sz="2000" dirty="0" smtClean="0"/>
              <a:t> </a:t>
            </a:r>
            <a:r>
              <a:rPr lang="en-US" sz="2000" dirty="0" err="1" smtClean="0"/>
              <a:t>snel</a:t>
            </a:r>
            <a:r>
              <a:rPr lang="en-US" sz="2000" dirty="0" smtClean="0"/>
              <a:t> </a:t>
            </a:r>
            <a:r>
              <a:rPr lang="en-US" sz="2000" dirty="0" err="1" smtClean="0"/>
              <a:t>vindt</a:t>
            </a:r>
            <a:r>
              <a:rPr lang="en-US" sz="2000" dirty="0" smtClean="0"/>
              <a:t> en </a:t>
            </a:r>
            <a:r>
              <a:rPr lang="en-US" sz="2000" dirty="0" err="1" smtClean="0"/>
              <a:t>kunt</a:t>
            </a:r>
            <a:r>
              <a:rPr lang="en-US" sz="2000" dirty="0" smtClean="0"/>
              <a:t> </a:t>
            </a:r>
            <a:r>
              <a:rPr lang="en-US" sz="2000" dirty="0" err="1" smtClean="0"/>
              <a:t>verhelpen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err="1" smtClean="0"/>
              <a:t>Teken</a:t>
            </a:r>
            <a:r>
              <a:rPr lang="en-US" sz="2000" dirty="0" smtClean="0"/>
              <a:t> in je </a:t>
            </a:r>
            <a:r>
              <a:rPr lang="en-US" sz="2000" dirty="0" err="1" smtClean="0"/>
              <a:t>boekje</a:t>
            </a:r>
            <a:r>
              <a:rPr lang="en-US" sz="2000" dirty="0" smtClean="0"/>
              <a:t> hoe de </a:t>
            </a:r>
            <a:r>
              <a:rPr lang="en-US" sz="2000" dirty="0" err="1" smtClean="0"/>
              <a:t>stroom</a:t>
            </a:r>
            <a:r>
              <a:rPr lang="en-US" sz="2000" dirty="0" smtClean="0"/>
              <a:t> </a:t>
            </a:r>
            <a:r>
              <a:rPr lang="en-US" sz="2000" dirty="0" err="1" smtClean="0"/>
              <a:t>loopt</a:t>
            </a:r>
            <a:r>
              <a:rPr lang="en-US" sz="2000" dirty="0" smtClean="0"/>
              <a:t>.</a:t>
            </a:r>
          </a:p>
          <a:p>
            <a:r>
              <a:rPr lang="en-US" sz="2000" b="1" i="1" dirty="0" err="1" smtClean="0"/>
              <a:t>Alleen</a:t>
            </a:r>
            <a:r>
              <a:rPr lang="en-US" sz="2000" b="1" i="1" dirty="0" smtClean="0"/>
              <a:t> </a:t>
            </a:r>
            <a:r>
              <a:rPr lang="en-US" sz="2000" dirty="0" smtClean="0"/>
              <a:t>van </a:t>
            </a:r>
            <a:r>
              <a:rPr lang="en-US" sz="2000" dirty="0" err="1" smtClean="0"/>
              <a:t>wat</a:t>
            </a:r>
            <a:r>
              <a:rPr lang="en-US" sz="2000" dirty="0" smtClean="0"/>
              <a:t> je </a:t>
            </a:r>
            <a:r>
              <a:rPr lang="en-US" sz="2000" dirty="0" err="1" smtClean="0"/>
              <a:t>erbij</a:t>
            </a:r>
            <a:r>
              <a:rPr lang="en-US" sz="2000" dirty="0" smtClean="0"/>
              <a:t> </a:t>
            </a:r>
            <a:r>
              <a:rPr lang="en-US" sz="2000" dirty="0" err="1" smtClean="0"/>
              <a:t>gemaakt</a:t>
            </a:r>
            <a:r>
              <a:rPr lang="en-US" sz="2000" dirty="0" smtClean="0"/>
              <a:t> </a:t>
            </a:r>
            <a:r>
              <a:rPr lang="en-US" sz="2000" dirty="0" err="1" smtClean="0"/>
              <a:t>hebt</a:t>
            </a:r>
            <a:endParaRPr lang="en-US" sz="2000" dirty="0" smtClean="0"/>
          </a:p>
          <a:p>
            <a:pPr marL="268288" indent="-268288"/>
            <a:r>
              <a:rPr lang="en-US" sz="2000" dirty="0" smtClean="0"/>
              <a:t>1. 	In de </a:t>
            </a:r>
            <a:r>
              <a:rPr lang="en-US" sz="2000" dirty="0" err="1" smtClean="0"/>
              <a:t>foto</a:t>
            </a:r>
            <a:r>
              <a:rPr lang="en-US" sz="2000" dirty="0" smtClean="0"/>
              <a:t> (</a:t>
            </a:r>
            <a:r>
              <a:rPr lang="en-US" sz="2000" b="1" i="1" dirty="0" err="1" smtClean="0"/>
              <a:t>niet</a:t>
            </a:r>
            <a:r>
              <a:rPr lang="en-US" sz="2000" dirty="0" smtClean="0"/>
              <a:t> op het breadboard)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3328</TotalTime>
  <Words>380</Words>
  <Application>Microsoft Office PowerPoint</Application>
  <PresentationFormat>Diavoorstelling (16:9)</PresentationFormat>
  <Paragraphs>49</Paragraphs>
  <Slides>17</Slides>
  <Notes>6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18" baseType="lpstr">
      <vt:lpstr>Office-thema</vt:lpstr>
      <vt:lpstr>Elektroplankjes maken</vt:lpstr>
      <vt:lpstr>Dia 2</vt:lpstr>
      <vt:lpstr>Dia 3</vt:lpstr>
      <vt:lpstr>Dia 4</vt:lpstr>
      <vt:lpstr>Dia 5</vt:lpstr>
      <vt:lpstr>Dia 6</vt:lpstr>
      <vt:lpstr>Dia 7</vt:lpstr>
      <vt:lpstr>Wat als je er later op uitgekeken bent?</vt:lpstr>
      <vt:lpstr>Maken – maar ook begrijpen</vt:lpstr>
      <vt:lpstr>Maken – maar ook begrijpen</vt:lpstr>
      <vt:lpstr>Het allerbelangrijkste vandaag:</vt:lpstr>
      <vt:lpstr>Dia 12</vt:lpstr>
      <vt:lpstr>Dia 13</vt:lpstr>
      <vt:lpstr>Dia 14</vt:lpstr>
      <vt:lpstr>Dia 15</vt:lpstr>
      <vt:lpstr>Het op één na belangrijkste</vt:lpstr>
      <vt:lpstr>Zijn er extra opgaven?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Elektroplankjes maken</dc:title>
  <dc:creator>Hans</dc:creator>
  <cp:lastModifiedBy>Hans de Jong</cp:lastModifiedBy>
  <cp:revision>17</cp:revision>
  <dcterms:created xsi:type="dcterms:W3CDTF">2017-12-16T21:34:28Z</dcterms:created>
  <dcterms:modified xsi:type="dcterms:W3CDTF">2018-12-20T22:39:40Z</dcterms:modified>
</cp:coreProperties>
</file>