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63" r:id="rId15"/>
    <p:sldId id="265" r:id="rId16"/>
    <p:sldId id="264" r:id="rId17"/>
    <p:sldId id="266" r:id="rId18"/>
    <p:sldId id="267" r:id="rId19"/>
    <p:sldId id="272" r:id="rId20"/>
    <p:sldId id="273" r:id="rId2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1" autoAdjust="0"/>
  </p:normalViewPr>
  <p:slideViewPr>
    <p:cSldViewPr>
      <p:cViewPr varScale="1">
        <p:scale>
          <a:sx n="134" d="100"/>
          <a:sy n="134" d="100"/>
        </p:scale>
        <p:origin x="-90" y="-162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497D-C644-48C1-9EED-F2E63DB21E2D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4C14-C2BD-40F9-82D2-DD496F1146E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vandaag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vorige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natuurkunde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gezien</a:t>
            </a:r>
            <a:r>
              <a:rPr lang="en-US" baseline="0" dirty="0" smtClean="0"/>
              <a:t>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Wie</a:t>
            </a:r>
            <a:r>
              <a:rPr lang="en-US" sz="2000" dirty="0" smtClean="0"/>
              <a:t> </a:t>
            </a:r>
            <a:r>
              <a:rPr lang="en-US" sz="2000" dirty="0" err="1" smtClean="0"/>
              <a:t>weet</a:t>
            </a:r>
            <a:r>
              <a:rPr lang="en-US" sz="2000" dirty="0" smtClean="0"/>
              <a:t> </a:t>
            </a:r>
            <a:r>
              <a:rPr lang="en-US" sz="2000" dirty="0" err="1" smtClean="0"/>
              <a:t>nog</a:t>
            </a:r>
            <a:r>
              <a:rPr lang="en-US" sz="2000" dirty="0" smtClean="0"/>
              <a:t> </a:t>
            </a:r>
            <a:r>
              <a:rPr lang="en-US" sz="2000" dirty="0" err="1" smtClean="0"/>
              <a:t>wat</a:t>
            </a:r>
            <a:r>
              <a:rPr lang="en-US" sz="2000" dirty="0" smtClean="0"/>
              <a:t> </a:t>
            </a:r>
            <a:r>
              <a:rPr lang="en-US" sz="2000" dirty="0" err="1" smtClean="0"/>
              <a:t>dit</a:t>
            </a:r>
            <a:r>
              <a:rPr lang="en-US" sz="2000" dirty="0" smtClean="0"/>
              <a:t> is?</a:t>
            </a:r>
          </a:p>
          <a:p>
            <a:r>
              <a:rPr lang="en-US" sz="200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hoe </a:t>
            </a:r>
            <a:r>
              <a:rPr lang="en-US" sz="2000" baseline="0" dirty="0" err="1" smtClean="0"/>
              <a:t>zo’n</a:t>
            </a:r>
            <a:r>
              <a:rPr lang="en-US" sz="2000" baseline="0" dirty="0" smtClean="0"/>
              <a:t> ding </a:t>
            </a:r>
            <a:r>
              <a:rPr lang="en-US" sz="2000" baseline="0" dirty="0" err="1" smtClean="0"/>
              <a:t>heet</a:t>
            </a:r>
            <a:r>
              <a:rPr lang="en-US" sz="2000" baseline="0" dirty="0" smtClean="0"/>
              <a:t>? (Breadboard)</a:t>
            </a:r>
          </a:p>
          <a:p>
            <a:r>
              <a:rPr lang="en-US" sz="2000" baseline="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de  </a:t>
            </a:r>
            <a:r>
              <a:rPr lang="en-US" sz="2000" baseline="0" dirty="0" err="1" smtClean="0"/>
              <a:t>vertaling</a:t>
            </a:r>
            <a:r>
              <a:rPr lang="en-US" sz="2000" baseline="0" dirty="0" smtClean="0"/>
              <a:t> van breadboard is in het </a:t>
            </a:r>
            <a:r>
              <a:rPr lang="en-US" sz="2000" baseline="0" dirty="0" err="1" smtClean="0"/>
              <a:t>Nederlands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)</a:t>
            </a:r>
          </a:p>
          <a:p>
            <a:r>
              <a:rPr lang="en-US" sz="2000" baseline="0" dirty="0" err="1" smtClean="0"/>
              <a:t>Waarom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gebruikt</a:t>
            </a:r>
            <a:r>
              <a:rPr lang="en-US" sz="2000" baseline="0" dirty="0" smtClean="0"/>
              <a:t> men 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soort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dingen</a:t>
            </a:r>
            <a:r>
              <a:rPr lang="en-US" sz="2000" baseline="0" dirty="0" smtClean="0"/>
              <a:t> (In de </a:t>
            </a:r>
            <a:r>
              <a:rPr lang="en-US" sz="2000" baseline="0" dirty="0" err="1" smtClean="0"/>
              <a:t>jaren</a:t>
            </a:r>
            <a:r>
              <a:rPr lang="en-US" sz="2000" baseline="0" dirty="0" smtClean="0"/>
              <a:t> 50 van de </a:t>
            </a:r>
            <a:r>
              <a:rPr lang="en-US" sz="2000" baseline="0" dirty="0" err="1" smtClean="0"/>
              <a:t>vorige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eeuw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maakten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electronici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proefschakelingen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apparaten</a:t>
            </a:r>
            <a:r>
              <a:rPr lang="en-US" sz="2000" baseline="0" dirty="0" smtClean="0"/>
              <a:t> – </a:t>
            </a:r>
            <a:r>
              <a:rPr lang="en-US" sz="2000" baseline="0" dirty="0" err="1" smtClean="0"/>
              <a:t>prototypen</a:t>
            </a:r>
            <a:r>
              <a:rPr lang="en-US" sz="2000" baseline="0" dirty="0" smtClean="0"/>
              <a:t> – door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nemen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spijkers</a:t>
            </a:r>
            <a:r>
              <a:rPr lang="en-US" sz="2000" baseline="0" dirty="0" smtClean="0"/>
              <a:t> in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slaan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draden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lampjes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enz</a:t>
            </a:r>
            <a:r>
              <a:rPr lang="en-US" sz="2000" baseline="0" dirty="0" smtClean="0"/>
              <a:t> op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solderen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smtClean="0"/>
              <a:t>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is </a:t>
            </a:r>
            <a:r>
              <a:rPr lang="en-US" sz="2000" baseline="0" dirty="0" err="1" smtClean="0"/>
              <a:t>gebleven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maar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tegenwoordig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doen</a:t>
            </a:r>
            <a:r>
              <a:rPr lang="en-US" sz="2000" baseline="0" dirty="0" smtClean="0"/>
              <a:t> we het </a:t>
            </a:r>
            <a:r>
              <a:rPr lang="en-US" sz="2000" baseline="0" dirty="0" err="1" smtClean="0"/>
              <a:t>anders</a:t>
            </a:r>
            <a:r>
              <a:rPr lang="en-US" sz="2000" baseline="0" dirty="0" smtClean="0"/>
              <a:t>. En </a:t>
            </a:r>
            <a:r>
              <a:rPr lang="en-US" sz="2000" baseline="0" dirty="0" err="1" smtClean="0"/>
              <a:t>jullie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We </a:t>
            </a:r>
            <a:r>
              <a:rPr lang="en-US" sz="2000" baseline="0" dirty="0" err="1" smtClean="0"/>
              <a:t>herkent</a:t>
            </a:r>
            <a:r>
              <a:rPr lang="en-US" sz="2000" baseline="0" dirty="0" smtClean="0"/>
              <a:t> de </a:t>
            </a:r>
            <a:r>
              <a:rPr lang="en-US" sz="2000" baseline="0" dirty="0" err="1" smtClean="0"/>
              <a:t>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nog</a:t>
            </a:r>
            <a:r>
              <a:rPr lang="en-US" sz="2000" baseline="0" dirty="0" smtClean="0"/>
              <a:t>?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deden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</a:t>
            </a:r>
            <a:r>
              <a:rPr lang="en-US" sz="2000" baseline="0" dirty="0" smtClean="0"/>
              <a:t>?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 smtClean="0"/>
              <a:t>Parallelschakeling</a:t>
            </a:r>
            <a:endParaRPr lang="en-US" sz="3600" dirty="0" smtClean="0"/>
          </a:p>
          <a:p>
            <a:r>
              <a:rPr lang="en-US" sz="3600" dirty="0" smtClean="0"/>
              <a:t>Om het </a:t>
            </a:r>
            <a:r>
              <a:rPr lang="en-US" sz="3600" dirty="0" err="1" smtClean="0"/>
              <a:t>lampje</a:t>
            </a:r>
            <a:r>
              <a:rPr lang="en-US" sz="3600" dirty="0" smtClean="0"/>
              <a:t> </a:t>
            </a:r>
            <a:r>
              <a:rPr lang="en-US" sz="3600" dirty="0" err="1" smtClean="0"/>
              <a:t>te</a:t>
            </a:r>
            <a:r>
              <a:rPr lang="en-US" sz="3600" dirty="0" smtClean="0"/>
              <a:t> </a:t>
            </a:r>
            <a:r>
              <a:rPr lang="en-US" sz="3600" dirty="0" err="1" smtClean="0"/>
              <a:t>laten</a:t>
            </a:r>
            <a:r>
              <a:rPr lang="en-US" sz="3600" dirty="0" smtClean="0"/>
              <a:t> </a:t>
            </a:r>
            <a:r>
              <a:rPr lang="en-US" sz="3600" dirty="0" err="1" smtClean="0"/>
              <a:t>branden</a:t>
            </a:r>
            <a:r>
              <a:rPr lang="en-US" sz="3600" dirty="0" smtClean="0"/>
              <a:t> </a:t>
            </a:r>
            <a:r>
              <a:rPr lang="en-US" sz="3600" dirty="0" err="1" smtClean="0"/>
              <a:t>moet</a:t>
            </a:r>
            <a:r>
              <a:rPr lang="en-US" sz="3600" dirty="0" smtClean="0"/>
              <a:t> </a:t>
            </a:r>
            <a:r>
              <a:rPr lang="en-US" sz="3600" dirty="0" err="1" smtClean="0"/>
              <a:t>minstens</a:t>
            </a:r>
            <a:r>
              <a:rPr lang="en-US" sz="3600" dirty="0" smtClean="0"/>
              <a:t> 1 van de </a:t>
            </a:r>
            <a:r>
              <a:rPr lang="en-US" sz="3600" dirty="0" err="1" smtClean="0"/>
              <a:t>schakelaars</a:t>
            </a:r>
            <a:r>
              <a:rPr lang="en-US" sz="3600" dirty="0" smtClean="0"/>
              <a:t> </a:t>
            </a:r>
            <a:r>
              <a:rPr lang="en-US" sz="3600" dirty="0" err="1" smtClean="0"/>
              <a:t>aan</a:t>
            </a:r>
            <a:r>
              <a:rPr lang="en-US" sz="3600" dirty="0" smtClean="0"/>
              <a:t> </a:t>
            </a:r>
            <a:r>
              <a:rPr lang="en-US" sz="3600" dirty="0" err="1" smtClean="0"/>
              <a:t>staan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Voorbeeld</a:t>
            </a:r>
            <a:r>
              <a:rPr lang="en-US" sz="3600" dirty="0" smtClean="0"/>
              <a:t>: </a:t>
            </a:r>
            <a:r>
              <a:rPr lang="en-US" sz="3600" dirty="0" err="1" smtClean="0"/>
              <a:t>binnenverlichting</a:t>
            </a:r>
            <a:r>
              <a:rPr lang="en-US" sz="3600" baseline="0" dirty="0" smtClean="0"/>
              <a:t> in de auto de </a:t>
            </a:r>
            <a:r>
              <a:rPr lang="en-US" sz="3600" baseline="0" dirty="0" err="1" smtClean="0"/>
              <a:t>verlichting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gaat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aan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als</a:t>
            </a:r>
            <a:r>
              <a:rPr lang="en-US" sz="3600" baseline="0" dirty="0" smtClean="0"/>
              <a:t> je de linker </a:t>
            </a:r>
            <a:r>
              <a:rPr lang="en-US" sz="3600" baseline="0" dirty="0" err="1" smtClean="0"/>
              <a:t>deur</a:t>
            </a:r>
            <a:r>
              <a:rPr lang="en-US" sz="3600" baseline="0" dirty="0" smtClean="0"/>
              <a:t> of de </a:t>
            </a:r>
            <a:r>
              <a:rPr lang="en-US" sz="3600" baseline="0" dirty="0" err="1" smtClean="0"/>
              <a:t>rechter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deeur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opent</a:t>
            </a:r>
            <a:r>
              <a:rPr lang="en-US" sz="3600" baseline="0" dirty="0" smtClean="0"/>
              <a:t>. De  </a:t>
            </a:r>
            <a:r>
              <a:rPr lang="en-US" sz="3600" baseline="0" dirty="0" err="1" smtClean="0"/>
              <a:t>verlichting</a:t>
            </a:r>
            <a:r>
              <a:rPr lang="en-US" sz="3600" baseline="0" dirty="0" smtClean="0"/>
              <a:t> is pas </a:t>
            </a:r>
            <a:r>
              <a:rPr lang="en-US" sz="3600" baseline="0" dirty="0" err="1" smtClean="0"/>
              <a:t>uit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als</a:t>
            </a:r>
            <a:r>
              <a:rPr lang="en-US" sz="3600" baseline="0" dirty="0" smtClean="0"/>
              <a:t>  </a:t>
            </a:r>
            <a:r>
              <a:rPr lang="en-US" sz="3600" baseline="0" dirty="0" err="1" smtClean="0"/>
              <a:t>beide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deuren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dicht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zijn</a:t>
            </a:r>
            <a:r>
              <a:rPr lang="en-US" sz="3600" baseline="0" dirty="0" smtClean="0"/>
              <a:t> en </a:t>
            </a:r>
            <a:r>
              <a:rPr lang="en-US" sz="3600" baseline="0" dirty="0" err="1" smtClean="0"/>
              <a:t>dus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beide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schakelaars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uit</a:t>
            </a:r>
            <a:r>
              <a:rPr lang="en-US" sz="3600" baseline="0" dirty="0" smtClean="0"/>
              <a:t>.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schakelaars</a:t>
            </a:r>
            <a:r>
              <a:rPr lang="en-US" sz="2000" dirty="0" smtClean="0"/>
              <a:t> </a:t>
            </a:r>
            <a:r>
              <a:rPr lang="en-US" sz="2000" dirty="0" err="1" smtClean="0"/>
              <a:t>moeten</a:t>
            </a:r>
            <a:r>
              <a:rPr lang="en-US" sz="2000" dirty="0" smtClean="0"/>
              <a:t> </a:t>
            </a:r>
            <a:r>
              <a:rPr lang="en-US" sz="2000" dirty="0" err="1" smtClean="0"/>
              <a:t>aan</a:t>
            </a:r>
            <a:r>
              <a:rPr lang="en-US" sz="2000" dirty="0" smtClean="0"/>
              <a:t> </a:t>
            </a:r>
            <a:r>
              <a:rPr lang="en-US" sz="2000" dirty="0" err="1" smtClean="0"/>
              <a:t>staan</a:t>
            </a:r>
            <a:r>
              <a:rPr lang="en-US" sz="2000" dirty="0" smtClean="0"/>
              <a:t> </a:t>
            </a:r>
            <a:r>
              <a:rPr lang="en-US" sz="2000" dirty="0" err="1" smtClean="0"/>
              <a:t>om</a:t>
            </a:r>
            <a:r>
              <a:rPr lang="en-US" sz="2000" dirty="0" smtClean="0"/>
              <a:t> het </a:t>
            </a:r>
            <a:r>
              <a:rPr lang="en-US" sz="2000" dirty="0" err="1" smtClean="0"/>
              <a:t>lampje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laten</a:t>
            </a:r>
            <a:r>
              <a:rPr lang="en-US" sz="2000" dirty="0" smtClean="0"/>
              <a:t> </a:t>
            </a:r>
            <a:r>
              <a:rPr lang="en-US" sz="2000" dirty="0" err="1" smtClean="0"/>
              <a:t>branden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Voorbeeld</a:t>
            </a:r>
            <a:r>
              <a:rPr lang="en-US" sz="2000" dirty="0" smtClean="0"/>
              <a:t>: </a:t>
            </a:r>
            <a:r>
              <a:rPr lang="en-US" sz="200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schakelaar</a:t>
            </a:r>
            <a:r>
              <a:rPr lang="en-US" sz="2000" baseline="0" dirty="0" smtClean="0"/>
              <a:t> op de </a:t>
            </a:r>
            <a:r>
              <a:rPr lang="en-US" sz="2000" baseline="0" dirty="0" err="1" smtClean="0"/>
              <a:t>muur</a:t>
            </a:r>
            <a:r>
              <a:rPr lang="en-US" sz="2000" baseline="0" dirty="0" smtClean="0"/>
              <a:t> in de </a:t>
            </a:r>
            <a:r>
              <a:rPr lang="en-US" sz="2000" baseline="0" dirty="0" err="1" smtClean="0"/>
              <a:t>woonkamer</a:t>
            </a:r>
            <a:r>
              <a:rPr lang="en-US" sz="2000" baseline="0" dirty="0" smtClean="0"/>
              <a:t> en de </a:t>
            </a:r>
            <a:r>
              <a:rPr lang="en-US" sz="2000" baseline="0" dirty="0" err="1" smtClean="0"/>
              <a:t>andere</a:t>
            </a:r>
            <a:r>
              <a:rPr lang="en-US" sz="2000" baseline="0" dirty="0" smtClean="0"/>
              <a:t> in de </a:t>
            </a:r>
            <a:r>
              <a:rPr lang="en-US" sz="2000" baseline="0" dirty="0" err="1" smtClean="0"/>
              <a:t>meterkast</a:t>
            </a:r>
            <a:r>
              <a:rPr lang="en-US" sz="2000" baseline="0" dirty="0" smtClean="0"/>
              <a:t>. </a:t>
            </a:r>
            <a:r>
              <a:rPr lang="en-US" sz="2000" baseline="0" dirty="0" err="1" smtClean="0"/>
              <a:t>Beiden</a:t>
            </a:r>
            <a:r>
              <a:rPr lang="en-US" sz="2000" baseline="0" dirty="0" smtClean="0"/>
              <a:t>  </a:t>
            </a:r>
            <a:r>
              <a:rPr lang="en-US" sz="2000" baseline="0" dirty="0" err="1" smtClean="0"/>
              <a:t>moeten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staan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om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licht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laten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branden</a:t>
            </a:r>
            <a:r>
              <a:rPr lang="en-US" sz="2000" baseline="0" dirty="0" smtClean="0"/>
              <a:t>.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Hotelschakeling</a:t>
            </a:r>
            <a:r>
              <a:rPr lang="en-US" sz="2000" dirty="0" smtClean="0"/>
              <a:t> of </a:t>
            </a:r>
            <a:r>
              <a:rPr lang="en-US" sz="2000" dirty="0" err="1" smtClean="0"/>
              <a:t>wisselschakeling</a:t>
            </a:r>
            <a:endParaRPr lang="en-US" sz="2000" dirty="0" smtClean="0"/>
          </a:p>
          <a:p>
            <a:r>
              <a:rPr lang="en-US" sz="2000" dirty="0" err="1" smtClean="0"/>
              <a:t>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zetten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als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lampje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uit</a:t>
            </a:r>
            <a:r>
              <a:rPr lang="en-US" sz="2000" baseline="0" dirty="0" smtClean="0"/>
              <a:t> is </a:t>
            </a:r>
            <a:r>
              <a:rPr lang="en-US" sz="2000" baseline="0" dirty="0" err="1" smtClean="0"/>
              <a:t>kan</a:t>
            </a:r>
            <a:r>
              <a:rPr lang="en-US" sz="2000" baseline="0" dirty="0" smtClean="0"/>
              <a:t> met </a:t>
            </a:r>
            <a:r>
              <a:rPr lang="en-US" sz="2000" baseline="0" dirty="0" err="1" smtClean="0"/>
              <a:t>beide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err="1" smtClean="0"/>
              <a:t>Uit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zetten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als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lampje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aan</a:t>
            </a:r>
            <a:r>
              <a:rPr lang="en-US" sz="2000" baseline="0" dirty="0" smtClean="0"/>
              <a:t> is </a:t>
            </a:r>
            <a:r>
              <a:rPr lang="en-US" sz="2000" baseline="0" dirty="0" err="1" smtClean="0"/>
              <a:t>kan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 met </a:t>
            </a:r>
            <a:r>
              <a:rPr lang="en-US" sz="2000" baseline="0" dirty="0" err="1" smtClean="0"/>
              <a:t>beide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schakelaars</a:t>
            </a:r>
            <a:endParaRPr lang="en-US" sz="2000" baseline="0" dirty="0" smtClean="0"/>
          </a:p>
          <a:p>
            <a:r>
              <a:rPr lang="en-US" sz="2000" baseline="0" dirty="0" smtClean="0"/>
              <a:t>Je </a:t>
            </a:r>
            <a:r>
              <a:rPr lang="en-US" sz="2000" baseline="0" dirty="0" err="1" smtClean="0"/>
              <a:t>vindt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thuis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bijvoorbeeld</a:t>
            </a:r>
            <a:r>
              <a:rPr lang="en-US" sz="2000" baseline="0" dirty="0" smtClean="0"/>
              <a:t> op de trap of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lange</a:t>
            </a:r>
            <a:r>
              <a:rPr lang="en-US" sz="2000" baseline="0" dirty="0" smtClean="0"/>
              <a:t> gang. Dan kun je het </a:t>
            </a:r>
            <a:r>
              <a:rPr lang="en-US" sz="2000" baseline="0" dirty="0" err="1" smtClean="0"/>
              <a:t>licht</a:t>
            </a:r>
            <a:r>
              <a:rPr lang="en-US" sz="2000" baseline="0" dirty="0" smtClean="0"/>
              <a:t> op twee </a:t>
            </a:r>
            <a:r>
              <a:rPr lang="en-US" sz="2000" baseline="0" dirty="0" err="1" smtClean="0"/>
              <a:t>plaatsen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bedienen</a:t>
            </a:r>
            <a:r>
              <a:rPr lang="en-US" sz="2000" baseline="0" dirty="0" smtClean="0"/>
              <a:t>: </a:t>
            </a:r>
            <a:r>
              <a:rPr lang="en-US" sz="2000" baseline="0" dirty="0" err="1" smtClean="0"/>
              <a:t>zowel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als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uit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zetten</a:t>
            </a:r>
            <a:r>
              <a:rPr lang="en-US" sz="2000" baseline="0" dirty="0" smtClean="0"/>
              <a:t>.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Schakeling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in de bus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iemand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uitstappen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 </a:t>
            </a:r>
            <a:r>
              <a:rPr lang="en-US" baseline="0" dirty="0" err="1" smtClean="0"/>
              <a:t>passagier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drukt</a:t>
            </a:r>
            <a:r>
              <a:rPr lang="en-US" baseline="0" dirty="0" smtClean="0"/>
              <a:t> op het </a:t>
            </a:r>
            <a:r>
              <a:rPr lang="en-US" baseline="0" dirty="0" err="1" smtClean="0"/>
              <a:t>knopje</a:t>
            </a:r>
            <a:r>
              <a:rPr lang="en-US" baseline="0" dirty="0" smtClean="0"/>
              <a:t>. De lamp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blijft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passagier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knop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laat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Het is </a:t>
            </a:r>
            <a:r>
              <a:rPr lang="en-US" baseline="0" dirty="0" err="1" smtClean="0"/>
              <a:t>alsof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iemand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knopje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drukt</a:t>
            </a:r>
            <a:r>
              <a:rPr lang="en-US" baseline="0" dirty="0" smtClean="0"/>
              <a:t> en die </a:t>
            </a:r>
            <a:r>
              <a:rPr lang="en-US" baseline="0" dirty="0" err="1" smtClean="0"/>
              <a:t>blijft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vasthouden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is het </a:t>
            </a:r>
            <a:r>
              <a:rPr lang="en-US" baseline="0" dirty="0" err="1" smtClean="0"/>
              <a:t>relais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Als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lampje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gaat</a:t>
            </a:r>
            <a:r>
              <a:rPr lang="en-US" baseline="0" smtClean="0"/>
              <a:t> bra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</a:t>
            </a:r>
            <a:r>
              <a:rPr lang="en-US" dirty="0" err="1" smtClean="0"/>
              <a:t>oude</a:t>
            </a:r>
            <a:r>
              <a:rPr lang="en-US" dirty="0" smtClean="0"/>
              <a:t> plank 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van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jullie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doorwerkt</a:t>
            </a:r>
            <a:r>
              <a:rPr lang="en-US" dirty="0" smtClean="0"/>
              <a:t> 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over is </a:t>
            </a:r>
            <a:r>
              <a:rPr lang="en-US" dirty="0" err="1" smtClean="0"/>
              <a:t>dan</a:t>
            </a:r>
            <a:r>
              <a:rPr lang="en-US" dirty="0" smtClean="0"/>
              <a:t>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plank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complete </a:t>
            </a:r>
            <a:r>
              <a:rPr lang="en-US" dirty="0" err="1" smtClean="0"/>
              <a:t>schakeling</a:t>
            </a:r>
            <a:r>
              <a:rPr lang="en-US" dirty="0" smtClean="0"/>
              <a:t> met </a:t>
            </a:r>
            <a:r>
              <a:rPr lang="en-US" dirty="0" err="1" smtClean="0"/>
              <a:t>werkende</a:t>
            </a:r>
            <a:r>
              <a:rPr lang="en-US" dirty="0" smtClean="0"/>
              <a:t> </a:t>
            </a:r>
            <a:r>
              <a:rPr lang="en-US" dirty="0" err="1" smtClean="0"/>
              <a:t>LEDjes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Elektroplankjes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Pictures\Picasa\Exports\20170312\1-P102083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3478"/>
            <a:ext cx="64807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11710"/>
            <a:ext cx="2003624" cy="282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3347864" y="195486"/>
            <a:ext cx="5544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maken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mag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mee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nemen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als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dat</a:t>
            </a:r>
            <a:r>
              <a:rPr lang="en-US" sz="3200" b="1" dirty="0" smtClean="0"/>
              <a:t> wilt), plus </a:t>
            </a:r>
            <a:r>
              <a:rPr lang="en-US" sz="3200" b="1" dirty="0" err="1" smtClean="0"/>
              <a:t>een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doosje</a:t>
            </a:r>
            <a:r>
              <a:rPr lang="en-US" sz="3200" b="1" dirty="0" smtClean="0"/>
              <a:t> en het </a:t>
            </a:r>
            <a:r>
              <a:rPr lang="en-US" sz="3200" b="1" dirty="0" err="1" smtClean="0"/>
              <a:t>lesboekje</a:t>
            </a:r>
            <a:endParaRPr lang="nl-NL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5810video\Documents\Weekendschool\Electroplankjes\Handleidingen\niet weggooi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31590"/>
            <a:ext cx="2717800" cy="13589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Wat</a:t>
            </a:r>
            <a:r>
              <a:rPr lang="en-US" sz="3600" dirty="0" smtClean="0"/>
              <a:t> </a:t>
            </a:r>
            <a:r>
              <a:rPr lang="en-US" sz="3600" dirty="0" err="1" smtClean="0"/>
              <a:t>als</a:t>
            </a:r>
            <a:r>
              <a:rPr lang="en-US" sz="3600" dirty="0" smtClean="0"/>
              <a:t> je </a:t>
            </a:r>
            <a:r>
              <a:rPr lang="en-US" sz="3600" dirty="0" err="1" smtClean="0"/>
              <a:t>er</a:t>
            </a:r>
            <a:r>
              <a:rPr lang="en-US" sz="3600" dirty="0" smtClean="0"/>
              <a:t> later op </a:t>
            </a:r>
            <a:r>
              <a:rPr lang="en-US" sz="3600" dirty="0" err="1" smtClean="0"/>
              <a:t>uitgekeken</a:t>
            </a:r>
            <a:r>
              <a:rPr lang="en-US" sz="3600" dirty="0" smtClean="0"/>
              <a:t> bent?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Gooi</a:t>
            </a:r>
            <a:r>
              <a:rPr lang="en-US" dirty="0" smtClean="0"/>
              <a:t> het </a:t>
            </a:r>
            <a:r>
              <a:rPr lang="en-US" b="1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breng</a:t>
            </a:r>
            <a:r>
              <a:rPr lang="en-US" dirty="0" smtClean="0"/>
              <a:t> het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Weekendschool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31590"/>
            <a:ext cx="5593369" cy="36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51520" y="987574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nl-NL" sz="2000" dirty="0" smtClean="0"/>
              <a:t>maken en testen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2000" dirty="0" err="1" smtClean="0"/>
              <a:t>Zodat</a:t>
            </a:r>
            <a:r>
              <a:rPr lang="en-US" sz="2000" dirty="0" smtClean="0"/>
              <a:t> je </a:t>
            </a:r>
            <a:r>
              <a:rPr lang="en-US" sz="2000" dirty="0" err="1" smtClean="0"/>
              <a:t>fouten</a:t>
            </a:r>
            <a:r>
              <a:rPr lang="en-US" sz="2000" dirty="0" smtClean="0"/>
              <a:t> </a:t>
            </a:r>
            <a:r>
              <a:rPr lang="en-US" sz="2000" dirty="0" err="1" smtClean="0"/>
              <a:t>snel</a:t>
            </a:r>
            <a:r>
              <a:rPr lang="en-US" sz="2000" dirty="0" smtClean="0"/>
              <a:t> </a:t>
            </a:r>
            <a:r>
              <a:rPr lang="en-US" sz="2000" dirty="0" err="1" smtClean="0"/>
              <a:t>vindt</a:t>
            </a:r>
            <a:r>
              <a:rPr lang="en-US" sz="2000" dirty="0" smtClean="0"/>
              <a:t> en </a:t>
            </a:r>
            <a:r>
              <a:rPr lang="en-US" sz="2000" dirty="0" err="1" smtClean="0"/>
              <a:t>kunt</a:t>
            </a:r>
            <a:r>
              <a:rPr lang="en-US" sz="2000" dirty="0" smtClean="0"/>
              <a:t> </a:t>
            </a:r>
            <a:r>
              <a:rPr lang="en-US" sz="2000" dirty="0" err="1" smtClean="0"/>
              <a:t>verhelpen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Teken</a:t>
            </a:r>
            <a:r>
              <a:rPr lang="en-US" sz="2000" dirty="0" smtClean="0"/>
              <a:t> in je </a:t>
            </a:r>
            <a:r>
              <a:rPr lang="en-US" sz="2000" dirty="0" err="1" smtClean="0"/>
              <a:t>boekje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.</a:t>
            </a:r>
          </a:p>
          <a:p>
            <a:r>
              <a:rPr lang="en-US" sz="2000" b="1" i="1" dirty="0" err="1" smtClean="0"/>
              <a:t>Alleen</a:t>
            </a:r>
            <a:r>
              <a:rPr lang="en-US" sz="2000" b="1" i="1" dirty="0" smtClean="0"/>
              <a:t> </a:t>
            </a:r>
            <a:r>
              <a:rPr lang="en-US" sz="2000" dirty="0" smtClean="0"/>
              <a:t>van </a:t>
            </a:r>
            <a:r>
              <a:rPr lang="en-US" sz="2000" dirty="0" err="1" smtClean="0"/>
              <a:t>wat</a:t>
            </a:r>
            <a:r>
              <a:rPr lang="en-US" sz="2000" dirty="0" smtClean="0"/>
              <a:t> je </a:t>
            </a:r>
            <a:r>
              <a:rPr lang="en-US" sz="2000" dirty="0" err="1" smtClean="0"/>
              <a:t>erbij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hebt</a:t>
            </a:r>
            <a:endParaRPr lang="en-US" sz="2000" dirty="0" smtClean="0"/>
          </a:p>
          <a:p>
            <a:pPr marL="268288" indent="-268288"/>
            <a:r>
              <a:rPr lang="en-US" sz="2000" dirty="0" smtClean="0"/>
              <a:t>1.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in </a:t>
            </a:r>
            <a:r>
              <a:rPr lang="en-US" sz="2000" dirty="0" smtClean="0"/>
              <a:t>de </a:t>
            </a:r>
            <a:r>
              <a:rPr lang="en-US" sz="2000" dirty="0" err="1" smtClean="0"/>
              <a:t>foto</a:t>
            </a:r>
            <a:r>
              <a:rPr lang="en-US" sz="2000" dirty="0" smtClean="0"/>
              <a:t> (</a:t>
            </a:r>
            <a:r>
              <a:rPr lang="en-US" sz="2000" b="1" i="1" dirty="0" err="1" smtClean="0"/>
              <a:t>niet</a:t>
            </a:r>
            <a:r>
              <a:rPr lang="en-US" sz="2000" dirty="0" smtClean="0"/>
              <a:t> op het breadboard)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US" sz="2000" dirty="0" smtClean="0"/>
              <a:t>2.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 in het schema in je </a:t>
            </a:r>
            <a:r>
              <a:rPr lang="en-US" sz="2000" dirty="0" err="1" smtClean="0"/>
              <a:t>boekje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7574"/>
            <a:ext cx="4186963" cy="4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allerbelangrijkste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VEILIGHEID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Afbeelding 12" descr="afkoelen onder koud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51670"/>
            <a:ext cx="2482850" cy="1657350"/>
          </a:xfrm>
          <a:prstGeom prst="rect">
            <a:avLst/>
          </a:prstGeom>
          <a:noFill/>
        </p:spPr>
      </p:pic>
      <p:pic>
        <p:nvPicPr>
          <p:cNvPr id="6153" name="Afbeelding 14" descr="Metabo_H_16-500_6_01650500_ex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23478"/>
            <a:ext cx="3030538" cy="2265363"/>
          </a:xfrm>
          <a:prstGeom prst="rect">
            <a:avLst/>
          </a:prstGeom>
          <a:noFill/>
        </p:spPr>
      </p:pic>
      <p:pic>
        <p:nvPicPr>
          <p:cNvPr id="6152" name="Afbeelding 15" descr="CFH-Elektrische-Soldeerbout-E-20"/>
          <p:cNvPicPr>
            <a:picLocks noChangeAspect="1" noChangeArrowheads="1"/>
          </p:cNvPicPr>
          <p:nvPr/>
        </p:nvPicPr>
        <p:blipFill>
          <a:blip r:embed="rId4" cstate="print"/>
          <a:srcRect t="28824" b="27637"/>
          <a:stretch>
            <a:fillRect/>
          </a:stretch>
        </p:blipFill>
        <p:spPr bwMode="auto">
          <a:xfrm>
            <a:off x="3275856" y="771550"/>
            <a:ext cx="2955925" cy="857250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627188" y="2506663"/>
            <a:ext cx="27971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HEET!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AutoShape 6"/>
          <p:cNvSpPr>
            <a:spLocks noChangeShapeType="1"/>
          </p:cNvSpPr>
          <p:nvPr/>
        </p:nvSpPr>
        <p:spPr bwMode="auto">
          <a:xfrm flipV="1">
            <a:off x="2843808" y="1498600"/>
            <a:ext cx="491530" cy="12171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9" name="AutoShape 5"/>
          <p:cNvSpPr>
            <a:spLocks noChangeShapeType="1"/>
          </p:cNvSpPr>
          <p:nvPr/>
        </p:nvSpPr>
        <p:spPr bwMode="auto">
          <a:xfrm flipH="1" flipV="1">
            <a:off x="2432050" y="774700"/>
            <a:ext cx="411758" cy="19410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8" name="AutoShape 4"/>
          <p:cNvSpPr>
            <a:spLocks noChangeShapeType="1"/>
          </p:cNvSpPr>
          <p:nvPr/>
        </p:nvSpPr>
        <p:spPr bwMode="auto">
          <a:xfrm flipH="1" flipV="1">
            <a:off x="1773238" y="2176462"/>
            <a:ext cx="1070570" cy="53930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5-P10208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139702"/>
            <a:ext cx="588963" cy="628650"/>
          </a:xfrm>
          <a:prstGeom prst="rect">
            <a:avLst/>
          </a:prstGeom>
          <a:noFill/>
        </p:spPr>
      </p:pic>
      <p:sp>
        <p:nvSpPr>
          <p:cNvPr id="6147" name="AutoShape 3"/>
          <p:cNvSpPr>
            <a:spLocks noChangeShapeType="1"/>
          </p:cNvSpPr>
          <p:nvPr/>
        </p:nvSpPr>
        <p:spPr bwMode="auto">
          <a:xfrm flipV="1">
            <a:off x="2843808" y="2471738"/>
            <a:ext cx="1788517" cy="24402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12" y="3812731"/>
            <a:ext cx="8496944" cy="1323439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als je jezelf brandt …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Zorg dat de situatie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veilig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voordat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je wegloopt!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 snel naar een wastafel en spoel minstens 10 minuten met liefst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lauw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 (als je dat niet hebt dan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koud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water).</a:t>
            </a:r>
            <a:endParaRPr kumimoji="0" lang="nl-N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nl-NL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Afbeelding 16" descr="Stekerschakela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9742"/>
            <a:ext cx="1841500" cy="1838325"/>
          </a:xfrm>
          <a:prstGeom prst="rect">
            <a:avLst/>
          </a:prstGeom>
          <a:noFill/>
        </p:spPr>
      </p:pic>
      <p:pic>
        <p:nvPicPr>
          <p:cNvPr id="7169" name="Afbeelding 15" descr="CFH-Elektrische-Soldeerbout-E-20"/>
          <p:cNvPicPr>
            <a:picLocks noChangeAspect="1" noChangeArrowheads="1"/>
          </p:cNvPicPr>
          <p:nvPr/>
        </p:nvPicPr>
        <p:blipFill>
          <a:blip r:embed="rId3" cstate="print"/>
          <a:srcRect t="28824" b="27637"/>
          <a:stretch>
            <a:fillRect/>
          </a:stretch>
        </p:blipFill>
        <p:spPr bwMode="auto">
          <a:xfrm>
            <a:off x="4067944" y="2715766"/>
            <a:ext cx="2955925" cy="855663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88" y="1401621"/>
            <a:ext cx="9144000" cy="984885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altijd je soldeerbout </a:t>
            </a:r>
            <a:r>
              <a:rPr lang="nl-NL" sz="20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UIT </a:t>
            </a: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als je hem niet snel weer nodig hebt. </a:t>
            </a:r>
            <a:b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 schakelaar ligt op de vloer.</a:t>
            </a:r>
            <a:endParaRPr lang="nl-N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AutoShape 3"/>
          <p:cNvSpPr>
            <a:spLocks noChangeShapeType="1"/>
          </p:cNvSpPr>
          <p:nvPr/>
        </p:nvSpPr>
        <p:spPr bwMode="auto">
          <a:xfrm>
            <a:off x="3491880" y="1851670"/>
            <a:ext cx="1008112" cy="1354509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172" name="AutoShape 4"/>
          <p:cNvSpPr>
            <a:spLocks noChangeShapeType="1"/>
          </p:cNvSpPr>
          <p:nvPr/>
        </p:nvSpPr>
        <p:spPr bwMode="auto">
          <a:xfrm>
            <a:off x="827584" y="2139702"/>
            <a:ext cx="216024" cy="72008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Documents\Weekendschool\Electroplankjes\handen wassen verplich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8444602" cy="28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Afbeelding 13" descr="3-P10208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95686"/>
            <a:ext cx="2365375" cy="1846263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198664"/>
            <a:ext cx="9144000" cy="677108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de batterij af 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als je aan de schakeling gaat werken</a:t>
            </a:r>
            <a:r>
              <a:rPr kumimoji="0" lang="nl-N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nl-N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H="1">
            <a:off x="2915816" y="1995686"/>
            <a:ext cx="881063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op </a:t>
            </a:r>
            <a:r>
              <a:rPr lang="nl-NL" dirty="0" smtClean="0"/>
              <a:t>één na belangrijkste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GOED LEZEN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Zijn er extra opgaven?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extra opgaven staan ook in je boekje</a:t>
            </a:r>
          </a:p>
          <a:p>
            <a:r>
              <a:rPr lang="nl-NL" dirty="0" smtClean="0"/>
              <a:t>Dus het is niet erg als je niet het hele </a:t>
            </a:r>
            <a:r>
              <a:rPr lang="nl-NL" smtClean="0"/>
              <a:t>boekje af hebt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907704" y="843558"/>
            <a:ext cx="4896544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6732240" y="915566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H="1">
            <a:off x="6324075" y="1512255"/>
            <a:ext cx="360040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H="1" flipV="1">
            <a:off x="6372200" y="1563638"/>
            <a:ext cx="72008" cy="2736304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4313" y="4227934"/>
            <a:ext cx="4608512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1691680" y="771550"/>
            <a:ext cx="5184576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2930" y="84355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6835006" y="843558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691680" y="4327442"/>
            <a:ext cx="5616624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1729313" y="3651870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1519089" y="3013323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H="1">
            <a:off x="1469306" y="2968873"/>
            <a:ext cx="648072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164978" y="2571750"/>
            <a:ext cx="0" cy="44579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 flipV="1">
            <a:off x="7184913" y="1536138"/>
            <a:ext cx="72008" cy="2736304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>
            <a:off x="6876256" y="1505380"/>
            <a:ext cx="360040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flipH="1">
            <a:off x="1475656" y="3710128"/>
            <a:ext cx="216024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ige toelichting 24"/>
          <p:cNvSpPr/>
          <p:nvPr/>
        </p:nvSpPr>
        <p:spPr>
          <a:xfrm>
            <a:off x="4932040" y="1491630"/>
            <a:ext cx="1152128" cy="1152128"/>
          </a:xfrm>
          <a:prstGeom prst="wedgeRectCallout">
            <a:avLst>
              <a:gd name="adj1" fmla="val 70107"/>
              <a:gd name="adj2" fmla="val 20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loopt</a:t>
            </a:r>
            <a:r>
              <a:rPr lang="en-US" sz="1400" dirty="0" smtClean="0"/>
              <a:t> de </a:t>
            </a:r>
            <a:r>
              <a:rPr lang="en-US" sz="1400" dirty="0" err="1" smtClean="0"/>
              <a:t>stroom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staat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sp>
        <p:nvSpPr>
          <p:cNvPr id="26" name="Rechthoekige toelichting 25"/>
          <p:cNvSpPr/>
          <p:nvPr/>
        </p:nvSpPr>
        <p:spPr>
          <a:xfrm>
            <a:off x="7092280" y="339502"/>
            <a:ext cx="1152128" cy="1008112"/>
          </a:xfrm>
          <a:prstGeom prst="wedgeRectCallout">
            <a:avLst>
              <a:gd name="adj1" fmla="val -46187"/>
              <a:gd name="adj2" fmla="val 127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En hoe </a:t>
            </a:r>
            <a:r>
              <a:rPr lang="en-US" sz="1400" dirty="0" err="1" smtClean="0"/>
              <a:t>als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staat</a:t>
            </a:r>
            <a:r>
              <a:rPr lang="en-US" sz="1400" dirty="0" smtClean="0"/>
              <a:t>?</a:t>
            </a:r>
            <a:endParaRPr lang="nl-NL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763688" y="843558"/>
            <a:ext cx="3024336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 flipV="1">
            <a:off x="4716016" y="915566"/>
            <a:ext cx="72008" cy="338437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2738" y="4299942"/>
            <a:ext cx="307729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ige toelichting 24"/>
          <p:cNvSpPr/>
          <p:nvPr/>
        </p:nvSpPr>
        <p:spPr>
          <a:xfrm>
            <a:off x="5940152" y="1923678"/>
            <a:ext cx="1728192" cy="1008112"/>
          </a:xfrm>
          <a:prstGeom prst="wedgeRectCallout">
            <a:avLst>
              <a:gd name="adj1" fmla="val -106263"/>
              <a:gd name="adj2" fmla="val 9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moeten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schakelaars</a:t>
            </a:r>
            <a:r>
              <a:rPr lang="en-US" sz="1400" dirty="0" smtClean="0"/>
              <a:t> </a:t>
            </a:r>
            <a:r>
              <a:rPr lang="en-US" sz="1400" dirty="0" err="1" smtClean="0"/>
              <a:t>staan</a:t>
            </a:r>
            <a:r>
              <a:rPr lang="en-US" sz="1400" dirty="0" smtClean="0"/>
              <a:t> </a:t>
            </a:r>
            <a:r>
              <a:rPr lang="en-US" sz="1400" dirty="0" err="1" smtClean="0"/>
              <a:t>om</a:t>
            </a:r>
            <a:r>
              <a:rPr lang="en-US" sz="1400" dirty="0" smtClean="0"/>
              <a:t> het </a:t>
            </a:r>
            <a:r>
              <a:rPr lang="en-US" sz="1400" dirty="0" err="1" smtClean="0"/>
              <a:t>lampje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laten</a:t>
            </a:r>
            <a:r>
              <a:rPr lang="en-US" sz="1400" dirty="0" smtClean="0"/>
              <a:t> </a:t>
            </a:r>
            <a:r>
              <a:rPr lang="en-US" sz="1400" dirty="0" err="1" smtClean="0"/>
              <a:t>branden</a:t>
            </a:r>
            <a:r>
              <a:rPr lang="en-US" sz="1400" dirty="0" smtClean="0"/>
              <a:t>?</a:t>
            </a:r>
            <a:endParaRPr lang="nl-NL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907704" y="915566"/>
            <a:ext cx="720080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2627784" y="915566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V="1">
            <a:off x="2655342" y="2067694"/>
            <a:ext cx="0" cy="1296144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4313" y="4299942"/>
            <a:ext cx="1131503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1691680" y="843558"/>
            <a:ext cx="1080120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2930" y="84355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2771800" y="843558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691680" y="4371950"/>
            <a:ext cx="1440160" cy="2750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1729313" y="3651870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1519089" y="3013323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H="1">
            <a:off x="1469306" y="2968873"/>
            <a:ext cx="648072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164978" y="2571750"/>
            <a:ext cx="0" cy="44579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V="1">
            <a:off x="3203848" y="2139702"/>
            <a:ext cx="0" cy="122413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flipH="1">
            <a:off x="1475656" y="3710128"/>
            <a:ext cx="216024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ige toelichting 24"/>
          <p:cNvSpPr/>
          <p:nvPr/>
        </p:nvSpPr>
        <p:spPr>
          <a:xfrm>
            <a:off x="4211960" y="1131590"/>
            <a:ext cx="1152128" cy="1440160"/>
          </a:xfrm>
          <a:prstGeom prst="wedgeRectCallout">
            <a:avLst>
              <a:gd name="adj1" fmla="val -182873"/>
              <a:gd name="adj2" fmla="val -36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Het </a:t>
            </a:r>
            <a:r>
              <a:rPr lang="en-US" sz="1400" dirty="0" err="1" smtClean="0"/>
              <a:t>lampje</a:t>
            </a:r>
            <a:r>
              <a:rPr lang="en-US" sz="1400" dirty="0" smtClean="0"/>
              <a:t> is nu </a:t>
            </a:r>
            <a:r>
              <a:rPr lang="en-US" sz="1400" dirty="0" err="1" smtClean="0"/>
              <a:t>uit</a:t>
            </a:r>
            <a:r>
              <a:rPr lang="en-US" sz="1400" dirty="0" smtClean="0"/>
              <a:t>. Met </a:t>
            </a:r>
            <a:r>
              <a:rPr lang="en-US" sz="1400" dirty="0" err="1" smtClean="0"/>
              <a:t>welke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kun je hem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zetten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915816" y="3651870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 flipV="1">
            <a:off x="3059832" y="3651870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V="1">
            <a:off x="3059832" y="3363838"/>
            <a:ext cx="144016" cy="28803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 flipH="1" flipV="1">
            <a:off x="3059832" y="1851670"/>
            <a:ext cx="144016" cy="28803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H="1" flipV="1">
            <a:off x="2771800" y="1563638"/>
            <a:ext cx="288032" cy="28803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 flipH="1" flipV="1">
            <a:off x="2627784" y="3363838"/>
            <a:ext cx="288032" cy="36004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H="1" flipV="1">
            <a:off x="2627784" y="1563638"/>
            <a:ext cx="288032" cy="36004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2699792" y="1923678"/>
            <a:ext cx="216024" cy="14401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hoekige toelichting 68"/>
          <p:cNvSpPr/>
          <p:nvPr/>
        </p:nvSpPr>
        <p:spPr>
          <a:xfrm>
            <a:off x="4211960" y="2859782"/>
            <a:ext cx="1152128" cy="1440160"/>
          </a:xfrm>
          <a:prstGeom prst="wedgeRectCallout">
            <a:avLst>
              <a:gd name="adj1" fmla="val -144844"/>
              <a:gd name="adj2" fmla="val -11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loopt</a:t>
            </a:r>
            <a:r>
              <a:rPr lang="en-US" sz="1400" dirty="0" smtClean="0"/>
              <a:t> de </a:t>
            </a:r>
            <a:r>
              <a:rPr lang="en-US" sz="1400" dirty="0" err="1" smtClean="0"/>
              <a:t>stroom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je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links </a:t>
            </a:r>
            <a:r>
              <a:rPr lang="en-US" sz="1400" dirty="0" err="1" smtClean="0"/>
              <a:t>zet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sp>
        <p:nvSpPr>
          <p:cNvPr id="70" name="Rechthoekige toelichting 69"/>
          <p:cNvSpPr/>
          <p:nvPr/>
        </p:nvSpPr>
        <p:spPr>
          <a:xfrm>
            <a:off x="5796136" y="2859782"/>
            <a:ext cx="1152128" cy="1440160"/>
          </a:xfrm>
          <a:prstGeom prst="wedgeRectCallout">
            <a:avLst>
              <a:gd name="adj1" fmla="val -23590"/>
              <a:gd name="adj2" fmla="val -12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Met </a:t>
            </a:r>
            <a:r>
              <a:rPr lang="en-US" sz="1400" dirty="0" err="1" smtClean="0"/>
              <a:t>welke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kun je het </a:t>
            </a:r>
            <a:r>
              <a:rPr lang="en-US" sz="1400" dirty="0" err="1" smtClean="0"/>
              <a:t>lampje</a:t>
            </a:r>
            <a:r>
              <a:rPr lang="en-US" sz="1400" dirty="0" smtClean="0"/>
              <a:t> nu </a:t>
            </a:r>
            <a:r>
              <a:rPr lang="en-US" sz="1400" dirty="0" err="1" smtClean="0"/>
              <a:t>weer</a:t>
            </a:r>
            <a:r>
              <a:rPr lang="en-US" sz="1400" dirty="0" smtClean="0"/>
              <a:t> </a:t>
            </a:r>
            <a:r>
              <a:rPr lang="en-US" sz="1400" dirty="0" err="1" smtClean="0"/>
              <a:t>uit</a:t>
            </a:r>
            <a:r>
              <a:rPr lang="en-US" sz="1400" dirty="0" smtClean="0"/>
              <a:t> </a:t>
            </a:r>
            <a:r>
              <a:rPr lang="en-US" sz="1400" dirty="0" err="1" smtClean="0"/>
              <a:t>doen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sp>
        <p:nvSpPr>
          <p:cNvPr id="34" name="Rechthoekige toelichting 33"/>
          <p:cNvSpPr/>
          <p:nvPr/>
        </p:nvSpPr>
        <p:spPr>
          <a:xfrm>
            <a:off x="5796136" y="1131590"/>
            <a:ext cx="1152128" cy="1440160"/>
          </a:xfrm>
          <a:prstGeom prst="wedgeRectCallout">
            <a:avLst>
              <a:gd name="adj1" fmla="val -23590"/>
              <a:gd name="adj2" fmla="val -12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loopt</a:t>
            </a:r>
            <a:r>
              <a:rPr lang="en-US" sz="1400" dirty="0" smtClean="0"/>
              <a:t> de </a:t>
            </a:r>
            <a:r>
              <a:rPr lang="en-US" sz="1400" dirty="0" err="1" smtClean="0"/>
              <a:t>stroom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je </a:t>
            </a:r>
            <a:r>
              <a:rPr lang="en-US" sz="1400" dirty="0" err="1" smtClean="0"/>
              <a:t>beide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schakelaars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</a:t>
            </a:r>
            <a:r>
              <a:rPr lang="en-US" sz="1400" dirty="0" err="1" smtClean="0"/>
              <a:t>rechts</a:t>
            </a:r>
            <a:r>
              <a:rPr lang="en-US" sz="1400" dirty="0" smtClean="0"/>
              <a:t> </a:t>
            </a:r>
            <a:r>
              <a:rPr lang="en-US" sz="1400" dirty="0" err="1" smtClean="0"/>
              <a:t>zet</a:t>
            </a:r>
            <a:r>
              <a:rPr lang="en-US" sz="1400" dirty="0" smtClean="0"/>
              <a:t>?</a:t>
            </a:r>
            <a:endParaRPr lang="nl-NL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0"/>
                            </p:stCondLst>
                            <p:childTnLst>
                              <p:par>
                                <p:cTn id="1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9" grpId="0" animBg="1"/>
      <p:bldP spid="69" grpId="2" animBg="1"/>
      <p:bldP spid="70" grpId="1" animBg="1"/>
      <p:bldP spid="70" grpId="2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5486"/>
            <a:ext cx="5532898" cy="473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Pictures\Picasa\Exports\2017-03-05 - Weekendschool voor programmeren en elektroplankjes\P1020654.JPG"/>
          <p:cNvPicPr>
            <a:picLocks noChangeAspect="1" noChangeArrowheads="1"/>
          </p:cNvPicPr>
          <p:nvPr/>
        </p:nvPicPr>
        <p:blipFill>
          <a:blip r:embed="rId3" cstate="print"/>
          <a:srcRect t="11221"/>
          <a:stretch>
            <a:fillRect/>
          </a:stretch>
        </p:blipFill>
        <p:spPr bwMode="auto">
          <a:xfrm>
            <a:off x="5241925" y="524991"/>
            <a:ext cx="3902075" cy="4618509"/>
          </a:xfrm>
          <a:prstGeom prst="rect">
            <a:avLst/>
          </a:prstGeom>
          <a:noFill/>
        </p:spPr>
      </p:pic>
      <p:pic>
        <p:nvPicPr>
          <p:cNvPr id="3075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7654"/>
            <a:ext cx="2808312" cy="1917075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4244263" y="3015694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9622"/>
            <a:ext cx="1768109" cy="1512168"/>
          </a:xfrm>
          <a:prstGeom prst="rect">
            <a:avLst/>
          </a:prstGeom>
          <a:noFill/>
        </p:spPr>
      </p:pic>
      <p:pic>
        <p:nvPicPr>
          <p:cNvPr id="4099" name="Picture 3" descr="C:\Users\M5810video\Pictures\Picasa\Exports\2017-03-05 - Weekendschool voor programmeren en elektroplankjes\P10206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99542"/>
            <a:ext cx="5661248" cy="4245936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2303913" y="2913740"/>
            <a:ext cx="260329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Pictures\Picasa\Exports\2017-03-05 - Weekendschool voor programmeren en elektroplankjes\P10206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7494"/>
            <a:ext cx="3446451" cy="4595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675</Words>
  <Application>Microsoft Office PowerPoint</Application>
  <PresentationFormat>Diavoorstelling (16:9)</PresentationFormat>
  <Paragraphs>72</Paragraphs>
  <Slides>20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Office-thema</vt:lpstr>
      <vt:lpstr>Elektroplankjes maken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Wat als je er later op uitgekeken bent?</vt:lpstr>
      <vt:lpstr>Maken – maar ook begrijpen</vt:lpstr>
      <vt:lpstr>Maken – maar ook begrijpen</vt:lpstr>
      <vt:lpstr>Het allerbelangrijkste vandaag:</vt:lpstr>
      <vt:lpstr>Dia 15</vt:lpstr>
      <vt:lpstr>Dia 16</vt:lpstr>
      <vt:lpstr>Dia 17</vt:lpstr>
      <vt:lpstr>Dia 18</vt:lpstr>
      <vt:lpstr>Het op één na belangrijkste</vt:lpstr>
      <vt:lpstr>Zijn er extra opgaven?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Elektroplankjes maken</dc:title>
  <dc:creator>Hans</dc:creator>
  <cp:lastModifiedBy>Hans de Jong</cp:lastModifiedBy>
  <cp:revision>22</cp:revision>
  <dcterms:created xsi:type="dcterms:W3CDTF">2017-12-16T21:34:28Z</dcterms:created>
  <dcterms:modified xsi:type="dcterms:W3CDTF">2018-12-29T17:01:01Z</dcterms:modified>
</cp:coreProperties>
</file>