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56" r:id="rId6"/>
    <p:sldId id="257" r:id="rId7"/>
    <p:sldId id="263" r:id="rId8"/>
    <p:sldId id="258" r:id="rId9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126" y="7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23-1-2022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23-1-2022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23-1-2022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23-1-2022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23-1-2022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23-1-2022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23-1-2022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Wat is natuurkunde?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107504" y="1275606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Natuurkunde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107504" y="2571750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Scheikunde</a:t>
            </a:r>
            <a:endParaRPr lang="nl-NL" dirty="0"/>
          </a:p>
        </p:txBody>
      </p:sp>
      <p:sp>
        <p:nvSpPr>
          <p:cNvPr id="6" name="Afgeronde rechthoek 5"/>
          <p:cNvSpPr/>
          <p:nvPr/>
        </p:nvSpPr>
        <p:spPr>
          <a:xfrm>
            <a:off x="107504" y="1923678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Biologie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107504" y="62753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Wiskunde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0" y="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Zuivere</a:t>
            </a:r>
            <a:r>
              <a:rPr lang="en-US" dirty="0"/>
              <a:t>) </a:t>
            </a:r>
            <a:r>
              <a:rPr lang="en-US" dirty="0" err="1"/>
              <a:t>wetenschap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2843808" y="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Toegepaste</a:t>
            </a:r>
            <a:r>
              <a:rPr lang="en-US" dirty="0"/>
              <a:t>) </a:t>
            </a:r>
            <a:r>
              <a:rPr lang="en-US" dirty="0" err="1"/>
              <a:t>wetenschap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107504" y="3219822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 err="1"/>
              <a:t>Sterrenkunde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547664" y="113159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1547664" y="257175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nl-NL" dirty="0"/>
          </a:p>
        </p:txBody>
      </p:sp>
      <p:sp>
        <p:nvSpPr>
          <p:cNvPr id="13" name="PIJL-OMLAAG 12"/>
          <p:cNvSpPr/>
          <p:nvPr/>
        </p:nvSpPr>
        <p:spPr>
          <a:xfrm>
            <a:off x="183569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ronde rechthoek 13"/>
          <p:cNvSpPr/>
          <p:nvPr/>
        </p:nvSpPr>
        <p:spPr>
          <a:xfrm>
            <a:off x="2843808" y="648072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Electrotechniek</a:t>
            </a:r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2843808" y="19442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Werktuigbouw-kunde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2843808" y="1296144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Civiele</a:t>
            </a:r>
            <a:r>
              <a:rPr lang="en-US" dirty="0"/>
              <a:t> </a:t>
            </a:r>
            <a:r>
              <a:rPr lang="en-US" dirty="0" err="1"/>
              <a:t>techniek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2843808" y="259228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Biotechnologie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499992" y="113159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definiëren</a:t>
            </a:r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4499992" y="257175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ontwerpen</a:t>
            </a:r>
            <a:endParaRPr lang="nl-NL" dirty="0"/>
          </a:p>
        </p:txBody>
      </p:sp>
      <p:sp>
        <p:nvSpPr>
          <p:cNvPr id="21" name="PIJL-OMLAAG 20"/>
          <p:cNvSpPr/>
          <p:nvPr/>
        </p:nvSpPr>
        <p:spPr>
          <a:xfrm>
            <a:off x="4860032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Afgeronde rechthoek 21"/>
          <p:cNvSpPr/>
          <p:nvPr/>
        </p:nvSpPr>
        <p:spPr>
          <a:xfrm>
            <a:off x="2843808" y="324036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23" name="Tekstvak 22"/>
          <p:cNvSpPr txBox="1"/>
          <p:nvPr/>
        </p:nvSpPr>
        <p:spPr>
          <a:xfrm>
            <a:off x="107504" y="44346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Onderzoekers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2771800" y="44346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Ingenieurs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868144" y="19548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Techniek</a:t>
            </a:r>
            <a:endParaRPr lang="nl-NL" dirty="0"/>
          </a:p>
        </p:txBody>
      </p:sp>
      <p:sp>
        <p:nvSpPr>
          <p:cNvPr id="26" name="Afgeronde rechthoek 25"/>
          <p:cNvSpPr/>
          <p:nvPr/>
        </p:nvSpPr>
        <p:spPr>
          <a:xfrm>
            <a:off x="5868144" y="648072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Lasser</a:t>
            </a:r>
            <a:endParaRPr lang="nl-NL" dirty="0"/>
          </a:p>
        </p:txBody>
      </p:sp>
      <p:sp>
        <p:nvSpPr>
          <p:cNvPr id="27" name="Afgeronde rechthoek 26"/>
          <p:cNvSpPr/>
          <p:nvPr/>
        </p:nvSpPr>
        <p:spPr>
          <a:xfrm>
            <a:off x="5868144" y="1944216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Machine-</a:t>
            </a:r>
            <a:r>
              <a:rPr lang="en-US" dirty="0" err="1"/>
              <a:t>bankwerker</a:t>
            </a:r>
            <a:endParaRPr lang="nl-NL" dirty="0"/>
          </a:p>
        </p:txBody>
      </p:sp>
      <p:sp>
        <p:nvSpPr>
          <p:cNvPr id="28" name="Afgeronde rechthoek 27"/>
          <p:cNvSpPr/>
          <p:nvPr/>
        </p:nvSpPr>
        <p:spPr>
          <a:xfrm>
            <a:off x="5868144" y="1296144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Machinebouwer</a:t>
            </a:r>
            <a:endParaRPr lang="nl-NL" dirty="0"/>
          </a:p>
        </p:txBody>
      </p:sp>
      <p:sp>
        <p:nvSpPr>
          <p:cNvPr id="29" name="Afgeronde rechthoek 28"/>
          <p:cNvSpPr/>
          <p:nvPr/>
        </p:nvSpPr>
        <p:spPr>
          <a:xfrm>
            <a:off x="5868144" y="2592288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Timmerman/ 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vrouw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668344" y="113159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Neem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ontwerp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7668344" y="257175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Maken</a:t>
            </a:r>
            <a:endParaRPr lang="nl-NL" dirty="0"/>
          </a:p>
        </p:txBody>
      </p:sp>
      <p:sp>
        <p:nvSpPr>
          <p:cNvPr id="32" name="PIJL-OMLAAG 31"/>
          <p:cNvSpPr/>
          <p:nvPr/>
        </p:nvSpPr>
        <p:spPr>
          <a:xfrm>
            <a:off x="795637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fgeronde rechthoek 32"/>
          <p:cNvSpPr/>
          <p:nvPr/>
        </p:nvSpPr>
        <p:spPr>
          <a:xfrm>
            <a:off x="5868144" y="3240360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34" name="Tekstvak 33"/>
          <p:cNvSpPr txBox="1"/>
          <p:nvPr/>
        </p:nvSpPr>
        <p:spPr>
          <a:xfrm>
            <a:off x="5858677" y="443466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Technici &amp; ambachtsmensen</a:t>
            </a:r>
          </a:p>
        </p:txBody>
      </p:sp>
      <p:sp>
        <p:nvSpPr>
          <p:cNvPr id="35" name="PIJL-LINKS en -RECHTS 34"/>
          <p:cNvSpPr/>
          <p:nvPr/>
        </p:nvSpPr>
        <p:spPr>
          <a:xfrm>
            <a:off x="1619672" y="4443958"/>
            <a:ext cx="1440160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PIJL-LINKS en -RECHTS 35"/>
          <p:cNvSpPr/>
          <p:nvPr/>
        </p:nvSpPr>
        <p:spPr>
          <a:xfrm>
            <a:off x="4211960" y="4443958"/>
            <a:ext cx="1656184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/>
          <p:cNvSpPr/>
          <p:nvPr/>
        </p:nvSpPr>
        <p:spPr>
          <a:xfrm>
            <a:off x="107504" y="386789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Y:\GitHub\Weekendschool-Natuurkunde-Physics\Beroepen\Foto's\BrugMilau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526953" cy="4352080"/>
          </a:xfrm>
          <a:prstGeom prst="rect">
            <a:avLst/>
          </a:prstGeom>
          <a:noFill/>
        </p:spPr>
      </p:pic>
      <p:pic>
        <p:nvPicPr>
          <p:cNvPr id="1027" name="Picture 3" descr="Y:\GitHub\Weekendschool-Natuurkunde-Physics\Beroepen\Foto's\BrugMilau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387" y="2046361"/>
            <a:ext cx="4648613" cy="3097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Beroepen</a:t>
            </a:r>
            <a:r>
              <a:rPr lang="en-US" dirty="0"/>
              <a:t> met en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natuurkunde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31840" y="123478"/>
            <a:ext cx="3240360" cy="4896544"/>
          </a:xfrm>
        </p:spPr>
        <p:txBody>
          <a:bodyPr>
            <a:normAutofit fontScale="92500" lnSpcReduction="20000"/>
          </a:bodyPr>
          <a:lstStyle/>
          <a:p>
            <a:pPr marL="88900" indent="-88900">
              <a:spcBef>
                <a:spcPts val="0"/>
              </a:spcBef>
              <a:buNone/>
            </a:pPr>
            <a:r>
              <a:rPr lang="en-US" sz="1900" b="1" dirty="0" err="1"/>
              <a:t>Vervolg</a:t>
            </a:r>
            <a:endParaRPr lang="en-US" sz="2200" b="1" dirty="0"/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Milieu-inspecteur</a:t>
            </a:r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Milieuadviseur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Natuurkundig</a:t>
            </a:r>
            <a:r>
              <a:rPr lang="en-US" sz="1400" dirty="0"/>
              <a:t> </a:t>
            </a:r>
            <a:r>
              <a:rPr lang="en-US" sz="1400" dirty="0" err="1"/>
              <a:t>onderzoeker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Onderzoeker</a:t>
            </a:r>
            <a:r>
              <a:rPr lang="en-US" sz="1400" dirty="0"/>
              <a:t> </a:t>
            </a:r>
            <a:r>
              <a:rPr lang="en-US" sz="1400" dirty="0" err="1"/>
              <a:t>bij</a:t>
            </a:r>
            <a:r>
              <a:rPr lang="en-US" sz="1400" dirty="0"/>
              <a:t> TNO, FOM, SRON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Ontwikkelaar</a:t>
            </a:r>
            <a:r>
              <a:rPr lang="en-US" sz="1400" dirty="0"/>
              <a:t> </a:t>
            </a:r>
            <a:r>
              <a:rPr lang="en-US" sz="1400" dirty="0" err="1"/>
              <a:t>bij</a:t>
            </a:r>
            <a:r>
              <a:rPr lang="en-US" sz="1400" dirty="0"/>
              <a:t> Shell, Philips, NXP, </a:t>
            </a:r>
            <a:r>
              <a:rPr lang="en-US" sz="1400" dirty="0" err="1"/>
              <a:t>Oc</a:t>
            </a:r>
            <a:r>
              <a:rPr lang="nl-NL" sz="1400" dirty="0"/>
              <a:t>é</a:t>
            </a:r>
            <a:r>
              <a:rPr lang="en-US" sz="1400" dirty="0"/>
              <a:t>, Thales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Ontwikkelaar</a:t>
            </a:r>
            <a:r>
              <a:rPr lang="en-US" sz="1400" dirty="0"/>
              <a:t> van </a:t>
            </a:r>
            <a:r>
              <a:rPr lang="en-US" sz="1400" dirty="0" err="1"/>
              <a:t>ziekenhuisapparatuur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Productontwikkelaar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/>
              <a:t>Software </a:t>
            </a:r>
            <a:r>
              <a:rPr lang="en-US" sz="1400" dirty="0" err="1"/>
              <a:t>ontwikkelaar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/>
              <a:t>Sterrenkundige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Systeemontwikkelaar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Werktuigbouwer</a:t>
            </a:r>
            <a:endParaRPr lang="nl-NL" sz="1400" dirty="0"/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Wetenschappelijk journalist</a:t>
            </a:r>
          </a:p>
          <a:p>
            <a:pPr marL="88900" indent="-88900">
              <a:spcBef>
                <a:spcPts val="0"/>
              </a:spcBef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 err="1"/>
              <a:t>Beroepen</a:t>
            </a:r>
            <a:r>
              <a:rPr lang="en-US" sz="1900" b="1" dirty="0"/>
              <a:t> </a:t>
            </a:r>
            <a:r>
              <a:rPr lang="en-US" sz="1900" b="1" dirty="0" err="1"/>
              <a:t>waar</a:t>
            </a:r>
            <a:r>
              <a:rPr lang="en-US" sz="1900" b="1" dirty="0"/>
              <a:t> </a:t>
            </a:r>
            <a:r>
              <a:rPr lang="en-US" sz="1900" b="1" dirty="0" err="1"/>
              <a:t>natuurkunde</a:t>
            </a:r>
            <a:r>
              <a:rPr lang="en-US" sz="1900" b="1" dirty="0"/>
              <a:t> </a:t>
            </a:r>
            <a:r>
              <a:rPr lang="en-US" sz="1900" b="1" dirty="0" err="1"/>
              <a:t>belangrijk</a:t>
            </a:r>
            <a:r>
              <a:rPr lang="en-US" sz="1900" b="1" dirty="0"/>
              <a:t> is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Kraanmachinist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Steigerbouwer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Kapitein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Stuurman</a:t>
            </a:r>
            <a:r>
              <a:rPr lang="en-US" sz="1400" dirty="0"/>
              <a:t>/</a:t>
            </a:r>
            <a:r>
              <a:rPr lang="en-US" sz="1400" dirty="0" err="1"/>
              <a:t>vrouw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Constructeur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Vrachtwagenchauffeur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Stuwadoor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Brandweerman</a:t>
            </a:r>
            <a:r>
              <a:rPr lang="en-US" sz="1400" dirty="0"/>
              <a:t>/</a:t>
            </a:r>
            <a:r>
              <a:rPr lang="en-US" sz="1400" dirty="0" err="1"/>
              <a:t>vrouw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Heftruckbestuurder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Loods</a:t>
            </a:r>
            <a:endParaRPr lang="en-US" sz="1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347864" y="195486"/>
            <a:ext cx="267464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419872" y="195486"/>
            <a:ext cx="267464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107504" y="123478"/>
            <a:ext cx="2890664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b="1" dirty="0" err="1"/>
              <a:t>Beroepen</a:t>
            </a:r>
            <a:r>
              <a:rPr lang="en-US" sz="2600" b="1" dirty="0"/>
              <a:t> </a:t>
            </a:r>
            <a:r>
              <a:rPr lang="en-US" sz="2600" b="1" dirty="0" err="1"/>
              <a:t>waar</a:t>
            </a:r>
            <a:r>
              <a:rPr lang="en-US" sz="2600" b="1" dirty="0"/>
              <a:t> </a:t>
            </a:r>
            <a:r>
              <a:rPr lang="en-US" sz="2600" b="1" dirty="0" err="1"/>
              <a:t>een</a:t>
            </a:r>
            <a:r>
              <a:rPr lang="en-US" sz="2600" b="1" dirty="0"/>
              <a:t> </a:t>
            </a:r>
            <a:r>
              <a:rPr lang="en-US" sz="2600" b="1" dirty="0" err="1"/>
              <a:t>natuurkundige</a:t>
            </a:r>
            <a:r>
              <a:rPr lang="en-US" sz="2600" b="1" dirty="0"/>
              <a:t> heel </a:t>
            </a:r>
            <a:r>
              <a:rPr lang="en-US" sz="2600" b="1" dirty="0" err="1"/>
              <a:t>gewild</a:t>
            </a:r>
            <a:r>
              <a:rPr lang="en-US" sz="2600" b="1" dirty="0"/>
              <a:t> is </a:t>
            </a:r>
            <a:r>
              <a:rPr lang="en-US" sz="2600" b="1" dirty="0" err="1"/>
              <a:t>om</a:t>
            </a:r>
            <a:r>
              <a:rPr lang="en-US" sz="2600" b="1" dirty="0"/>
              <a:t> </a:t>
            </a:r>
            <a:r>
              <a:rPr lang="en-US" sz="2600" b="1" dirty="0" err="1"/>
              <a:t>wat</a:t>
            </a:r>
            <a:r>
              <a:rPr lang="en-US" sz="2600" b="1" dirty="0"/>
              <a:t> </a:t>
            </a:r>
            <a:r>
              <a:rPr lang="en-US" sz="2600" b="1" dirty="0" err="1"/>
              <a:t>ze</a:t>
            </a:r>
            <a:r>
              <a:rPr lang="en-US" sz="2600" b="1" dirty="0"/>
              <a:t> </a:t>
            </a:r>
            <a:r>
              <a:rPr lang="en-US" sz="2600" b="1" dirty="0" err="1"/>
              <a:t>weten</a:t>
            </a:r>
            <a:r>
              <a:rPr lang="en-US" sz="2600" b="1" dirty="0"/>
              <a:t> of hoe </a:t>
            </a:r>
            <a:r>
              <a:rPr lang="en-US" sz="2600" b="1" dirty="0" err="1"/>
              <a:t>ze</a:t>
            </a:r>
            <a:r>
              <a:rPr lang="en-US" sz="2600" b="1" dirty="0"/>
              <a:t> </a:t>
            </a:r>
            <a:r>
              <a:rPr lang="en-US" sz="2600" b="1" dirty="0" err="1"/>
              <a:t>denken</a:t>
            </a:r>
            <a:endParaRPr lang="en-US" sz="2600" b="1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Adviseur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ingenieursbureau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Bacterioloog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Belastingconsulent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Beleidsmedewerker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Bioloog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Biotechnoloog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Bouwfysicus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Chemicus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Civiel ingenieur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Dataanalist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Deeltjesfysicus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Docent </a:t>
            </a:r>
            <a:r>
              <a:rPr lang="en-US" dirty="0" err="1"/>
              <a:t>natuurkunde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Electrotechnicus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Ethisch</a:t>
            </a:r>
            <a:r>
              <a:rPr lang="en-US" dirty="0"/>
              <a:t> hacker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Klinisch onderzoeker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Epidemioloog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Geograaf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Geoloog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Geofysicus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Klimatoloog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Machinebouwer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Metallurg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Meteoroloog</a:t>
            </a:r>
            <a:endParaRPr lang="nl-NL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372200" y="123478"/>
            <a:ext cx="2736304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>
                <a:tab pos="0" algn="l"/>
              </a:tabLst>
              <a:defRPr/>
            </a:pP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Beroepen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waar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natuurkunde</a:t>
            </a:r>
            <a:r>
              <a:rPr lang="en-US" sz="1900" b="1" dirty="0"/>
              <a:t> 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minder 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belangrijk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Acteur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/>
              <a:t>Bakker</a:t>
            </a:r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Basisschool</a:t>
            </a:r>
            <a:r>
              <a:rPr lang="en-US" sz="1400" dirty="0"/>
              <a:t> </a:t>
            </a:r>
            <a:r>
              <a:rPr lang="en-US" sz="1400" dirty="0" err="1"/>
              <a:t>leerkracht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Danser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Dichter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Filosoof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/>
              <a:t>Interviewer</a:t>
            </a:r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/>
              <a:t>Minister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Muzikant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Politicus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Portier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Psychiater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Psycholoog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/>
              <a:t>Receptionist(e)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Rechter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Schrijver</a:t>
            </a:r>
            <a:endParaRPr lang="en-US" sz="1400" dirty="0"/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Slager</a:t>
            </a:r>
            <a:endParaRPr lang="en-US" sz="1400" dirty="0"/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Supermarkt</a:t>
            </a:r>
            <a:r>
              <a:rPr lang="en-US" sz="1400" dirty="0"/>
              <a:t> manager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Televisiepresentator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Theoloog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Tolk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Vertaler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Zanger</a:t>
            </a:r>
            <a:r>
              <a:rPr lang="en-US" sz="1400" dirty="0"/>
              <a:t>(</a:t>
            </a:r>
            <a:r>
              <a:rPr lang="en-US" sz="1400" dirty="0" err="1"/>
              <a:t>es</a:t>
            </a:r>
            <a:r>
              <a:rPr lang="en-US" sz="14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107504" y="1275606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Natuurkunde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107504" y="2571750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Scheikunde</a:t>
            </a:r>
            <a:endParaRPr lang="nl-NL" dirty="0"/>
          </a:p>
        </p:txBody>
      </p:sp>
      <p:sp>
        <p:nvSpPr>
          <p:cNvPr id="6" name="Afgeronde rechthoek 5"/>
          <p:cNvSpPr/>
          <p:nvPr/>
        </p:nvSpPr>
        <p:spPr>
          <a:xfrm>
            <a:off x="107504" y="1923678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Biologie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107504" y="62753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Wiskunde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0" y="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Zuivere</a:t>
            </a:r>
            <a:r>
              <a:rPr lang="en-US" dirty="0"/>
              <a:t>) </a:t>
            </a:r>
            <a:r>
              <a:rPr lang="en-US" dirty="0" err="1"/>
              <a:t>wetenschap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2843808" y="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Toegepaste</a:t>
            </a:r>
            <a:r>
              <a:rPr lang="en-US" dirty="0"/>
              <a:t>) </a:t>
            </a:r>
            <a:r>
              <a:rPr lang="en-US" dirty="0" err="1"/>
              <a:t>wetenschap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107504" y="3219822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 err="1"/>
              <a:t>Sterrenkunde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547664" y="113159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1547664" y="257175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nl-NL" dirty="0"/>
          </a:p>
        </p:txBody>
      </p:sp>
      <p:sp>
        <p:nvSpPr>
          <p:cNvPr id="13" name="PIJL-OMLAAG 12"/>
          <p:cNvSpPr/>
          <p:nvPr/>
        </p:nvSpPr>
        <p:spPr>
          <a:xfrm>
            <a:off x="183569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ronde rechthoek 13"/>
          <p:cNvSpPr/>
          <p:nvPr/>
        </p:nvSpPr>
        <p:spPr>
          <a:xfrm>
            <a:off x="2843808" y="648072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Electrotechniek</a:t>
            </a:r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2843808" y="19442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Werktuigbouw-kunde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2843808" y="1296144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Civiele</a:t>
            </a:r>
            <a:r>
              <a:rPr lang="en-US" dirty="0"/>
              <a:t> </a:t>
            </a:r>
            <a:r>
              <a:rPr lang="en-US" dirty="0" err="1"/>
              <a:t>techniek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2843808" y="259228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Biotechnologie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499992" y="113159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definiëren</a:t>
            </a:r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4499992" y="257175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ontwerpen</a:t>
            </a:r>
            <a:endParaRPr lang="nl-NL" dirty="0"/>
          </a:p>
        </p:txBody>
      </p:sp>
      <p:sp>
        <p:nvSpPr>
          <p:cNvPr id="21" name="PIJL-OMLAAG 20"/>
          <p:cNvSpPr/>
          <p:nvPr/>
        </p:nvSpPr>
        <p:spPr>
          <a:xfrm>
            <a:off x="4860032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Afgeronde rechthoek 21"/>
          <p:cNvSpPr/>
          <p:nvPr/>
        </p:nvSpPr>
        <p:spPr>
          <a:xfrm>
            <a:off x="2843808" y="324036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23" name="Tekstvak 22"/>
          <p:cNvSpPr txBox="1"/>
          <p:nvPr/>
        </p:nvSpPr>
        <p:spPr>
          <a:xfrm>
            <a:off x="107504" y="44346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Onderzoekers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2771800" y="44346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Ingenieurs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868144" y="19548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Techniek</a:t>
            </a:r>
            <a:endParaRPr lang="nl-NL" dirty="0"/>
          </a:p>
        </p:txBody>
      </p:sp>
      <p:sp>
        <p:nvSpPr>
          <p:cNvPr id="26" name="Afgeronde rechthoek 25"/>
          <p:cNvSpPr/>
          <p:nvPr/>
        </p:nvSpPr>
        <p:spPr>
          <a:xfrm>
            <a:off x="5868144" y="648072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Lasser</a:t>
            </a:r>
            <a:endParaRPr lang="nl-NL" dirty="0"/>
          </a:p>
        </p:txBody>
      </p:sp>
      <p:sp>
        <p:nvSpPr>
          <p:cNvPr id="27" name="Afgeronde rechthoek 26"/>
          <p:cNvSpPr/>
          <p:nvPr/>
        </p:nvSpPr>
        <p:spPr>
          <a:xfrm>
            <a:off x="5868144" y="1944216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Machine-</a:t>
            </a:r>
            <a:r>
              <a:rPr lang="en-US" dirty="0" err="1"/>
              <a:t>bankwerker</a:t>
            </a:r>
            <a:endParaRPr lang="nl-NL" dirty="0"/>
          </a:p>
        </p:txBody>
      </p:sp>
      <p:sp>
        <p:nvSpPr>
          <p:cNvPr id="28" name="Afgeronde rechthoek 27"/>
          <p:cNvSpPr/>
          <p:nvPr/>
        </p:nvSpPr>
        <p:spPr>
          <a:xfrm>
            <a:off x="5868144" y="1296144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Machinebouwer</a:t>
            </a:r>
            <a:endParaRPr lang="nl-NL" dirty="0"/>
          </a:p>
        </p:txBody>
      </p:sp>
      <p:sp>
        <p:nvSpPr>
          <p:cNvPr id="29" name="Afgeronde rechthoek 28"/>
          <p:cNvSpPr/>
          <p:nvPr/>
        </p:nvSpPr>
        <p:spPr>
          <a:xfrm>
            <a:off x="5868144" y="2592288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Timmerman/ 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vrouw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668344" y="113159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Neem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ontwerp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7668344" y="257175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Maken</a:t>
            </a:r>
            <a:endParaRPr lang="nl-NL" dirty="0"/>
          </a:p>
        </p:txBody>
      </p:sp>
      <p:sp>
        <p:nvSpPr>
          <p:cNvPr id="32" name="PIJL-OMLAAG 31"/>
          <p:cNvSpPr/>
          <p:nvPr/>
        </p:nvSpPr>
        <p:spPr>
          <a:xfrm>
            <a:off x="795637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fgeronde rechthoek 32"/>
          <p:cNvSpPr/>
          <p:nvPr/>
        </p:nvSpPr>
        <p:spPr>
          <a:xfrm>
            <a:off x="5868144" y="3240360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34" name="Tekstvak 33"/>
          <p:cNvSpPr txBox="1"/>
          <p:nvPr/>
        </p:nvSpPr>
        <p:spPr>
          <a:xfrm>
            <a:off x="5858677" y="4434666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Technici &amp; ambachtsmensen</a:t>
            </a:r>
          </a:p>
        </p:txBody>
      </p:sp>
      <p:sp>
        <p:nvSpPr>
          <p:cNvPr id="35" name="PIJL-LINKS en -RECHTS 34"/>
          <p:cNvSpPr/>
          <p:nvPr/>
        </p:nvSpPr>
        <p:spPr>
          <a:xfrm>
            <a:off x="1619672" y="4443958"/>
            <a:ext cx="1440160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PIJL-LINKS en -RECHTS 35"/>
          <p:cNvSpPr/>
          <p:nvPr/>
        </p:nvSpPr>
        <p:spPr>
          <a:xfrm>
            <a:off x="4211960" y="4443958"/>
            <a:ext cx="1656184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/>
          <p:cNvSpPr/>
          <p:nvPr/>
        </p:nvSpPr>
        <p:spPr>
          <a:xfrm>
            <a:off x="107504" y="386789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9B00DD4-42F5-4F30-B83E-7A96866584BE}"/>
              </a:ext>
            </a:extLst>
          </p:cNvPr>
          <p:cNvSpPr/>
          <p:nvPr/>
        </p:nvSpPr>
        <p:spPr>
          <a:xfrm>
            <a:off x="107504" y="627534"/>
            <a:ext cx="2592288" cy="3816424"/>
          </a:xfrm>
          <a:prstGeom prst="roundRect">
            <a:avLst/>
          </a:prstGeom>
          <a:solidFill>
            <a:srgbClr val="4D7620">
              <a:alpha val="74902"/>
            </a:srgbClr>
          </a:solidFill>
          <a:ln>
            <a:solidFill>
              <a:srgbClr val="4D762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Opleiding meestal: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WO </a:t>
            </a:r>
          </a:p>
          <a:p>
            <a:pPr algn="ctr"/>
            <a:r>
              <a:rPr lang="nl-NL" sz="1600" dirty="0"/>
              <a:t>(Wetenschappelijk Onderwijs)</a:t>
            </a:r>
          </a:p>
          <a:p>
            <a:pPr algn="ctr"/>
            <a:r>
              <a:rPr lang="nl-NL" sz="1600" dirty="0"/>
              <a:t>Universiteit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1F943DE-2E30-4CA5-9A6E-61CF47A5FB7C}"/>
              </a:ext>
            </a:extLst>
          </p:cNvPr>
          <p:cNvSpPr/>
          <p:nvPr/>
        </p:nvSpPr>
        <p:spPr>
          <a:xfrm>
            <a:off x="2843808" y="639549"/>
            <a:ext cx="2880320" cy="3816424"/>
          </a:xfrm>
          <a:prstGeom prst="roundRect">
            <a:avLst/>
          </a:prstGeom>
          <a:solidFill>
            <a:srgbClr val="4D7620">
              <a:alpha val="74902"/>
            </a:srgbClr>
          </a:solidFill>
          <a:ln>
            <a:solidFill>
              <a:srgbClr val="4D762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Opleiding meestal: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WO </a:t>
            </a:r>
          </a:p>
          <a:p>
            <a:pPr algn="ctr"/>
            <a:r>
              <a:rPr lang="nl-NL" sz="1600" dirty="0"/>
              <a:t>(Wetenschappelijk Onderwijs)</a:t>
            </a:r>
          </a:p>
          <a:p>
            <a:pPr algn="ctr"/>
            <a:r>
              <a:rPr lang="nl-NL" sz="1600" dirty="0"/>
              <a:t>Universiteit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Of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HBO</a:t>
            </a:r>
          </a:p>
          <a:p>
            <a:pPr algn="ctr"/>
            <a:r>
              <a:rPr lang="nl-NL" sz="1600" dirty="0"/>
              <a:t>(Hoger Beroepsonderwijs)</a:t>
            </a:r>
          </a:p>
          <a:p>
            <a:pPr algn="ctr"/>
            <a:r>
              <a:rPr lang="nl-NL" sz="1600" dirty="0"/>
              <a:t>Hogeschool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25B9F28-8D99-44F5-8171-6340915F705C}"/>
              </a:ext>
            </a:extLst>
          </p:cNvPr>
          <p:cNvSpPr/>
          <p:nvPr/>
        </p:nvSpPr>
        <p:spPr>
          <a:xfrm>
            <a:off x="5858677" y="634664"/>
            <a:ext cx="2880320" cy="3816424"/>
          </a:xfrm>
          <a:prstGeom prst="roundRect">
            <a:avLst/>
          </a:prstGeom>
          <a:solidFill>
            <a:srgbClr val="4D7620">
              <a:alpha val="74902"/>
            </a:srgbClr>
          </a:solidFill>
          <a:ln>
            <a:solidFill>
              <a:srgbClr val="4D762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600" dirty="0"/>
              <a:t>Opleiding meestal: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MBO</a:t>
            </a:r>
          </a:p>
          <a:p>
            <a:pPr algn="ctr"/>
            <a:r>
              <a:rPr lang="nl-NL" sz="1600" dirty="0"/>
              <a:t>(Middelbaar Beroepsonderwijs)</a:t>
            </a:r>
          </a:p>
          <a:p>
            <a:pPr algn="ctr"/>
            <a:r>
              <a:rPr lang="nl-NL" sz="1600" dirty="0"/>
              <a:t>School (b.v. ROC)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Of</a:t>
            </a:r>
          </a:p>
          <a:p>
            <a:pPr algn="ctr"/>
            <a:endParaRPr lang="nl-NL" sz="1600" dirty="0"/>
          </a:p>
          <a:p>
            <a:pPr algn="ctr"/>
            <a:r>
              <a:rPr lang="nl-NL" sz="1600" dirty="0"/>
              <a:t>VMBO</a:t>
            </a:r>
          </a:p>
          <a:p>
            <a:pPr algn="ctr"/>
            <a:r>
              <a:rPr lang="nl-NL" sz="1600" dirty="0"/>
              <a:t>(Voorbereidend Middelbaar Beroepsonderwijs)</a:t>
            </a:r>
          </a:p>
          <a:p>
            <a:pPr algn="ctr"/>
            <a:r>
              <a:rPr lang="nl-NL" sz="1600" dirty="0"/>
              <a:t>Technische School</a:t>
            </a:r>
          </a:p>
          <a:p>
            <a:pPr algn="ctr"/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84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Natuurkunde</a:t>
            </a:r>
            <a:r>
              <a:rPr lang="en-US" dirty="0"/>
              <a:t> / </a:t>
            </a:r>
            <a:r>
              <a:rPr lang="en-US" dirty="0" err="1"/>
              <a:t>biologie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Biologie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over de </a:t>
            </a:r>
            <a:r>
              <a:rPr lang="en-US" dirty="0" err="1"/>
              <a:t>levende</a:t>
            </a:r>
            <a:r>
              <a:rPr lang="en-US" dirty="0"/>
              <a:t> </a:t>
            </a:r>
            <a:r>
              <a:rPr lang="en-US" dirty="0" err="1"/>
              <a:t>natuur</a:t>
            </a:r>
            <a:endParaRPr lang="en-US" dirty="0"/>
          </a:p>
          <a:p>
            <a:r>
              <a:rPr lang="en-US" dirty="0" err="1"/>
              <a:t>Natuurkunde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over de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levende</a:t>
            </a:r>
            <a:r>
              <a:rPr lang="en-US" dirty="0"/>
              <a:t> </a:t>
            </a:r>
            <a:r>
              <a:rPr lang="en-US" dirty="0" err="1"/>
              <a:t>natuur</a:t>
            </a:r>
            <a:endParaRPr lang="en-US" dirty="0"/>
          </a:p>
          <a:p>
            <a:pPr marL="0" indent="0">
              <a:buNone/>
            </a:pPr>
            <a:endParaRPr lang="nl-NL" dirty="0"/>
          </a:p>
          <a:p>
            <a:endParaRPr lang="en-US" dirty="0"/>
          </a:p>
          <a:p>
            <a:r>
              <a:rPr lang="nl-NL" dirty="0"/>
              <a:t>https://www.123test.nl/beroepen/beroep-natuurkundige/</a:t>
            </a:r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6603</TotalTime>
  <Words>321</Words>
  <Application>Microsoft Office PowerPoint</Application>
  <PresentationFormat>On-screen Show (16:9)</PresentationFormat>
  <Paragraphs>165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Office-thema</vt:lpstr>
      <vt:lpstr>Wat is natuurkunde?</vt:lpstr>
      <vt:lpstr>PowerPoint Presentation</vt:lpstr>
      <vt:lpstr>PowerPoint Presentation</vt:lpstr>
      <vt:lpstr>PowerPoint Presentation</vt:lpstr>
      <vt:lpstr>Beroepen met en zonder natuurkunde</vt:lpstr>
      <vt:lpstr>PowerPoint Presentation</vt:lpstr>
      <vt:lpstr>PowerPoint Presentation</vt:lpstr>
      <vt:lpstr>Natuurkunde / biologie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Beroepen met en zonder natuurkunde</dc:title>
  <dc:creator>Hans</dc:creator>
  <cp:lastModifiedBy>Hans de Jong</cp:lastModifiedBy>
  <cp:revision>28</cp:revision>
  <dcterms:created xsi:type="dcterms:W3CDTF">2019-02-16T11:50:46Z</dcterms:created>
  <dcterms:modified xsi:type="dcterms:W3CDTF">2022-01-23T22:51:51Z</dcterms:modified>
</cp:coreProperties>
</file>