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56" r:id="rId6"/>
    <p:sldId id="257" r:id="rId7"/>
    <p:sldId id="258" r:id="rId8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420" y="-23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het opmaakprofiel van de modelondertitel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23-2-2019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23-2-2019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23-2-2019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23-2-2019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23-2-2019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 smtClean="0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23-2-2019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het opmaakprofiel te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opmaakprofielen van de modeltekst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23-2-2019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ecmVepKou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 smtClean="0"/>
              <a:t>Wat is natuurkunde?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107504" y="1275606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Natuurkunde</a:t>
            </a:r>
            <a:endParaRPr lang="nl-NL" dirty="0"/>
          </a:p>
        </p:txBody>
      </p:sp>
      <p:sp>
        <p:nvSpPr>
          <p:cNvPr id="5" name="Afgeronde rechthoek 4"/>
          <p:cNvSpPr/>
          <p:nvPr/>
        </p:nvSpPr>
        <p:spPr>
          <a:xfrm>
            <a:off x="107504" y="2571750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Scheikunde</a:t>
            </a:r>
            <a:endParaRPr lang="nl-NL" dirty="0"/>
          </a:p>
        </p:txBody>
      </p:sp>
      <p:sp>
        <p:nvSpPr>
          <p:cNvPr id="6" name="Afgeronde rechthoek 5"/>
          <p:cNvSpPr/>
          <p:nvPr/>
        </p:nvSpPr>
        <p:spPr>
          <a:xfrm>
            <a:off x="107504" y="1923678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Biologie</a:t>
            </a:r>
            <a:endParaRPr lang="nl-NL" dirty="0"/>
          </a:p>
        </p:txBody>
      </p:sp>
      <p:sp>
        <p:nvSpPr>
          <p:cNvPr id="7" name="Afgeronde rechthoek 6"/>
          <p:cNvSpPr/>
          <p:nvPr/>
        </p:nvSpPr>
        <p:spPr>
          <a:xfrm>
            <a:off x="107504" y="627534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Wiskunde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0" y="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Zuivere</a:t>
            </a:r>
            <a:r>
              <a:rPr lang="en-US" dirty="0" smtClean="0"/>
              <a:t>) </a:t>
            </a:r>
            <a:r>
              <a:rPr lang="en-US" dirty="0" err="1" smtClean="0"/>
              <a:t>wetenschap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2843808" y="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(</a:t>
            </a:r>
            <a:r>
              <a:rPr lang="en-US" dirty="0" err="1" smtClean="0"/>
              <a:t>Toegepaste</a:t>
            </a:r>
            <a:r>
              <a:rPr lang="en-US" dirty="0" smtClean="0"/>
              <a:t>) </a:t>
            </a:r>
            <a:r>
              <a:rPr lang="en-US" dirty="0" err="1" smtClean="0"/>
              <a:t>wetenschap</a:t>
            </a:r>
            <a:endParaRPr lang="nl-NL" dirty="0"/>
          </a:p>
        </p:txBody>
      </p:sp>
      <p:sp>
        <p:nvSpPr>
          <p:cNvPr id="10" name="Afgeronde rechthoek 9"/>
          <p:cNvSpPr/>
          <p:nvPr/>
        </p:nvSpPr>
        <p:spPr>
          <a:xfrm>
            <a:off x="107504" y="3219822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dirty="0" err="1" smtClean="0"/>
              <a:t>Sterrenkunde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547664" y="1131590"/>
            <a:ext cx="1152128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Vragen</a:t>
            </a:r>
            <a:r>
              <a:rPr lang="en-US" dirty="0" smtClean="0"/>
              <a:t> </a:t>
            </a:r>
            <a:r>
              <a:rPr lang="en-US" dirty="0" err="1" smtClean="0"/>
              <a:t>stellen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1547664" y="2571750"/>
            <a:ext cx="1152128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Onderzoek</a:t>
            </a:r>
            <a:r>
              <a:rPr lang="en-US" dirty="0" smtClean="0"/>
              <a:t> </a:t>
            </a:r>
            <a:r>
              <a:rPr lang="en-US" dirty="0" err="1" smtClean="0"/>
              <a:t>doen</a:t>
            </a:r>
            <a:endParaRPr lang="nl-NL" dirty="0"/>
          </a:p>
        </p:txBody>
      </p:sp>
      <p:sp>
        <p:nvSpPr>
          <p:cNvPr id="13" name="PIJL-OMLAAG 12"/>
          <p:cNvSpPr/>
          <p:nvPr/>
        </p:nvSpPr>
        <p:spPr>
          <a:xfrm>
            <a:off x="1835696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Afgeronde rechthoek 13"/>
          <p:cNvSpPr/>
          <p:nvPr/>
        </p:nvSpPr>
        <p:spPr>
          <a:xfrm>
            <a:off x="2843808" y="648072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Electrotechniek</a:t>
            </a:r>
            <a:endParaRPr lang="nl-NL" dirty="0"/>
          </a:p>
        </p:txBody>
      </p:sp>
      <p:sp>
        <p:nvSpPr>
          <p:cNvPr id="15" name="Afgeronde rechthoek 14"/>
          <p:cNvSpPr/>
          <p:nvPr/>
        </p:nvSpPr>
        <p:spPr>
          <a:xfrm>
            <a:off x="2843808" y="194421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Werktuigbouw-kunde</a:t>
            </a:r>
            <a:endParaRPr lang="nl-NL" dirty="0"/>
          </a:p>
        </p:txBody>
      </p:sp>
      <p:sp>
        <p:nvSpPr>
          <p:cNvPr id="16" name="Afgeronde rechthoek 15"/>
          <p:cNvSpPr/>
          <p:nvPr/>
        </p:nvSpPr>
        <p:spPr>
          <a:xfrm>
            <a:off x="2843808" y="1296144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Civiele</a:t>
            </a:r>
            <a:r>
              <a:rPr lang="en-US" dirty="0" smtClean="0"/>
              <a:t> </a:t>
            </a:r>
            <a:r>
              <a:rPr lang="en-US" dirty="0" err="1" smtClean="0"/>
              <a:t>techniek</a:t>
            </a:r>
            <a:endParaRPr lang="nl-NL" dirty="0"/>
          </a:p>
        </p:txBody>
      </p:sp>
      <p:sp>
        <p:nvSpPr>
          <p:cNvPr id="18" name="Afgeronde rechthoek 17"/>
          <p:cNvSpPr/>
          <p:nvPr/>
        </p:nvSpPr>
        <p:spPr>
          <a:xfrm>
            <a:off x="2843808" y="2592288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Biotechnologie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4499992" y="1131590"/>
            <a:ext cx="1224136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Problemen</a:t>
            </a:r>
            <a:r>
              <a:rPr lang="en-US" dirty="0" smtClean="0"/>
              <a:t> </a:t>
            </a:r>
            <a:r>
              <a:rPr lang="en-US" dirty="0" err="1" smtClean="0"/>
              <a:t>definiëren</a:t>
            </a:r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4499992" y="2571750"/>
            <a:ext cx="1224136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Oplossingen</a:t>
            </a:r>
            <a:r>
              <a:rPr lang="en-US" dirty="0" smtClean="0"/>
              <a:t> </a:t>
            </a:r>
            <a:r>
              <a:rPr lang="en-US" dirty="0" err="1" smtClean="0"/>
              <a:t>ontwerpen</a:t>
            </a:r>
            <a:endParaRPr lang="nl-NL" dirty="0"/>
          </a:p>
        </p:txBody>
      </p:sp>
      <p:sp>
        <p:nvSpPr>
          <p:cNvPr id="21" name="PIJL-OMLAAG 20"/>
          <p:cNvSpPr/>
          <p:nvPr/>
        </p:nvSpPr>
        <p:spPr>
          <a:xfrm>
            <a:off x="4860032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Afgeronde rechthoek 21"/>
          <p:cNvSpPr/>
          <p:nvPr/>
        </p:nvSpPr>
        <p:spPr>
          <a:xfrm>
            <a:off x="2843808" y="3240360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/>
              <a:t>…</a:t>
            </a:r>
            <a:endParaRPr lang="nl-NL" dirty="0"/>
          </a:p>
        </p:txBody>
      </p:sp>
      <p:sp>
        <p:nvSpPr>
          <p:cNvPr id="23" name="Tekstvak 22"/>
          <p:cNvSpPr txBox="1"/>
          <p:nvPr/>
        </p:nvSpPr>
        <p:spPr>
          <a:xfrm>
            <a:off x="107504" y="443466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Onderzoekers</a:t>
            </a:r>
            <a:endParaRPr lang="nl-NL" dirty="0"/>
          </a:p>
        </p:txBody>
      </p:sp>
      <p:sp>
        <p:nvSpPr>
          <p:cNvPr id="24" name="Tekstvak 23"/>
          <p:cNvSpPr txBox="1"/>
          <p:nvPr/>
        </p:nvSpPr>
        <p:spPr>
          <a:xfrm>
            <a:off x="2771800" y="443466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Ingenieurs</a:t>
            </a:r>
            <a:endParaRPr lang="nl-NL" dirty="0"/>
          </a:p>
        </p:txBody>
      </p:sp>
      <p:sp>
        <p:nvSpPr>
          <p:cNvPr id="25" name="Tekstvak 24"/>
          <p:cNvSpPr txBox="1"/>
          <p:nvPr/>
        </p:nvSpPr>
        <p:spPr>
          <a:xfrm>
            <a:off x="5868144" y="19548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/>
              <a:t>Techniek</a:t>
            </a:r>
            <a:endParaRPr lang="nl-NL" dirty="0"/>
          </a:p>
        </p:txBody>
      </p:sp>
      <p:sp>
        <p:nvSpPr>
          <p:cNvPr id="26" name="Afgeronde rechthoek 25"/>
          <p:cNvSpPr/>
          <p:nvPr/>
        </p:nvSpPr>
        <p:spPr>
          <a:xfrm>
            <a:off x="5868144" y="648072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Lasser</a:t>
            </a:r>
            <a:endParaRPr lang="nl-NL" dirty="0"/>
          </a:p>
        </p:txBody>
      </p:sp>
      <p:sp>
        <p:nvSpPr>
          <p:cNvPr id="27" name="Afgeronde rechthoek 26"/>
          <p:cNvSpPr/>
          <p:nvPr/>
        </p:nvSpPr>
        <p:spPr>
          <a:xfrm>
            <a:off x="5868144" y="1944216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/>
              <a:t>Machine-</a:t>
            </a:r>
            <a:r>
              <a:rPr lang="en-US" dirty="0" err="1" smtClean="0"/>
              <a:t>bankwerker</a:t>
            </a:r>
            <a:endParaRPr lang="nl-NL" dirty="0"/>
          </a:p>
        </p:txBody>
      </p:sp>
      <p:sp>
        <p:nvSpPr>
          <p:cNvPr id="28" name="Afgeronde rechthoek 27"/>
          <p:cNvSpPr/>
          <p:nvPr/>
        </p:nvSpPr>
        <p:spPr>
          <a:xfrm>
            <a:off x="5868144" y="1296144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Machinebouwer</a:t>
            </a:r>
            <a:endParaRPr lang="nl-NL" dirty="0"/>
          </a:p>
        </p:txBody>
      </p:sp>
      <p:sp>
        <p:nvSpPr>
          <p:cNvPr id="29" name="Afgeronde rechthoek 28"/>
          <p:cNvSpPr/>
          <p:nvPr/>
        </p:nvSpPr>
        <p:spPr>
          <a:xfrm>
            <a:off x="5868144" y="2592288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/>
              <a:t>Timmerman/ </a:t>
            </a:r>
            <a:br>
              <a:rPr lang="en-US" dirty="0" smtClean="0"/>
            </a:br>
            <a:r>
              <a:rPr lang="en-US" dirty="0" smtClean="0"/>
              <a:t>-</a:t>
            </a:r>
            <a:r>
              <a:rPr lang="en-US" dirty="0" err="1" smtClean="0"/>
              <a:t>vrouw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7668344" y="1131590"/>
            <a:ext cx="108012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Neem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ontwerp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7668344" y="2571750"/>
            <a:ext cx="108012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 smtClean="0"/>
              <a:t>Maken</a:t>
            </a:r>
            <a:endParaRPr lang="nl-NL" dirty="0"/>
          </a:p>
        </p:txBody>
      </p:sp>
      <p:sp>
        <p:nvSpPr>
          <p:cNvPr id="32" name="PIJL-OMLAAG 31"/>
          <p:cNvSpPr/>
          <p:nvPr/>
        </p:nvSpPr>
        <p:spPr>
          <a:xfrm>
            <a:off x="7956376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fgeronde rechthoek 32"/>
          <p:cNvSpPr/>
          <p:nvPr/>
        </p:nvSpPr>
        <p:spPr>
          <a:xfrm>
            <a:off x="5868144" y="3240360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/>
              <a:t>…</a:t>
            </a:r>
            <a:endParaRPr lang="nl-NL" dirty="0"/>
          </a:p>
        </p:txBody>
      </p:sp>
      <p:sp>
        <p:nvSpPr>
          <p:cNvPr id="34" name="Tekstvak 33"/>
          <p:cNvSpPr txBox="1"/>
          <p:nvPr/>
        </p:nvSpPr>
        <p:spPr>
          <a:xfrm>
            <a:off x="5796136" y="4301683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 smtClean="0"/>
              <a:t>Technici &amp;</a:t>
            </a:r>
          </a:p>
          <a:p>
            <a:pPr algn="ctr"/>
            <a:r>
              <a:rPr lang="nl-NL" dirty="0" smtClean="0"/>
              <a:t>ambachtsmensen</a:t>
            </a:r>
            <a:endParaRPr lang="nl-NL" dirty="0"/>
          </a:p>
        </p:txBody>
      </p:sp>
      <p:sp>
        <p:nvSpPr>
          <p:cNvPr id="35" name="PIJL-LINKS en -RECHTS 34"/>
          <p:cNvSpPr/>
          <p:nvPr/>
        </p:nvSpPr>
        <p:spPr>
          <a:xfrm>
            <a:off x="1619672" y="4443958"/>
            <a:ext cx="1440160" cy="36004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PIJL-LINKS en -RECHTS 35"/>
          <p:cNvSpPr/>
          <p:nvPr/>
        </p:nvSpPr>
        <p:spPr>
          <a:xfrm>
            <a:off x="4211960" y="4443958"/>
            <a:ext cx="1656184" cy="36004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Afgeronde rechthoek 36"/>
          <p:cNvSpPr/>
          <p:nvPr/>
        </p:nvSpPr>
        <p:spPr>
          <a:xfrm>
            <a:off x="107504" y="3867894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smtClean="0"/>
              <a:t>…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Y:\GitHub\Weekendschool-Natuurkunde-Physics\Beroepen\Foto's\BrugMilau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526953" cy="4352080"/>
          </a:xfrm>
          <a:prstGeom prst="rect">
            <a:avLst/>
          </a:prstGeom>
          <a:noFill/>
        </p:spPr>
      </p:pic>
      <p:pic>
        <p:nvPicPr>
          <p:cNvPr id="1027" name="Picture 3" descr="Y:\GitHub\Weekendschool-Natuurkunde-Physics\Beroepen\Foto's\BrugMilau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387" y="2046361"/>
            <a:ext cx="4648613" cy="30971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Beroepen</a:t>
            </a:r>
            <a:r>
              <a:rPr lang="en-US" dirty="0" smtClean="0"/>
              <a:t> met en </a:t>
            </a:r>
            <a:r>
              <a:rPr lang="en-US" dirty="0" err="1" smtClean="0"/>
              <a:t>zonder</a:t>
            </a:r>
            <a:r>
              <a:rPr lang="en-US" dirty="0" smtClean="0"/>
              <a:t> </a:t>
            </a:r>
            <a:r>
              <a:rPr lang="en-US" dirty="0" err="1" smtClean="0"/>
              <a:t>natuurkunde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131840" y="123478"/>
            <a:ext cx="3240360" cy="4896544"/>
          </a:xfrm>
        </p:spPr>
        <p:txBody>
          <a:bodyPr>
            <a:normAutofit fontScale="92500" lnSpcReduction="20000"/>
          </a:bodyPr>
          <a:lstStyle/>
          <a:p>
            <a:pPr marL="88900" indent="-88900">
              <a:spcBef>
                <a:spcPts val="0"/>
              </a:spcBef>
              <a:buNone/>
            </a:pPr>
            <a:r>
              <a:rPr lang="en-US" sz="1900" b="1" dirty="0" err="1" smtClean="0"/>
              <a:t>Vervolg</a:t>
            </a:r>
            <a:endParaRPr lang="en-US" sz="2200" b="1" dirty="0" smtClean="0"/>
          </a:p>
          <a:p>
            <a:pPr marL="88900" indent="-88900">
              <a:spcBef>
                <a:spcPts val="0"/>
              </a:spcBef>
            </a:pPr>
            <a:r>
              <a:rPr lang="nl-NL" sz="1400" dirty="0" smtClean="0"/>
              <a:t>Milieu-inspecteur</a:t>
            </a:r>
          </a:p>
          <a:p>
            <a:pPr marL="88900" indent="-88900">
              <a:spcBef>
                <a:spcPts val="0"/>
              </a:spcBef>
            </a:pPr>
            <a:r>
              <a:rPr lang="nl-NL" sz="1400" dirty="0" smtClean="0"/>
              <a:t>Milieuadviseur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Natuurkundig</a:t>
            </a:r>
            <a:r>
              <a:rPr lang="en-US" sz="1400" dirty="0" smtClean="0"/>
              <a:t> </a:t>
            </a:r>
            <a:r>
              <a:rPr lang="en-US" sz="1400" dirty="0" err="1" smtClean="0"/>
              <a:t>onderzoeker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Onderzoeker</a:t>
            </a:r>
            <a:r>
              <a:rPr lang="en-US" sz="1400" dirty="0" smtClean="0"/>
              <a:t> </a:t>
            </a:r>
            <a:r>
              <a:rPr lang="en-US" sz="1400" dirty="0" err="1" smtClean="0"/>
              <a:t>bij</a:t>
            </a:r>
            <a:r>
              <a:rPr lang="en-US" sz="1400" dirty="0" smtClean="0"/>
              <a:t> TNO, FOM, SRON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Ontwikkelaar</a:t>
            </a:r>
            <a:r>
              <a:rPr lang="en-US" sz="1400" dirty="0" smtClean="0"/>
              <a:t> </a:t>
            </a:r>
            <a:r>
              <a:rPr lang="en-US" sz="1400" dirty="0" err="1" smtClean="0"/>
              <a:t>bij</a:t>
            </a:r>
            <a:r>
              <a:rPr lang="en-US" sz="1400" dirty="0" smtClean="0"/>
              <a:t> Shell, Philips, NXP, </a:t>
            </a:r>
            <a:r>
              <a:rPr lang="en-US" sz="1400" dirty="0" err="1" smtClean="0"/>
              <a:t>Oc</a:t>
            </a:r>
            <a:r>
              <a:rPr lang="nl-NL" sz="1400" dirty="0" smtClean="0"/>
              <a:t>é</a:t>
            </a:r>
            <a:r>
              <a:rPr lang="en-US" sz="1400" dirty="0" smtClean="0"/>
              <a:t>, Thales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Ontwikkelaar</a:t>
            </a:r>
            <a:r>
              <a:rPr lang="en-US" sz="1400" dirty="0" smtClean="0"/>
              <a:t> van </a:t>
            </a:r>
            <a:r>
              <a:rPr lang="en-US" sz="1400" dirty="0" err="1" smtClean="0"/>
              <a:t>ziekenhuisapparatuur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nl-NL" sz="1400" dirty="0" smtClean="0"/>
              <a:t>Productontwikkelaar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smtClean="0"/>
              <a:t>Software </a:t>
            </a:r>
            <a:r>
              <a:rPr lang="en-US" sz="1400" dirty="0" err="1" smtClean="0"/>
              <a:t>ontwikkelaar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smtClean="0"/>
              <a:t>Sterrenkundige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Systeemontwikkelaar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Werktuigbouwer</a:t>
            </a:r>
            <a:endParaRPr lang="nl-NL" sz="1400" dirty="0" smtClean="0"/>
          </a:p>
          <a:p>
            <a:pPr marL="88900" indent="-88900">
              <a:spcBef>
                <a:spcPts val="0"/>
              </a:spcBef>
            </a:pPr>
            <a:r>
              <a:rPr lang="nl-NL" sz="1400" dirty="0" smtClean="0"/>
              <a:t>Wetenschappelijk journalist</a:t>
            </a:r>
          </a:p>
          <a:p>
            <a:pPr marL="88900" indent="-88900">
              <a:spcBef>
                <a:spcPts val="0"/>
              </a:spcBef>
            </a:pPr>
            <a:endParaRPr lang="en-US" sz="1400" dirty="0" smtClean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 err="1" smtClean="0"/>
              <a:t>Beroepen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waar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natuurkunde</a:t>
            </a:r>
            <a:r>
              <a:rPr lang="en-US" sz="1900" b="1" dirty="0" smtClean="0"/>
              <a:t> </a:t>
            </a:r>
            <a:r>
              <a:rPr lang="en-US" sz="1900" b="1" dirty="0" err="1" smtClean="0"/>
              <a:t>belangrijk</a:t>
            </a:r>
            <a:r>
              <a:rPr lang="en-US" sz="1900" b="1" dirty="0" smtClean="0"/>
              <a:t> is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Kraanmachinist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Steigerbouwer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Kapitein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Stuurman</a:t>
            </a:r>
            <a:r>
              <a:rPr lang="en-US" sz="1400" dirty="0" smtClean="0"/>
              <a:t>/</a:t>
            </a:r>
            <a:r>
              <a:rPr lang="en-US" sz="1400" dirty="0" err="1" smtClean="0"/>
              <a:t>vrouw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Constructeur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Vrachtwagenchauffeur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Stuwadoor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Brandweerman</a:t>
            </a:r>
            <a:r>
              <a:rPr lang="en-US" sz="1400" dirty="0" smtClean="0"/>
              <a:t>/</a:t>
            </a:r>
            <a:r>
              <a:rPr lang="en-US" sz="1400" dirty="0" err="1" smtClean="0"/>
              <a:t>vrouw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Heftruckbestuurder</a:t>
            </a:r>
            <a:endParaRPr lang="en-US" sz="1400" dirty="0" smtClean="0"/>
          </a:p>
          <a:p>
            <a:pPr marL="88900" indent="-88900">
              <a:spcBef>
                <a:spcPts val="0"/>
              </a:spcBef>
            </a:pPr>
            <a:r>
              <a:rPr lang="en-US" sz="1400" dirty="0" err="1" smtClean="0"/>
              <a:t>Loods</a:t>
            </a:r>
            <a:endParaRPr lang="en-US" sz="1800" dirty="0" smtClean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347864" y="195486"/>
            <a:ext cx="267464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419872" y="195486"/>
            <a:ext cx="267464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107504" y="123478"/>
            <a:ext cx="2890664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b="1" dirty="0" err="1" smtClean="0"/>
              <a:t>Beroepen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waar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een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natuurkundige</a:t>
            </a:r>
            <a:r>
              <a:rPr lang="en-US" sz="2600" b="1" dirty="0" smtClean="0"/>
              <a:t> heel </a:t>
            </a:r>
            <a:r>
              <a:rPr lang="en-US" sz="2600" b="1" dirty="0" err="1" smtClean="0"/>
              <a:t>gewild</a:t>
            </a:r>
            <a:r>
              <a:rPr lang="en-US" sz="2600" b="1" dirty="0" smtClean="0"/>
              <a:t> is </a:t>
            </a:r>
            <a:r>
              <a:rPr lang="en-US" sz="2600" b="1" dirty="0" err="1" smtClean="0"/>
              <a:t>om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wat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ze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weten</a:t>
            </a:r>
            <a:r>
              <a:rPr lang="en-US" sz="2600" b="1" dirty="0" smtClean="0"/>
              <a:t> of hoe </a:t>
            </a:r>
            <a:r>
              <a:rPr lang="en-US" sz="2600" b="1" dirty="0" err="1" smtClean="0"/>
              <a:t>ze</a:t>
            </a:r>
            <a:r>
              <a:rPr lang="en-US" sz="2600" b="1" dirty="0" smtClean="0"/>
              <a:t> </a:t>
            </a:r>
            <a:r>
              <a:rPr lang="en-US" sz="2600" b="1" dirty="0" err="1" smtClean="0"/>
              <a:t>denken</a:t>
            </a:r>
            <a:endParaRPr lang="en-US" sz="2600" b="1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Adviseur</a:t>
            </a:r>
            <a:r>
              <a:rPr lang="en-US" dirty="0" smtClean="0"/>
              <a:t> </a:t>
            </a:r>
            <a:r>
              <a:rPr lang="en-US" dirty="0" err="1" smtClean="0"/>
              <a:t>bij</a:t>
            </a:r>
            <a:r>
              <a:rPr lang="en-US" dirty="0" smtClean="0"/>
              <a:t> </a:t>
            </a:r>
            <a:r>
              <a:rPr lang="en-US" dirty="0" err="1" smtClean="0"/>
              <a:t>een</a:t>
            </a:r>
            <a:r>
              <a:rPr lang="en-US" dirty="0" smtClean="0"/>
              <a:t> </a:t>
            </a:r>
            <a:r>
              <a:rPr lang="en-US" dirty="0" err="1" smtClean="0"/>
              <a:t>ingenieursbureau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Bacterioloog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Belastingconsulent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Beleidsmedewerker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Bioloog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Biotechnoloog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Bouwfysicus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Chemicus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Civiel ingenieur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Dataanalist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Deeltjesfysicus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Docent </a:t>
            </a:r>
            <a:r>
              <a:rPr lang="en-US" dirty="0" err="1" smtClean="0"/>
              <a:t>natuurkunde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Electrotechnicus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Ethisch</a:t>
            </a:r>
            <a:r>
              <a:rPr lang="en-US" dirty="0" smtClean="0"/>
              <a:t> hacker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Klinisch onderzoeker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Epidemioloog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Geograaf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Geoloog</a:t>
            </a:r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Geofysicus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Klimatoloog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Machinebouwer</a:t>
            </a:r>
            <a:endParaRPr lang="nl-NL" dirty="0" smtClean="0"/>
          </a:p>
          <a:p>
            <a:pPr>
              <a:buFont typeface="Arial" pitchFamily="34" charset="0"/>
              <a:buChar char="•"/>
            </a:pPr>
            <a:r>
              <a:rPr lang="nl-NL" dirty="0" smtClean="0"/>
              <a:t>Metallurg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Meteoroloog</a:t>
            </a:r>
            <a:endParaRPr lang="nl-NL" dirty="0" smtClean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372200" y="123478"/>
            <a:ext cx="2736304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>
                <a:tab pos="0" algn="l"/>
              </a:tabLst>
              <a:defRPr/>
            </a:pPr>
            <a:r>
              <a:rPr kumimoji="0" lang="en-US" sz="1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Beroepen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waar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natuurkunde</a:t>
            </a:r>
            <a:r>
              <a:rPr lang="en-US" sz="1900" b="1" dirty="0" smtClean="0"/>
              <a:t> 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minder </a:t>
            </a:r>
            <a:r>
              <a:rPr kumimoji="0" lang="en-US" sz="19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belangrijk</a:t>
            </a:r>
            <a:r>
              <a:rPr kumimoji="0" lang="en-US" sz="19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 smtClean="0"/>
              <a:t>Acteur</a:t>
            </a:r>
            <a:endParaRPr lang="en-US" sz="1400" dirty="0" smtClean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smtClean="0"/>
              <a:t>Bakker</a:t>
            </a:r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 smtClean="0"/>
              <a:t>Basisschool</a:t>
            </a:r>
            <a:r>
              <a:rPr lang="en-US" sz="1400" dirty="0" smtClean="0"/>
              <a:t> </a:t>
            </a:r>
            <a:r>
              <a:rPr lang="en-US" sz="1400" dirty="0" err="1" smtClean="0"/>
              <a:t>leerkracht</a:t>
            </a:r>
            <a:endParaRPr lang="en-US" sz="1400" dirty="0" smtClean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Danser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 smtClean="0"/>
              <a:t>Dichter</a:t>
            </a:r>
            <a:endParaRPr lang="en-US" sz="1400" dirty="0" smtClean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 smtClean="0"/>
              <a:t>Filosoof</a:t>
            </a:r>
            <a:endParaRPr lang="en-US" sz="1400" dirty="0" smtClean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smtClean="0"/>
              <a:t>Interviewer</a:t>
            </a:r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smtClean="0"/>
              <a:t>Minister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 smtClean="0"/>
              <a:t>Muzikant</a:t>
            </a:r>
            <a:endParaRPr lang="en-US" sz="1400" dirty="0" smtClean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 smtClean="0"/>
              <a:t>Politicus</a:t>
            </a:r>
            <a:endParaRPr lang="en-US" sz="1400" dirty="0" smtClean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 smtClean="0"/>
              <a:t>Portier</a:t>
            </a:r>
            <a:endParaRPr lang="en-US" sz="1400" dirty="0" smtClean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 smtClean="0"/>
              <a:t>Psychiater</a:t>
            </a:r>
            <a:endParaRPr lang="en-US" sz="1400" dirty="0" smtClean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Psycholoog</a:t>
            </a:r>
            <a:endParaRPr kumimoji="0" lang="en-US" sz="1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smtClean="0"/>
              <a:t>Receptionist(e)</a:t>
            </a:r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 smtClean="0"/>
              <a:t>Rechter</a:t>
            </a:r>
            <a:endParaRPr lang="en-US" sz="1400" dirty="0" smtClean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 smtClean="0"/>
              <a:t>Schrijver</a:t>
            </a:r>
            <a:endParaRPr lang="en-US" sz="1400" dirty="0" smtClean="0"/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 smtClean="0"/>
              <a:t>Slager</a:t>
            </a:r>
            <a:endParaRPr lang="en-US" sz="1400" dirty="0" smtClean="0"/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 smtClean="0"/>
              <a:t>Supermarkt</a:t>
            </a:r>
            <a:r>
              <a:rPr lang="en-US" sz="1400" dirty="0" smtClean="0"/>
              <a:t> manager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 smtClean="0"/>
              <a:t>Televisiepresentator</a:t>
            </a:r>
            <a:endParaRPr lang="en-US" sz="1400" dirty="0" smtClean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 smtClean="0"/>
              <a:t>Theoloog</a:t>
            </a:r>
            <a:endParaRPr lang="en-US" sz="1400" dirty="0" smtClean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 smtClean="0"/>
              <a:t>Tolk</a:t>
            </a:r>
            <a:endParaRPr lang="en-US" sz="1400" dirty="0" smtClean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 smtClean="0"/>
              <a:t>Vertaler</a:t>
            </a:r>
            <a:endParaRPr lang="en-US" sz="1400" dirty="0" smtClean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 smtClean="0"/>
              <a:t>Zanger</a:t>
            </a:r>
            <a:r>
              <a:rPr lang="en-US" sz="1400" dirty="0" smtClean="0"/>
              <a:t>(</a:t>
            </a:r>
            <a:r>
              <a:rPr lang="en-US" sz="1400" dirty="0" err="1" smtClean="0"/>
              <a:t>es</a:t>
            </a:r>
            <a:r>
              <a:rPr lang="en-US" sz="1400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Natuurkunde</a:t>
            </a:r>
            <a:r>
              <a:rPr lang="en-US" dirty="0" smtClean="0"/>
              <a:t> / </a:t>
            </a:r>
            <a:r>
              <a:rPr lang="en-US" dirty="0" err="1" smtClean="0"/>
              <a:t>biologie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Natuurkunde</a:t>
            </a:r>
            <a:r>
              <a:rPr lang="en-US" dirty="0" smtClean="0"/>
              <a:t> </a:t>
            </a:r>
            <a:r>
              <a:rPr lang="en-US" dirty="0" err="1" smtClean="0"/>
              <a:t>gaat</a:t>
            </a:r>
            <a:r>
              <a:rPr lang="en-US" dirty="0" smtClean="0"/>
              <a:t> over de </a:t>
            </a:r>
            <a:r>
              <a:rPr lang="en-US" dirty="0" err="1" smtClean="0"/>
              <a:t>dode</a:t>
            </a:r>
            <a:r>
              <a:rPr lang="en-US" dirty="0" smtClean="0"/>
              <a:t> </a:t>
            </a:r>
            <a:r>
              <a:rPr lang="en-US" dirty="0" err="1" smtClean="0"/>
              <a:t>natuur</a:t>
            </a:r>
            <a:endParaRPr lang="en-US" dirty="0" smtClean="0"/>
          </a:p>
          <a:p>
            <a:r>
              <a:rPr lang="en-US" dirty="0" err="1" smtClean="0"/>
              <a:t>Biologie</a:t>
            </a:r>
            <a:r>
              <a:rPr lang="en-US" dirty="0" smtClean="0"/>
              <a:t> </a:t>
            </a:r>
            <a:r>
              <a:rPr lang="en-US" dirty="0" err="1" smtClean="0"/>
              <a:t>gaat</a:t>
            </a:r>
            <a:r>
              <a:rPr lang="en-US" dirty="0" smtClean="0"/>
              <a:t> over de </a:t>
            </a:r>
            <a:r>
              <a:rPr lang="en-US" dirty="0" err="1" smtClean="0"/>
              <a:t>levende</a:t>
            </a:r>
            <a:r>
              <a:rPr lang="en-US" dirty="0" smtClean="0"/>
              <a:t> </a:t>
            </a:r>
            <a:r>
              <a:rPr lang="en-US" dirty="0" err="1" smtClean="0"/>
              <a:t>natuur</a:t>
            </a:r>
            <a:endParaRPr lang="en-US" dirty="0" smtClean="0"/>
          </a:p>
          <a:p>
            <a:r>
              <a:rPr lang="nl-NL" dirty="0" smtClean="0">
                <a:hlinkClick r:id="rId2"/>
              </a:rPr>
              <a:t>https://www.youtube.com/watch?v=uecmVepKou8</a:t>
            </a:r>
            <a:endParaRPr lang="nl-NL" dirty="0" smtClean="0"/>
          </a:p>
          <a:p>
            <a:endParaRPr lang="nl-NL" dirty="0" smtClean="0"/>
          </a:p>
          <a:p>
            <a:endParaRPr lang="en-US" dirty="0" smtClean="0"/>
          </a:p>
          <a:p>
            <a:r>
              <a:rPr lang="nl-NL" dirty="0" smtClean="0"/>
              <a:t>https://www.123test.nl/beroepen/beroep-natuurkundige/</a:t>
            </a:r>
          </a:p>
          <a:p>
            <a:endParaRPr lang="nl-NL" dirty="0" smtClean="0"/>
          </a:p>
          <a:p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204</Words>
  <Application>Microsoft Office PowerPoint</Application>
  <PresentationFormat>Diavoorstelling (16:9)</PresentationFormat>
  <Paragraphs>111</Paragraphs>
  <Slides>7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8" baseType="lpstr">
      <vt:lpstr>Office-thema</vt:lpstr>
      <vt:lpstr>Wat is natuurkunde?</vt:lpstr>
      <vt:lpstr>Dia 2</vt:lpstr>
      <vt:lpstr>Dia 3</vt:lpstr>
      <vt:lpstr>Dia 4</vt:lpstr>
      <vt:lpstr>Beroepen met en zonder natuurkunde</vt:lpstr>
      <vt:lpstr>Dia 6</vt:lpstr>
      <vt:lpstr>Natuurkunde / biologie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Beroepen met en zonder natuurkunde</dc:title>
  <dc:creator>Hans</dc:creator>
  <cp:lastModifiedBy>Hans de Jong</cp:lastModifiedBy>
  <cp:revision>23</cp:revision>
  <dcterms:created xsi:type="dcterms:W3CDTF">2019-02-16T11:50:46Z</dcterms:created>
  <dcterms:modified xsi:type="dcterms:W3CDTF">2019-02-23T22:51:39Z</dcterms:modified>
</cp:coreProperties>
</file>