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59" r:id="rId3"/>
    <p:sldId id="261" r:id="rId4"/>
    <p:sldId id="262" r:id="rId5"/>
    <p:sldId id="256" r:id="rId6"/>
    <p:sldId id="257" r:id="rId7"/>
    <p:sldId id="258" r:id="rId8"/>
  </p:sldIdLst>
  <p:sldSz cx="9144000" cy="5143500" type="screen16x9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55" d="100"/>
          <a:sy n="155" d="100"/>
        </p:scale>
        <p:origin x="354" y="132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l-NL"/>
              <a:t>Klik om het opmaakprofiel van de modelondertitel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verticale tekst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4" name="Tijdelijke aanduiding voor inhoud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6" name="Tijdelijke aanduiding voor inhoud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8" name="Tijdelijke aanduiding voor voet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3" name="Tijdelijke aanduiding voor voet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afbeelding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NL"/>
          </a:p>
        </p:txBody>
      </p:sp>
      <p:sp>
        <p:nvSpPr>
          <p:cNvPr id="4" name="Tijdelijke aanduiding voor tekst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l-NL"/>
              <a:t>Klik om de opmaakprofielen van de modeltekst te bewerken</a:t>
            </a:r>
          </a:p>
        </p:txBody>
      </p:sp>
      <p:sp>
        <p:nvSpPr>
          <p:cNvPr id="5" name="Tijdelijke aanduiding voor datum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het opmaakprofiel te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 om de opmaakprofielen van de modeltekst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638F0FA-503B-447F-A02E-6BF1D880434F}" type="datetimeFigureOut">
              <a:rPr lang="nl-NL" smtClean="0"/>
              <a:pPr/>
              <a:t>5-2-2020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EE7185-A582-4542-8FF0-969B3F80C0A5}" type="slidenum">
              <a:rPr lang="nl-NL" smtClean="0"/>
              <a:pPr/>
              <a:t>‹nr.›</a:t>
            </a:fld>
            <a:endParaRPr lang="nl-N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uecmVepKou8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NL" dirty="0"/>
              <a:t>Wat is natuurkunde?</a:t>
            </a:r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Afgeronde rechthoek 3"/>
          <p:cNvSpPr/>
          <p:nvPr/>
        </p:nvSpPr>
        <p:spPr>
          <a:xfrm>
            <a:off x="107504" y="1275606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5" name="Afgeronde rechthoek 4"/>
          <p:cNvSpPr/>
          <p:nvPr/>
        </p:nvSpPr>
        <p:spPr>
          <a:xfrm>
            <a:off x="107504" y="2571750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Scheikunde</a:t>
            </a:r>
            <a:endParaRPr lang="nl-NL" dirty="0"/>
          </a:p>
        </p:txBody>
      </p:sp>
      <p:sp>
        <p:nvSpPr>
          <p:cNvPr id="6" name="Afgeronde rechthoek 5"/>
          <p:cNvSpPr/>
          <p:nvPr/>
        </p:nvSpPr>
        <p:spPr>
          <a:xfrm>
            <a:off x="107504" y="1923678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7" name="Afgeronde rechthoek 6"/>
          <p:cNvSpPr/>
          <p:nvPr/>
        </p:nvSpPr>
        <p:spPr>
          <a:xfrm>
            <a:off x="107504" y="62753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Wiskunde</a:t>
            </a:r>
            <a:endParaRPr lang="nl-NL" dirty="0"/>
          </a:p>
        </p:txBody>
      </p:sp>
      <p:sp>
        <p:nvSpPr>
          <p:cNvPr id="8" name="Tekstvak 7"/>
          <p:cNvSpPr txBox="1"/>
          <p:nvPr/>
        </p:nvSpPr>
        <p:spPr>
          <a:xfrm>
            <a:off x="0" y="0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Zuivere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9" name="Tekstvak 8"/>
          <p:cNvSpPr txBox="1"/>
          <p:nvPr/>
        </p:nvSpPr>
        <p:spPr>
          <a:xfrm>
            <a:off x="2843808" y="0"/>
            <a:ext cx="158417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(</a:t>
            </a:r>
            <a:r>
              <a:rPr lang="en-US" dirty="0" err="1"/>
              <a:t>Toegepaste</a:t>
            </a:r>
            <a:r>
              <a:rPr lang="en-US" dirty="0"/>
              <a:t>) </a:t>
            </a:r>
            <a:r>
              <a:rPr lang="en-US" dirty="0" err="1"/>
              <a:t>wetenschap</a:t>
            </a:r>
            <a:endParaRPr lang="nl-NL" dirty="0"/>
          </a:p>
        </p:txBody>
      </p:sp>
      <p:sp>
        <p:nvSpPr>
          <p:cNvPr id="10" name="Afgeronde rechthoek 9"/>
          <p:cNvSpPr/>
          <p:nvPr/>
        </p:nvSpPr>
        <p:spPr>
          <a:xfrm>
            <a:off x="107504" y="3219822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36000" rIns="0" bIns="36000" rtlCol="0" anchor="ctr"/>
          <a:lstStyle/>
          <a:p>
            <a:pPr algn="ctr"/>
            <a:r>
              <a:rPr lang="en-US" dirty="0" err="1"/>
              <a:t>Sterrenkunde</a:t>
            </a:r>
            <a:endParaRPr lang="nl-NL" dirty="0"/>
          </a:p>
        </p:txBody>
      </p:sp>
      <p:sp>
        <p:nvSpPr>
          <p:cNvPr id="11" name="Rechthoek 10"/>
          <p:cNvSpPr/>
          <p:nvPr/>
        </p:nvSpPr>
        <p:spPr>
          <a:xfrm>
            <a:off x="1547664" y="113159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Vragen</a:t>
            </a:r>
            <a:r>
              <a:rPr lang="en-US" dirty="0"/>
              <a:t> </a:t>
            </a:r>
            <a:r>
              <a:rPr lang="en-US" dirty="0" err="1"/>
              <a:t>stellen</a:t>
            </a:r>
            <a:endParaRPr lang="nl-NL" dirty="0"/>
          </a:p>
        </p:txBody>
      </p:sp>
      <p:sp>
        <p:nvSpPr>
          <p:cNvPr id="12" name="Rechthoek 11"/>
          <p:cNvSpPr/>
          <p:nvPr/>
        </p:nvSpPr>
        <p:spPr>
          <a:xfrm>
            <a:off x="1547664" y="2571750"/>
            <a:ext cx="1152128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Onderzoek</a:t>
            </a:r>
            <a:r>
              <a:rPr lang="en-US" dirty="0"/>
              <a:t> </a:t>
            </a:r>
            <a:r>
              <a:rPr lang="en-US" dirty="0" err="1"/>
              <a:t>doen</a:t>
            </a:r>
            <a:endParaRPr lang="nl-NL" dirty="0"/>
          </a:p>
        </p:txBody>
      </p:sp>
      <p:sp>
        <p:nvSpPr>
          <p:cNvPr id="13" name="PIJL-OMLAAG 12"/>
          <p:cNvSpPr/>
          <p:nvPr/>
        </p:nvSpPr>
        <p:spPr>
          <a:xfrm>
            <a:off x="183569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14" name="Afgeronde rechthoek 13"/>
          <p:cNvSpPr/>
          <p:nvPr/>
        </p:nvSpPr>
        <p:spPr>
          <a:xfrm>
            <a:off x="2843808" y="648072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Electrotechniek</a:t>
            </a:r>
            <a:endParaRPr lang="nl-NL" dirty="0"/>
          </a:p>
        </p:txBody>
      </p:sp>
      <p:sp>
        <p:nvSpPr>
          <p:cNvPr id="15" name="Afgeronde rechthoek 14"/>
          <p:cNvSpPr/>
          <p:nvPr/>
        </p:nvSpPr>
        <p:spPr>
          <a:xfrm>
            <a:off x="2843808" y="1944216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Werktuigbouw-kunde</a:t>
            </a:r>
            <a:endParaRPr lang="nl-NL" dirty="0"/>
          </a:p>
        </p:txBody>
      </p:sp>
      <p:sp>
        <p:nvSpPr>
          <p:cNvPr id="16" name="Afgeronde rechthoek 15"/>
          <p:cNvSpPr/>
          <p:nvPr/>
        </p:nvSpPr>
        <p:spPr>
          <a:xfrm>
            <a:off x="2843808" y="1296144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Civiele</a:t>
            </a:r>
            <a:r>
              <a:rPr lang="en-US" dirty="0"/>
              <a:t> </a:t>
            </a:r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18" name="Afgeronde rechthoek 17"/>
          <p:cNvSpPr/>
          <p:nvPr/>
        </p:nvSpPr>
        <p:spPr>
          <a:xfrm>
            <a:off x="2843808" y="2592288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Biotechnologie</a:t>
            </a:r>
            <a:endParaRPr lang="nl-NL" dirty="0"/>
          </a:p>
        </p:txBody>
      </p:sp>
      <p:sp>
        <p:nvSpPr>
          <p:cNvPr id="19" name="Rechthoek 18"/>
          <p:cNvSpPr/>
          <p:nvPr/>
        </p:nvSpPr>
        <p:spPr>
          <a:xfrm>
            <a:off x="4499992" y="113159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Problemen</a:t>
            </a:r>
            <a:r>
              <a:rPr lang="en-US" dirty="0"/>
              <a:t> </a:t>
            </a:r>
            <a:r>
              <a:rPr lang="en-US" dirty="0" err="1"/>
              <a:t>definiëren</a:t>
            </a:r>
            <a:endParaRPr lang="nl-NL" dirty="0"/>
          </a:p>
        </p:txBody>
      </p:sp>
      <p:sp>
        <p:nvSpPr>
          <p:cNvPr id="20" name="Rechthoek 19"/>
          <p:cNvSpPr/>
          <p:nvPr/>
        </p:nvSpPr>
        <p:spPr>
          <a:xfrm>
            <a:off x="4499992" y="2571750"/>
            <a:ext cx="1224136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Oplossingen</a:t>
            </a:r>
            <a:r>
              <a:rPr lang="en-US" dirty="0"/>
              <a:t> </a:t>
            </a:r>
            <a:r>
              <a:rPr lang="en-US" dirty="0" err="1"/>
              <a:t>ontwerpen</a:t>
            </a:r>
            <a:endParaRPr lang="nl-NL" dirty="0"/>
          </a:p>
        </p:txBody>
      </p:sp>
      <p:sp>
        <p:nvSpPr>
          <p:cNvPr id="21" name="PIJL-OMLAAG 20"/>
          <p:cNvSpPr/>
          <p:nvPr/>
        </p:nvSpPr>
        <p:spPr>
          <a:xfrm>
            <a:off x="4860032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22" name="Afgeronde rechthoek 21"/>
          <p:cNvSpPr/>
          <p:nvPr/>
        </p:nvSpPr>
        <p:spPr>
          <a:xfrm>
            <a:off x="2843808" y="3240360"/>
            <a:ext cx="1584176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23" name="Tekstvak 22"/>
          <p:cNvSpPr txBox="1"/>
          <p:nvPr/>
        </p:nvSpPr>
        <p:spPr>
          <a:xfrm>
            <a:off x="107504" y="4434666"/>
            <a:ext cx="15121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Onderzoekers</a:t>
            </a:r>
          </a:p>
        </p:txBody>
      </p:sp>
      <p:sp>
        <p:nvSpPr>
          <p:cNvPr id="24" name="Tekstvak 23"/>
          <p:cNvSpPr txBox="1"/>
          <p:nvPr/>
        </p:nvSpPr>
        <p:spPr>
          <a:xfrm>
            <a:off x="2771800" y="443466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Ingenieurs</a:t>
            </a:r>
          </a:p>
        </p:txBody>
      </p:sp>
      <p:sp>
        <p:nvSpPr>
          <p:cNvPr id="25" name="Tekstvak 24"/>
          <p:cNvSpPr txBox="1"/>
          <p:nvPr/>
        </p:nvSpPr>
        <p:spPr>
          <a:xfrm>
            <a:off x="5868144" y="195486"/>
            <a:ext cx="172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 err="1"/>
              <a:t>Techniek</a:t>
            </a:r>
            <a:endParaRPr lang="nl-NL" dirty="0"/>
          </a:p>
        </p:txBody>
      </p:sp>
      <p:sp>
        <p:nvSpPr>
          <p:cNvPr id="26" name="Afgeronde rechthoek 25"/>
          <p:cNvSpPr/>
          <p:nvPr/>
        </p:nvSpPr>
        <p:spPr>
          <a:xfrm>
            <a:off x="5868144" y="648072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Lasser</a:t>
            </a:r>
            <a:endParaRPr lang="nl-NL" dirty="0"/>
          </a:p>
        </p:txBody>
      </p:sp>
      <p:sp>
        <p:nvSpPr>
          <p:cNvPr id="27" name="Afgeronde rechthoek 26"/>
          <p:cNvSpPr/>
          <p:nvPr/>
        </p:nvSpPr>
        <p:spPr>
          <a:xfrm>
            <a:off x="5868144" y="1944216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Machine-</a:t>
            </a:r>
            <a:r>
              <a:rPr lang="en-US" dirty="0" err="1"/>
              <a:t>bankwerker</a:t>
            </a:r>
            <a:endParaRPr lang="nl-NL" dirty="0"/>
          </a:p>
        </p:txBody>
      </p:sp>
      <p:sp>
        <p:nvSpPr>
          <p:cNvPr id="28" name="Afgeronde rechthoek 27"/>
          <p:cNvSpPr/>
          <p:nvPr/>
        </p:nvSpPr>
        <p:spPr>
          <a:xfrm>
            <a:off x="5868144" y="1296144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Machinebouwer</a:t>
            </a:r>
            <a:endParaRPr lang="nl-NL" dirty="0"/>
          </a:p>
        </p:txBody>
      </p:sp>
      <p:sp>
        <p:nvSpPr>
          <p:cNvPr id="29" name="Afgeronde rechthoek 28"/>
          <p:cNvSpPr/>
          <p:nvPr/>
        </p:nvSpPr>
        <p:spPr>
          <a:xfrm>
            <a:off x="5868144" y="2592288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Timmerman/ </a:t>
            </a:r>
            <a:br>
              <a:rPr lang="en-US" dirty="0"/>
            </a:br>
            <a:r>
              <a:rPr lang="en-US" dirty="0"/>
              <a:t>-</a:t>
            </a:r>
            <a:r>
              <a:rPr lang="en-US" dirty="0" err="1"/>
              <a:t>vrouw</a:t>
            </a:r>
            <a:endParaRPr lang="nl-NL" dirty="0"/>
          </a:p>
        </p:txBody>
      </p:sp>
      <p:sp>
        <p:nvSpPr>
          <p:cNvPr id="30" name="Rechthoek 29"/>
          <p:cNvSpPr/>
          <p:nvPr/>
        </p:nvSpPr>
        <p:spPr>
          <a:xfrm>
            <a:off x="7668344" y="113159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Neem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ontwerp</a:t>
            </a:r>
            <a:endParaRPr lang="nl-NL" dirty="0"/>
          </a:p>
        </p:txBody>
      </p:sp>
      <p:sp>
        <p:nvSpPr>
          <p:cNvPr id="31" name="Rechthoek 30"/>
          <p:cNvSpPr/>
          <p:nvPr/>
        </p:nvSpPr>
        <p:spPr>
          <a:xfrm>
            <a:off x="7668344" y="2571750"/>
            <a:ext cx="1080120" cy="720080"/>
          </a:xfrm>
          <a:prstGeom prst="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 err="1"/>
              <a:t>Maken</a:t>
            </a:r>
            <a:endParaRPr lang="nl-NL" dirty="0"/>
          </a:p>
        </p:txBody>
      </p:sp>
      <p:sp>
        <p:nvSpPr>
          <p:cNvPr id="32" name="PIJL-OMLAAG 31"/>
          <p:cNvSpPr/>
          <p:nvPr/>
        </p:nvSpPr>
        <p:spPr>
          <a:xfrm>
            <a:off x="7956376" y="1995686"/>
            <a:ext cx="576064" cy="43204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3" name="Afgeronde rechthoek 32"/>
          <p:cNvSpPr/>
          <p:nvPr/>
        </p:nvSpPr>
        <p:spPr>
          <a:xfrm>
            <a:off x="5868144" y="3240360"/>
            <a:ext cx="172819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  <p:sp>
        <p:nvSpPr>
          <p:cNvPr id="34" name="Tekstvak 33"/>
          <p:cNvSpPr txBox="1"/>
          <p:nvPr/>
        </p:nvSpPr>
        <p:spPr>
          <a:xfrm>
            <a:off x="5796136" y="4301683"/>
            <a:ext cx="194421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nl-NL" dirty="0"/>
              <a:t>Technici &amp;</a:t>
            </a:r>
          </a:p>
          <a:p>
            <a:pPr algn="ctr"/>
            <a:r>
              <a:rPr lang="nl-NL" dirty="0"/>
              <a:t>ambachtsmensen</a:t>
            </a:r>
          </a:p>
        </p:txBody>
      </p:sp>
      <p:sp>
        <p:nvSpPr>
          <p:cNvPr id="35" name="PIJL-LINKS en -RECHTS 34"/>
          <p:cNvSpPr/>
          <p:nvPr/>
        </p:nvSpPr>
        <p:spPr>
          <a:xfrm>
            <a:off x="1619672" y="4443958"/>
            <a:ext cx="1440160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6" name="PIJL-LINKS en -RECHTS 35"/>
          <p:cNvSpPr/>
          <p:nvPr/>
        </p:nvSpPr>
        <p:spPr>
          <a:xfrm>
            <a:off x="4211960" y="4443958"/>
            <a:ext cx="1656184" cy="360040"/>
          </a:xfrm>
          <a:prstGeom prst="leftRightArrow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l-NL"/>
          </a:p>
        </p:txBody>
      </p:sp>
      <p:sp>
        <p:nvSpPr>
          <p:cNvPr id="37" name="Afgeronde rechthoek 36"/>
          <p:cNvSpPr/>
          <p:nvPr/>
        </p:nvSpPr>
        <p:spPr>
          <a:xfrm>
            <a:off x="107504" y="3867894"/>
            <a:ext cx="1368152" cy="576064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r>
              <a:rPr lang="en-US" dirty="0"/>
              <a:t>…</a:t>
            </a:r>
            <a:endParaRPr lang="nl-NL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2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2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2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2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2" dur="2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2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8" dur="2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1" dur="2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2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9" dur="20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2" dur="2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5" dur="2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0" dur="20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5" dur="2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8" dur="2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9" fill="hold">
                      <p:stCondLst>
                        <p:cond delay="indefinite"/>
                      </p:stCondLst>
                      <p:childTnLst>
                        <p:par>
                          <p:cTn id="120" fill="hold">
                            <p:stCondLst>
                              <p:cond delay="0"/>
                            </p:stCondLst>
                            <p:childTnLst>
                              <p:par>
                                <p:cTn id="1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3" dur="2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19" grpId="0" animBg="1"/>
      <p:bldP spid="20" grpId="0" animBg="1"/>
      <p:bldP spid="21" grpId="0" animBg="1"/>
      <p:bldP spid="22" grpId="0" animBg="1"/>
      <p:bldP spid="23" grpId="0"/>
      <p:bldP spid="24" grpId="0"/>
      <p:bldP spid="25" grpId="0"/>
      <p:bldP spid="26" grpId="0" animBg="1"/>
      <p:bldP spid="27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/>
      <p:bldP spid="35" grpId="0" animBg="1"/>
      <p:bldP spid="36" grpId="0" animBg="1"/>
      <p:bldP spid="37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 descr="Y:\GitHub\Weekendschool-Natuurkunde-Physics\Beroepen\Foto's\BrugMilau3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0"/>
            <a:ext cx="6526953" cy="4352080"/>
          </a:xfrm>
          <a:prstGeom prst="rect">
            <a:avLst/>
          </a:prstGeom>
          <a:noFill/>
        </p:spPr>
      </p:pic>
      <p:pic>
        <p:nvPicPr>
          <p:cNvPr id="1027" name="Picture 3" descr="Y:\GitHub\Weekendschool-Natuurkunde-Physics\Beroepen\Foto's\BrugMilau2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5387" y="2046361"/>
            <a:ext cx="4648613" cy="3097139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/>
              <a:t>Beroepen</a:t>
            </a:r>
            <a:r>
              <a:rPr lang="en-US" dirty="0"/>
              <a:t> met en </a:t>
            </a:r>
            <a:r>
              <a:rPr lang="en-US" dirty="0" err="1"/>
              <a:t>zonder</a:t>
            </a:r>
            <a:r>
              <a:rPr lang="en-US" dirty="0"/>
              <a:t> </a:t>
            </a:r>
            <a:r>
              <a:rPr lang="en-US" dirty="0" err="1"/>
              <a:t>natuurkunde</a:t>
            </a:r>
            <a:endParaRPr lang="nl-NL" dirty="0"/>
          </a:p>
        </p:txBody>
      </p:sp>
      <p:sp>
        <p:nvSpPr>
          <p:cNvPr id="3" name="Ond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nl-NL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>
          <a:xfrm>
            <a:off x="3131840" y="123478"/>
            <a:ext cx="3240360" cy="4896544"/>
          </a:xfrm>
        </p:spPr>
        <p:txBody>
          <a:bodyPr>
            <a:normAutofit fontScale="92500" lnSpcReduction="20000"/>
          </a:bodyPr>
          <a:lstStyle/>
          <a:p>
            <a:pPr marL="88900" indent="-88900">
              <a:spcBef>
                <a:spcPts val="0"/>
              </a:spcBef>
              <a:buNone/>
            </a:pPr>
            <a:r>
              <a:rPr lang="en-US" sz="1900" b="1" dirty="0" err="1"/>
              <a:t>Vervolg</a:t>
            </a:r>
            <a:endParaRPr lang="en-US" sz="2200" b="1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Milieu-inspecteur</a:t>
            </a:r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Milieuadviseur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Natuurkundig</a:t>
            </a:r>
            <a:r>
              <a:rPr lang="en-US" sz="1400" dirty="0"/>
              <a:t> </a:t>
            </a:r>
            <a:r>
              <a:rPr lang="en-US" sz="1400" dirty="0" err="1"/>
              <a:t>onderzoeker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Onderzoeker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TNO, FOM, SRON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</a:t>
            </a:r>
            <a:r>
              <a:rPr lang="en-US" sz="1400" dirty="0" err="1"/>
              <a:t>bij</a:t>
            </a:r>
            <a:r>
              <a:rPr lang="en-US" sz="1400" dirty="0"/>
              <a:t> Shell, Philips, NXP, </a:t>
            </a:r>
            <a:r>
              <a:rPr lang="en-US" sz="1400" dirty="0" err="1"/>
              <a:t>Oc</a:t>
            </a:r>
            <a:r>
              <a:rPr lang="nl-NL" sz="1400" dirty="0"/>
              <a:t>é</a:t>
            </a:r>
            <a:r>
              <a:rPr lang="en-US" sz="1400" dirty="0"/>
              <a:t>, Thales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Ontwikkelaar</a:t>
            </a:r>
            <a:r>
              <a:rPr lang="en-US" sz="1400" dirty="0"/>
              <a:t> van </a:t>
            </a:r>
            <a:r>
              <a:rPr lang="en-US" sz="1400" dirty="0" err="1"/>
              <a:t>ziekenhuisapparatuur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Productontwikkelaar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/>
              <a:t>Software </a:t>
            </a:r>
            <a:r>
              <a:rPr lang="en-US" sz="1400" dirty="0" err="1"/>
              <a:t>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/>
              <a:t>Sterrenkundige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Systeemontwikkelaar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Werktuigbouwer</a:t>
            </a:r>
            <a:endParaRPr lang="nl-NL" sz="1400" dirty="0"/>
          </a:p>
          <a:p>
            <a:pPr marL="88900" indent="-88900">
              <a:spcBef>
                <a:spcPts val="0"/>
              </a:spcBef>
            </a:pPr>
            <a:r>
              <a:rPr lang="nl-NL" sz="1400" dirty="0"/>
              <a:t>Wetenschappelijk journalist</a:t>
            </a:r>
          </a:p>
          <a:p>
            <a:pPr marL="88900" indent="-88900">
              <a:spcBef>
                <a:spcPts val="0"/>
              </a:spcBef>
            </a:pPr>
            <a:endParaRPr lang="en-US" sz="1400" dirty="0"/>
          </a:p>
          <a:p>
            <a:pPr marL="0" indent="0">
              <a:spcBef>
                <a:spcPts val="0"/>
              </a:spcBef>
              <a:buNone/>
            </a:pPr>
            <a:r>
              <a:rPr lang="en-US" sz="1900" b="1" dirty="0" err="1"/>
              <a:t>Beroepen</a:t>
            </a:r>
            <a:r>
              <a:rPr lang="en-US" sz="1900" b="1" dirty="0"/>
              <a:t> </a:t>
            </a:r>
            <a:r>
              <a:rPr lang="en-US" sz="1900" b="1" dirty="0" err="1"/>
              <a:t>waar</a:t>
            </a:r>
            <a:r>
              <a:rPr lang="en-US" sz="1900" b="1" dirty="0"/>
              <a:t> </a:t>
            </a:r>
            <a:r>
              <a:rPr lang="en-US" sz="1900" b="1" dirty="0" err="1"/>
              <a:t>natuurkunde</a:t>
            </a:r>
            <a:r>
              <a:rPr lang="en-US" sz="1900" b="1" dirty="0"/>
              <a:t> </a:t>
            </a:r>
            <a:r>
              <a:rPr lang="en-US" sz="1900" b="1" dirty="0" err="1"/>
              <a:t>belangrijk</a:t>
            </a:r>
            <a:r>
              <a:rPr lang="en-US" sz="1900" b="1" dirty="0"/>
              <a:t> is</a:t>
            </a:r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Kraanmachinist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Steigerbouwer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Kapitein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Stuurman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Constructeur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Vrachtwagenchauffeur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Stuwadoor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Brandweerman</a:t>
            </a:r>
            <a:r>
              <a:rPr lang="en-US" sz="1400" dirty="0"/>
              <a:t>/</a:t>
            </a:r>
            <a:r>
              <a:rPr lang="en-US" sz="1400" dirty="0" err="1"/>
              <a:t>vrouw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Heftruckbestuurder</a:t>
            </a:r>
            <a:endParaRPr lang="en-US" sz="1400" dirty="0"/>
          </a:p>
          <a:p>
            <a:pPr marL="88900" indent="-88900">
              <a:spcBef>
                <a:spcPts val="0"/>
              </a:spcBef>
            </a:pPr>
            <a:r>
              <a:rPr lang="en-US" sz="1400" dirty="0" err="1"/>
              <a:t>Loods</a:t>
            </a:r>
            <a:endParaRPr lang="en-US" sz="1800" dirty="0"/>
          </a:p>
        </p:txBody>
      </p:sp>
      <p:sp>
        <p:nvSpPr>
          <p:cNvPr id="4" name="Tijdelijke aanduiding voor inhoud 2"/>
          <p:cNvSpPr txBox="1">
            <a:spLocks/>
          </p:cNvSpPr>
          <p:nvPr/>
        </p:nvSpPr>
        <p:spPr>
          <a:xfrm>
            <a:off x="3347864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Tijdelijke aanduiding voor inhoud 2"/>
          <p:cNvSpPr txBox="1">
            <a:spLocks/>
          </p:cNvSpPr>
          <p:nvPr/>
        </p:nvSpPr>
        <p:spPr>
          <a:xfrm>
            <a:off x="3419872" y="195486"/>
            <a:ext cx="2674640" cy="48245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endParaRPr kumimoji="0" lang="nl-NL" sz="3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Tijdelijke aanduiding voor inhoud 2"/>
          <p:cNvSpPr txBox="1">
            <a:spLocks/>
          </p:cNvSpPr>
          <p:nvPr/>
        </p:nvSpPr>
        <p:spPr>
          <a:xfrm>
            <a:off x="107504" y="123478"/>
            <a:ext cx="2890664" cy="4824536"/>
          </a:xfrm>
          <a:prstGeom prst="rect">
            <a:avLst/>
          </a:prstGeom>
        </p:spPr>
        <p:txBody>
          <a:bodyPr vert="horz" lIns="91440" tIns="45720" rIns="91440" bIns="45720" rtlCol="0">
            <a:normAutofit fontScale="700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lang="en-US" sz="2600" b="1" dirty="0" err="1"/>
              <a:t>Beroepen</a:t>
            </a:r>
            <a:r>
              <a:rPr lang="en-US" sz="2600" b="1" dirty="0"/>
              <a:t> </a:t>
            </a:r>
            <a:r>
              <a:rPr lang="en-US" sz="2600" b="1" dirty="0" err="1"/>
              <a:t>waar</a:t>
            </a:r>
            <a:r>
              <a:rPr lang="en-US" sz="2600" b="1" dirty="0"/>
              <a:t> </a:t>
            </a:r>
            <a:r>
              <a:rPr lang="en-US" sz="2600" b="1" dirty="0" err="1"/>
              <a:t>een</a:t>
            </a:r>
            <a:r>
              <a:rPr lang="en-US" sz="2600" b="1" dirty="0"/>
              <a:t> </a:t>
            </a:r>
            <a:r>
              <a:rPr lang="en-US" sz="2600" b="1" dirty="0" err="1"/>
              <a:t>natuurkundige</a:t>
            </a:r>
            <a:r>
              <a:rPr lang="en-US" sz="2600" b="1" dirty="0"/>
              <a:t> heel </a:t>
            </a:r>
            <a:r>
              <a:rPr lang="en-US" sz="2600" b="1" dirty="0" err="1"/>
              <a:t>gewild</a:t>
            </a:r>
            <a:r>
              <a:rPr lang="en-US" sz="2600" b="1" dirty="0"/>
              <a:t> is </a:t>
            </a:r>
            <a:r>
              <a:rPr lang="en-US" sz="2600" b="1" dirty="0" err="1"/>
              <a:t>om</a:t>
            </a:r>
            <a:r>
              <a:rPr lang="en-US" sz="2600" b="1" dirty="0"/>
              <a:t> </a:t>
            </a:r>
            <a:r>
              <a:rPr lang="en-US" sz="2600" b="1" dirty="0" err="1"/>
              <a:t>wat</a:t>
            </a:r>
            <a:r>
              <a:rPr lang="en-US" sz="2600" b="1" dirty="0"/>
              <a:t>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weten</a:t>
            </a:r>
            <a:r>
              <a:rPr lang="en-US" sz="2600" b="1" dirty="0"/>
              <a:t> of hoe </a:t>
            </a:r>
            <a:r>
              <a:rPr lang="en-US" sz="2600" b="1" dirty="0" err="1"/>
              <a:t>ze</a:t>
            </a:r>
            <a:r>
              <a:rPr lang="en-US" sz="2600" b="1" dirty="0"/>
              <a:t> </a:t>
            </a:r>
            <a:r>
              <a:rPr lang="en-US" sz="2600" b="1" dirty="0" err="1"/>
              <a:t>denken</a:t>
            </a:r>
            <a:endParaRPr lang="en-US" sz="2600" b="1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Adviseur</a:t>
            </a:r>
            <a:r>
              <a:rPr lang="en-US" dirty="0"/>
              <a:t> </a:t>
            </a:r>
            <a:r>
              <a:rPr lang="en-US" dirty="0" err="1"/>
              <a:t>bij</a:t>
            </a:r>
            <a:r>
              <a:rPr lang="en-US" dirty="0"/>
              <a:t> </a:t>
            </a:r>
            <a:r>
              <a:rPr lang="en-US" dirty="0" err="1"/>
              <a:t>een</a:t>
            </a:r>
            <a:r>
              <a:rPr lang="en-US" dirty="0"/>
              <a:t> </a:t>
            </a:r>
            <a:r>
              <a:rPr lang="en-US" dirty="0" err="1"/>
              <a:t>ingenieursbureau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Bacterioloog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Belastingconsulent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Beleidsmedewerker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Bioloog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Biotechnoloog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Bouwfysicus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Chemicus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Civiel ingenieur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Dataanalist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Deeltjesfysicus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/>
              <a:t>Docent </a:t>
            </a:r>
            <a:r>
              <a:rPr lang="en-US" dirty="0" err="1"/>
              <a:t>natuurkunde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Electrotechnicus</a:t>
            </a:r>
            <a:endParaRPr lang="en-US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Ethisch</a:t>
            </a:r>
            <a:r>
              <a:rPr lang="en-US" dirty="0"/>
              <a:t> hacker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Klinisch onderzoeker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Epidemioloog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Geograaf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Geoloog</a:t>
            </a:r>
          </a:p>
          <a:p>
            <a:pPr>
              <a:buFont typeface="Arial" pitchFamily="34" charset="0"/>
              <a:buChar char="•"/>
            </a:pPr>
            <a:r>
              <a:rPr lang="nl-NL" dirty="0"/>
              <a:t>Geofysicus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Klimatoloog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en-US" dirty="0" err="1"/>
              <a:t>Machinebouwer</a:t>
            </a:r>
            <a:endParaRPr lang="nl-NL" dirty="0"/>
          </a:p>
          <a:p>
            <a:pPr>
              <a:buFont typeface="Arial" pitchFamily="34" charset="0"/>
              <a:buChar char="•"/>
            </a:pPr>
            <a:r>
              <a:rPr lang="nl-NL" dirty="0"/>
              <a:t>Metallurg</a:t>
            </a:r>
          </a:p>
          <a:p>
            <a:pPr>
              <a:buFont typeface="Arial" pitchFamily="34" charset="0"/>
              <a:buChar char="•"/>
            </a:pPr>
            <a:r>
              <a:rPr lang="en-US" dirty="0" err="1"/>
              <a:t>Meteoroloog</a:t>
            </a:r>
            <a:endParaRPr lang="nl-NL" dirty="0"/>
          </a:p>
        </p:txBody>
      </p:sp>
      <p:sp>
        <p:nvSpPr>
          <p:cNvPr id="7" name="Tijdelijke aanduiding voor inhoud 2"/>
          <p:cNvSpPr txBox="1">
            <a:spLocks/>
          </p:cNvSpPr>
          <p:nvPr/>
        </p:nvSpPr>
        <p:spPr>
          <a:xfrm>
            <a:off x="6372200" y="123478"/>
            <a:ext cx="2736304" cy="4896544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tabLst>
                <a:tab pos="0" algn="l"/>
              </a:tabLst>
              <a:defRPr/>
            </a:pP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Beroepen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waar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natuurkunde</a:t>
            </a:r>
            <a:r>
              <a:rPr lang="en-US" sz="1900" b="1" dirty="0"/>
              <a:t> 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minder </a:t>
            </a:r>
            <a:r>
              <a:rPr kumimoji="0" lang="en-US" sz="1900" b="1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belangrijk</a:t>
            </a:r>
            <a:r>
              <a:rPr kumimoji="0" lang="en-US" sz="19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 is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Acteur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Bakker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Basisschool</a:t>
            </a:r>
            <a:r>
              <a:rPr lang="en-US" sz="1400" dirty="0"/>
              <a:t> </a:t>
            </a:r>
            <a:r>
              <a:rPr lang="en-US" sz="1400" dirty="0" err="1"/>
              <a:t>leerkracht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Danser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(</a:t>
            </a: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es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Dichter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Filosoof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Interviewer</a:t>
            </a:r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/>
              <a:t>Minister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Muzikant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Politicus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Portier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Psychiater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Psycholoog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/>
              <a:t>Receptionist(e)</a:t>
            </a:r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Rechter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Schrijver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Slager</a:t>
            </a:r>
            <a:endParaRPr lang="en-US" sz="1400" dirty="0"/>
          </a:p>
          <a:p>
            <a:pPr marL="88900" lvl="0" indent="-88900">
              <a:buFont typeface="Arial" pitchFamily="34" charset="0"/>
              <a:buChar char="•"/>
              <a:defRPr/>
            </a:pPr>
            <a:r>
              <a:rPr lang="en-US" sz="1400" dirty="0" err="1"/>
              <a:t>Supermarkt</a:t>
            </a:r>
            <a:r>
              <a:rPr lang="en-US" sz="1400" dirty="0"/>
              <a:t> manager</a:t>
            </a: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Televisiepresentator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Theoloog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Tolk</a:t>
            </a:r>
            <a:endParaRPr lang="en-US" sz="1400" dirty="0"/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en-US" sz="1400" dirty="0" err="1"/>
              <a:t>Vertaler</a:t>
            </a:r>
            <a:endParaRPr lang="en-US" sz="1400" dirty="0"/>
          </a:p>
          <a:p>
            <a:pPr marL="88900" indent="-88900">
              <a:buFont typeface="Arial" pitchFamily="34" charset="0"/>
              <a:buChar char="•"/>
              <a:defRPr/>
            </a:pPr>
            <a:r>
              <a:rPr lang="en-US" sz="1400" dirty="0" err="1"/>
              <a:t>Zanger</a:t>
            </a:r>
            <a:r>
              <a:rPr lang="en-US" sz="1400" dirty="0"/>
              <a:t>(</a:t>
            </a:r>
            <a:r>
              <a:rPr lang="en-US" sz="1400" dirty="0" err="1"/>
              <a:t>es</a:t>
            </a:r>
            <a:r>
              <a:rPr lang="en-US" sz="1400" dirty="0"/>
              <a:t>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Natuurkunde</a:t>
            </a:r>
            <a:r>
              <a:rPr lang="en-US" dirty="0"/>
              <a:t> / </a:t>
            </a:r>
            <a:r>
              <a:rPr lang="en-US" dirty="0" err="1"/>
              <a:t>biologie</a:t>
            </a:r>
            <a:endParaRPr lang="nl-NL" dirty="0"/>
          </a:p>
        </p:txBody>
      </p:sp>
      <p:sp>
        <p:nvSpPr>
          <p:cNvPr id="3" name="Tijdelijke aanduiding voor inhoud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 err="1"/>
              <a:t>Biologie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r>
              <a:rPr lang="en-US" dirty="0" err="1"/>
              <a:t>Natuurkunde</a:t>
            </a:r>
            <a:r>
              <a:rPr lang="en-US" dirty="0"/>
              <a:t> </a:t>
            </a:r>
            <a:r>
              <a:rPr lang="en-US" dirty="0" err="1"/>
              <a:t>gaat</a:t>
            </a:r>
            <a:r>
              <a:rPr lang="en-US" dirty="0"/>
              <a:t> over de </a:t>
            </a:r>
            <a:r>
              <a:rPr lang="en-US" dirty="0" err="1"/>
              <a:t>niet</a:t>
            </a:r>
            <a:r>
              <a:rPr lang="en-US" dirty="0"/>
              <a:t> </a:t>
            </a:r>
            <a:r>
              <a:rPr lang="en-US" dirty="0" err="1"/>
              <a:t>levende</a:t>
            </a:r>
            <a:r>
              <a:rPr lang="en-US" dirty="0"/>
              <a:t> </a:t>
            </a:r>
            <a:r>
              <a:rPr lang="en-US" dirty="0" err="1"/>
              <a:t>natuur</a:t>
            </a:r>
            <a:endParaRPr lang="en-US" dirty="0"/>
          </a:p>
          <a:p>
            <a:r>
              <a:rPr lang="nl-NL" dirty="0">
                <a:hlinkClick r:id="rId2"/>
              </a:rPr>
              <a:t>https://www.youtube.com/watch?v=uecmVepKou8</a:t>
            </a:r>
            <a:endParaRPr lang="nl-NL" dirty="0"/>
          </a:p>
          <a:p>
            <a:endParaRPr lang="nl-NL" dirty="0"/>
          </a:p>
          <a:p>
            <a:endParaRPr lang="en-US" dirty="0"/>
          </a:p>
          <a:p>
            <a:r>
              <a:rPr lang="nl-NL" dirty="0"/>
              <a:t>https://www.123test.nl/beroepen/beroep-natuurkundige/</a:t>
            </a:r>
          </a:p>
          <a:p>
            <a:endParaRPr lang="nl-NL" dirty="0"/>
          </a:p>
          <a:p>
            <a:endParaRPr lang="nl-NL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-thema">
  <a:themeElements>
    <a:clrScheme name="Kantoor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Kantoor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Kantoor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6502</TotalTime>
  <Words>236</Words>
  <Application>Microsoft Office PowerPoint</Application>
  <PresentationFormat>Diavoorstelling (16:9)</PresentationFormat>
  <Paragraphs>111</Paragraphs>
  <Slides>7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2</vt:i4>
      </vt:variant>
      <vt:variant>
        <vt:lpstr>Thema</vt:lpstr>
      </vt:variant>
      <vt:variant>
        <vt:i4>1</vt:i4>
      </vt:variant>
      <vt:variant>
        <vt:lpstr>Diatitels</vt:lpstr>
      </vt:variant>
      <vt:variant>
        <vt:i4>7</vt:i4>
      </vt:variant>
    </vt:vector>
  </HeadingPairs>
  <TitlesOfParts>
    <vt:vector size="10" baseType="lpstr">
      <vt:lpstr>Arial</vt:lpstr>
      <vt:lpstr>Calibri</vt:lpstr>
      <vt:lpstr>Office-thema</vt:lpstr>
      <vt:lpstr>Wat is natuurkunde?</vt:lpstr>
      <vt:lpstr>PowerPoint-presentatie</vt:lpstr>
      <vt:lpstr>PowerPoint-presentatie</vt:lpstr>
      <vt:lpstr>PowerPoint-presentatie</vt:lpstr>
      <vt:lpstr>Beroepen met en zonder natuurkunde</vt:lpstr>
      <vt:lpstr>PowerPoint-presentatie</vt:lpstr>
      <vt:lpstr>Natuurkunde / biologie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Beroepen met en zonder natuurkunde</dc:title>
  <dc:creator>Hans</dc:creator>
  <cp:lastModifiedBy>Hans</cp:lastModifiedBy>
  <cp:revision>25</cp:revision>
  <dcterms:created xsi:type="dcterms:W3CDTF">2019-02-16T11:50:46Z</dcterms:created>
  <dcterms:modified xsi:type="dcterms:W3CDTF">2020-02-09T00:29:31Z</dcterms:modified>
</cp:coreProperties>
</file>