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56" r:id="rId6"/>
    <p:sldId id="257" r:id="rId7"/>
    <p:sldId id="263" r:id="rId8"/>
    <p:sldId id="258" r:id="rId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276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24-1-2022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Wat is natuurkunde?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Zuivere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Toegepaste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err="1"/>
              <a:t>Sterrenkunde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Civiele</a:t>
            </a:r>
            <a:r>
              <a:rPr lang="en-US" dirty="0"/>
              <a:t> </a:t>
            </a:r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434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Onderzoekers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2771800" y="4434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Ingenieurs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Machine-</a:t>
            </a:r>
            <a:r>
              <a:rPr lang="en-US" dirty="0" err="1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Timmerman/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Neem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858677" y="44346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Technici &amp; ambachtsmensen</a:t>
            </a:r>
          </a:p>
        </p:txBody>
      </p:sp>
      <p:sp>
        <p:nvSpPr>
          <p:cNvPr id="35" name="PIJL-LINKS en -RECHTS 34"/>
          <p:cNvSpPr/>
          <p:nvPr/>
        </p:nvSpPr>
        <p:spPr>
          <a:xfrm>
            <a:off x="1619672" y="4443958"/>
            <a:ext cx="1440160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443958"/>
            <a:ext cx="1656184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/>
          <p:cNvSpPr/>
          <p:nvPr/>
        </p:nvSpPr>
        <p:spPr>
          <a:xfrm>
            <a:off x="107504" y="386789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Y:\GitHub\Weekendschool-Natuurkunde-Physics\Beroepen\Foto's\BrugMilau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26953" cy="4352080"/>
          </a:xfrm>
          <a:prstGeom prst="rect">
            <a:avLst/>
          </a:prstGeom>
          <a:noFill/>
        </p:spPr>
      </p:pic>
      <p:pic>
        <p:nvPicPr>
          <p:cNvPr id="1027" name="Picture 3" descr="Y:\GitHub\Weekendschool-Natuurkunde-Physics\Beroepen\Foto's\BrugMila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387" y="2046361"/>
            <a:ext cx="4648613" cy="309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873A-AFEE-4C9A-B51A-873168E5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 nu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7E135-6C37-42FF-BB67-616737F0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Verbazen</a:t>
            </a:r>
          </a:p>
          <a:p>
            <a:r>
              <a:rPr lang="nl-NL" dirty="0"/>
              <a:t>Vragen stellen</a:t>
            </a:r>
          </a:p>
          <a:p>
            <a:r>
              <a:rPr lang="nl-NL" dirty="0"/>
              <a:t>Onderzoek doen (proefjes uitvoeren)</a:t>
            </a:r>
          </a:p>
          <a:p>
            <a:endParaRPr lang="nl-NL" dirty="0"/>
          </a:p>
          <a:p>
            <a:r>
              <a:rPr lang="nl-NL" dirty="0"/>
              <a:t>Jullie trekken langs 6 proeven van 20 minuten elk</a:t>
            </a:r>
          </a:p>
          <a:p>
            <a:r>
              <a:rPr lang="nl-NL" dirty="0"/>
              <a:t>We komen daarna hier om 14 uur terug voor de afsluiting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Beroepen</a:t>
            </a:r>
            <a:r>
              <a:rPr lang="en-US" dirty="0"/>
              <a:t> met en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0" y="123478"/>
            <a:ext cx="3240360" cy="4896544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spcBef>
                <a:spcPts val="0"/>
              </a:spcBef>
              <a:buNone/>
            </a:pPr>
            <a:r>
              <a:rPr lang="en-US" sz="1900" b="1" dirty="0" err="1"/>
              <a:t>Vervolg</a:t>
            </a:r>
            <a:endParaRPr lang="en-US" sz="2200" b="1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Milieu-inspecteur</a:t>
            </a:r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Milieuadviseur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Natuurkundig</a:t>
            </a:r>
            <a:r>
              <a:rPr lang="en-US" sz="1400" dirty="0"/>
              <a:t> </a:t>
            </a:r>
            <a:r>
              <a:rPr lang="en-US" sz="1400" dirty="0" err="1"/>
              <a:t>onderzoeker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Onderzoeker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TNO, FOM, SRON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Shell, Philips, NXP, </a:t>
            </a:r>
            <a:r>
              <a:rPr lang="en-US" sz="1400" dirty="0" err="1"/>
              <a:t>Oc</a:t>
            </a:r>
            <a:r>
              <a:rPr lang="nl-NL" sz="1400" dirty="0"/>
              <a:t>é</a:t>
            </a:r>
            <a:r>
              <a:rPr lang="en-US" sz="1400" dirty="0"/>
              <a:t>, Thales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van </a:t>
            </a:r>
            <a:r>
              <a:rPr lang="en-US" sz="1400" dirty="0" err="1"/>
              <a:t>ziekenhuisapparatuur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Productontwikkelaar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/>
              <a:t>Software </a:t>
            </a:r>
            <a:r>
              <a:rPr lang="en-US" sz="1400" dirty="0" err="1"/>
              <a:t>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/>
              <a:t>Sterrenkundige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Systeemontwikkelaar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Werktuigbouwer</a:t>
            </a:r>
            <a:endParaRPr lang="nl-NL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Wetenschappelijk journalist</a:t>
            </a:r>
          </a:p>
          <a:p>
            <a:pPr marL="88900" indent="-88900"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/>
              <a:t>Beroepen</a:t>
            </a:r>
            <a:r>
              <a:rPr lang="en-US" sz="1900" b="1" dirty="0"/>
              <a:t> </a:t>
            </a:r>
            <a:r>
              <a:rPr lang="en-US" sz="1900" b="1" dirty="0" err="1"/>
              <a:t>waar</a:t>
            </a:r>
            <a:r>
              <a:rPr lang="en-US" sz="1900" b="1" dirty="0"/>
              <a:t> </a:t>
            </a:r>
            <a:r>
              <a:rPr lang="en-US" sz="1900" b="1" dirty="0" err="1"/>
              <a:t>natuurkunde</a:t>
            </a:r>
            <a:r>
              <a:rPr lang="en-US" sz="1900" b="1" dirty="0"/>
              <a:t> </a:t>
            </a:r>
            <a:r>
              <a:rPr lang="en-US" sz="1900" b="1" dirty="0" err="1"/>
              <a:t>belangrijk</a:t>
            </a:r>
            <a:r>
              <a:rPr lang="en-US" sz="1900" b="1" dirty="0"/>
              <a:t> is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Kraanmachinist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Steigerbouwer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Kapitein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Stuurman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Constructeur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Vrachtwagenchauffeur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Stuwadoor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Brandweerman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Heftruckbestuurder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Loods</a:t>
            </a:r>
            <a:endParaRPr lang="en-US" sz="1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347864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419872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07504" y="123478"/>
            <a:ext cx="28906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err="1"/>
              <a:t>Beroepen</a:t>
            </a:r>
            <a:r>
              <a:rPr lang="en-US" sz="2600" b="1" dirty="0"/>
              <a:t> </a:t>
            </a:r>
            <a:r>
              <a:rPr lang="en-US" sz="2600" b="1" dirty="0" err="1"/>
              <a:t>waar</a:t>
            </a:r>
            <a:r>
              <a:rPr lang="en-US" sz="2600" b="1" dirty="0"/>
              <a:t> </a:t>
            </a:r>
            <a:r>
              <a:rPr lang="en-US" sz="2600" b="1" dirty="0" err="1"/>
              <a:t>een</a:t>
            </a:r>
            <a:r>
              <a:rPr lang="en-US" sz="2600" b="1" dirty="0"/>
              <a:t> </a:t>
            </a:r>
            <a:r>
              <a:rPr lang="en-US" sz="2600" b="1" dirty="0" err="1"/>
              <a:t>natuurkundige</a:t>
            </a:r>
            <a:r>
              <a:rPr lang="en-US" sz="2600" b="1" dirty="0"/>
              <a:t> heel </a:t>
            </a:r>
            <a:r>
              <a:rPr lang="en-US" sz="2600" b="1" dirty="0" err="1"/>
              <a:t>gewild</a:t>
            </a:r>
            <a:r>
              <a:rPr lang="en-US" sz="2600" b="1" dirty="0"/>
              <a:t> is </a:t>
            </a:r>
            <a:r>
              <a:rPr lang="en-US" sz="2600" b="1" dirty="0" err="1"/>
              <a:t>om</a:t>
            </a:r>
            <a:r>
              <a:rPr lang="en-US" sz="2600" b="1" dirty="0"/>
              <a:t> </a:t>
            </a:r>
            <a:r>
              <a:rPr lang="en-US" sz="2600" b="1" dirty="0" err="1"/>
              <a:t>wat</a:t>
            </a:r>
            <a:r>
              <a:rPr lang="en-US" sz="2600" b="1" dirty="0"/>
              <a:t>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weten</a:t>
            </a:r>
            <a:r>
              <a:rPr lang="en-US" sz="2600" b="1" dirty="0"/>
              <a:t> of hoe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denken</a:t>
            </a:r>
            <a:endParaRPr lang="en-US" sz="2600" b="1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Adviseur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ingenieursbureau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Bacterioloog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Belastingconsulent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Beleidsmedewerker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Biotechnoloog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Bouwfysicus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Chemicus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Civiel ingenieur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Dataanalist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Deeltjesfysicus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Docent </a:t>
            </a:r>
            <a:r>
              <a:rPr lang="en-US" dirty="0" err="1"/>
              <a:t>natuurkunde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Electrotechnicus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Ethisch</a:t>
            </a:r>
            <a:r>
              <a:rPr lang="en-US" dirty="0"/>
              <a:t> hacker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Klinisch onderzoeker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Epidemioloog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Geograaf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Geofysicus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Klimatoloog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Machinebouwer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Metallurg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Meteoroloog</a:t>
            </a:r>
            <a:endParaRPr 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372200" y="123478"/>
            <a:ext cx="27363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>
                <a:tab pos="0" algn="l"/>
              </a:tabLst>
              <a:defRPr/>
            </a:pP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Beroepen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waar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natuurkunde</a:t>
            </a:r>
            <a:r>
              <a:rPr lang="en-US" sz="1900" b="1" dirty="0"/>
              <a:t> 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minder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belangrijk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Acteur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Bakker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Basisschool</a:t>
            </a:r>
            <a:r>
              <a:rPr lang="en-US" sz="1400" dirty="0"/>
              <a:t> </a:t>
            </a:r>
            <a:r>
              <a:rPr lang="en-US" sz="1400" dirty="0" err="1"/>
              <a:t>leerkracht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Dichter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Filosoof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Interviewer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Minister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Muzikant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Politicus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Portier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Psychiater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Psycholoog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Receptionist(e)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Rechter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Schrijver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Slager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Supermarkt</a:t>
            </a:r>
            <a:r>
              <a:rPr lang="en-US" sz="1400" dirty="0"/>
              <a:t> manager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Televisiepresentator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Theoloog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Tolk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Vertaler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Zanger</a:t>
            </a:r>
            <a:r>
              <a:rPr lang="en-US" sz="1400" dirty="0"/>
              <a:t>(</a:t>
            </a:r>
            <a:r>
              <a:rPr lang="en-US" sz="1400" dirty="0" err="1"/>
              <a:t>es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Zuivere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Toegepaste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err="1"/>
              <a:t>Sterrenkunde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Civiele</a:t>
            </a:r>
            <a:r>
              <a:rPr lang="en-US" dirty="0"/>
              <a:t> </a:t>
            </a:r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434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Onderzoekers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2771800" y="4434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Ingenieurs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Machine-</a:t>
            </a:r>
            <a:r>
              <a:rPr lang="en-US" dirty="0" err="1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Timmerman/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Neem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858677" y="44346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Technici &amp; ambachtsmensen</a:t>
            </a:r>
          </a:p>
        </p:txBody>
      </p:sp>
      <p:sp>
        <p:nvSpPr>
          <p:cNvPr id="35" name="PIJL-LINKS en -RECHTS 34"/>
          <p:cNvSpPr/>
          <p:nvPr/>
        </p:nvSpPr>
        <p:spPr>
          <a:xfrm>
            <a:off x="1619672" y="4443958"/>
            <a:ext cx="1440160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443958"/>
            <a:ext cx="1656184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/>
          <p:cNvSpPr/>
          <p:nvPr/>
        </p:nvSpPr>
        <p:spPr>
          <a:xfrm>
            <a:off x="107504" y="386789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B00DD4-42F5-4F30-B83E-7A96866584BE}"/>
              </a:ext>
            </a:extLst>
          </p:cNvPr>
          <p:cNvSpPr/>
          <p:nvPr/>
        </p:nvSpPr>
        <p:spPr>
          <a:xfrm>
            <a:off x="107504" y="627534"/>
            <a:ext cx="2592288" cy="3816424"/>
          </a:xfrm>
          <a:prstGeom prst="roundRect">
            <a:avLst/>
          </a:prstGeom>
          <a:solidFill>
            <a:srgbClr val="4D7620">
              <a:alpha val="74902"/>
            </a:srgbClr>
          </a:solidFill>
          <a:ln>
            <a:solidFill>
              <a:srgbClr val="4D762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Opleiding meestal: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WO </a:t>
            </a:r>
          </a:p>
          <a:p>
            <a:pPr algn="ctr"/>
            <a:r>
              <a:rPr lang="nl-NL" sz="1600" dirty="0"/>
              <a:t>(Wetenschappelijk Onderwijs)</a:t>
            </a:r>
          </a:p>
          <a:p>
            <a:pPr algn="ctr"/>
            <a:r>
              <a:rPr lang="nl-NL" sz="1600" dirty="0"/>
              <a:t>Universiteit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1F943DE-2E30-4CA5-9A6E-61CF47A5FB7C}"/>
              </a:ext>
            </a:extLst>
          </p:cNvPr>
          <p:cNvSpPr/>
          <p:nvPr/>
        </p:nvSpPr>
        <p:spPr>
          <a:xfrm>
            <a:off x="2843808" y="639549"/>
            <a:ext cx="2880320" cy="3816424"/>
          </a:xfrm>
          <a:prstGeom prst="roundRect">
            <a:avLst/>
          </a:prstGeom>
          <a:solidFill>
            <a:srgbClr val="4D7620">
              <a:alpha val="74902"/>
            </a:srgbClr>
          </a:solidFill>
          <a:ln>
            <a:solidFill>
              <a:srgbClr val="4D762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Opleiding meestal: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WO </a:t>
            </a:r>
          </a:p>
          <a:p>
            <a:pPr algn="ctr"/>
            <a:r>
              <a:rPr lang="nl-NL" sz="1600" dirty="0"/>
              <a:t>(Wetenschappelijk Onderwijs)</a:t>
            </a:r>
          </a:p>
          <a:p>
            <a:pPr algn="ctr"/>
            <a:r>
              <a:rPr lang="nl-NL" sz="1600" dirty="0"/>
              <a:t>Universiteit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Of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HBO</a:t>
            </a:r>
          </a:p>
          <a:p>
            <a:pPr algn="ctr"/>
            <a:r>
              <a:rPr lang="nl-NL" sz="1600" dirty="0"/>
              <a:t>(Hoger Beroepsonderwijs)</a:t>
            </a:r>
          </a:p>
          <a:p>
            <a:pPr algn="ctr"/>
            <a:r>
              <a:rPr lang="nl-NL" sz="1600" dirty="0"/>
              <a:t>Hogeschool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5B9F28-8D99-44F5-8171-6340915F705C}"/>
              </a:ext>
            </a:extLst>
          </p:cNvPr>
          <p:cNvSpPr/>
          <p:nvPr/>
        </p:nvSpPr>
        <p:spPr>
          <a:xfrm>
            <a:off x="5858677" y="634664"/>
            <a:ext cx="2880320" cy="3816424"/>
          </a:xfrm>
          <a:prstGeom prst="roundRect">
            <a:avLst/>
          </a:prstGeom>
          <a:solidFill>
            <a:srgbClr val="4D7620">
              <a:alpha val="74902"/>
            </a:srgbClr>
          </a:solidFill>
          <a:ln>
            <a:solidFill>
              <a:srgbClr val="4D762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Opleiding meestal: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MBO</a:t>
            </a:r>
          </a:p>
          <a:p>
            <a:pPr algn="ctr"/>
            <a:r>
              <a:rPr lang="nl-NL" sz="1600" dirty="0"/>
              <a:t>(Middelbaar Beroepsonderwijs)</a:t>
            </a:r>
          </a:p>
          <a:p>
            <a:pPr algn="ctr"/>
            <a:r>
              <a:rPr lang="nl-NL" sz="1600" dirty="0"/>
              <a:t>School (b.v. ROC)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Of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VMBO</a:t>
            </a:r>
          </a:p>
          <a:p>
            <a:pPr algn="ctr"/>
            <a:r>
              <a:rPr lang="nl-NL" sz="1600" dirty="0"/>
              <a:t>(Voorbereidend Middelbaar Beroepsonderwijs)</a:t>
            </a:r>
          </a:p>
          <a:p>
            <a:pPr algn="ctr"/>
            <a:r>
              <a:rPr lang="nl-NL" sz="1600" dirty="0"/>
              <a:t>Technische School</a:t>
            </a:r>
          </a:p>
          <a:p>
            <a:pPr algn="ctr"/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8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Natuurkunde</a:t>
            </a:r>
            <a:r>
              <a:rPr lang="en-US" dirty="0"/>
              <a:t> / </a:t>
            </a:r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Biologie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r>
              <a:rPr lang="en-US" dirty="0" err="1"/>
              <a:t>Natuurkunde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r>
              <a:rPr lang="nl-NL" dirty="0"/>
              <a:t>https://www.123test.nl/beroepen/beroep-natuurkundige/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353</Words>
  <Application>Microsoft Office PowerPoint</Application>
  <PresentationFormat>On-screen Show (16:9)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Office-thema</vt:lpstr>
      <vt:lpstr>Wat is natuurkunde?</vt:lpstr>
      <vt:lpstr>PowerPoint Presentation</vt:lpstr>
      <vt:lpstr>PowerPoint Presentation</vt:lpstr>
      <vt:lpstr>En nu …</vt:lpstr>
      <vt:lpstr>Beroepen met en zonder natuurkunde</vt:lpstr>
      <vt:lpstr>PowerPoint Presentation</vt:lpstr>
      <vt:lpstr>PowerPoint Presentation</vt:lpstr>
      <vt:lpstr>Natuurkunde / biologie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Beroepen met en zonder natuurkunde</dc:title>
  <dc:creator>Hans</dc:creator>
  <cp:lastModifiedBy>Hans de Jong</cp:lastModifiedBy>
  <cp:revision>30</cp:revision>
  <dcterms:created xsi:type="dcterms:W3CDTF">2019-02-16T11:50:46Z</dcterms:created>
  <dcterms:modified xsi:type="dcterms:W3CDTF">2022-01-24T21:17:16Z</dcterms:modified>
</cp:coreProperties>
</file>