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5" r:id="rId4"/>
    <p:sldId id="258" r:id="rId5"/>
    <p:sldId id="277" r:id="rId6"/>
    <p:sldId id="262" r:id="rId7"/>
    <p:sldId id="263" r:id="rId8"/>
    <p:sldId id="259" r:id="rId9"/>
    <p:sldId id="260" r:id="rId10"/>
    <p:sldId id="261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t>13-1-2017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t>5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Physical computing: control servos, </a:t>
            </a:r>
            <a:r>
              <a:rPr lang="en-US" b="1" dirty="0" smtClean="0"/>
              <a:t>LEDs </a:t>
            </a:r>
            <a:r>
              <a:rPr lang="en-US" b="1" dirty="0" smtClean="0"/>
              <a:t>and more from Scratch using </a:t>
            </a:r>
            <a:r>
              <a:rPr lang="en-US" b="1" dirty="0" err="1" smtClean="0"/>
              <a:t>RPi</a:t>
            </a:r>
            <a:r>
              <a:rPr lang="en-US" b="1" dirty="0" smtClean="0"/>
              <a:t>, </a:t>
            </a:r>
            <a:r>
              <a:rPr lang="en-US" b="1" dirty="0" err="1" smtClean="0"/>
              <a:t>Arduino</a:t>
            </a:r>
            <a:r>
              <a:rPr lang="en-US" b="1" dirty="0" smtClean="0"/>
              <a:t>, </a:t>
            </a:r>
            <a:r>
              <a:rPr lang="en-US" b="1" dirty="0" err="1" smtClean="0"/>
              <a:t>scratchClient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219822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14 January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thing – as always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“Hello World” experience</a:t>
            </a:r>
            <a:endParaRPr lang="nl-NL" dirty="0" smtClean="0"/>
          </a:p>
          <a:p>
            <a:pPr lvl="1"/>
            <a:r>
              <a:rPr lang="en-US" dirty="0" smtClean="0"/>
              <a:t>Get something working so that you see it is worth continuing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Output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mins</a:t>
            </a:r>
            <a:r>
              <a:rPr lang="en-US" dirty="0" smtClean="0"/>
              <a:t> Welcome and introduction presentation.</a:t>
            </a:r>
          </a:p>
          <a:p>
            <a:r>
              <a:rPr lang="en-US" dirty="0" smtClean="0"/>
              <a:t>After that everyone will work at his or her own pace.</a:t>
            </a:r>
          </a:p>
          <a:p>
            <a:r>
              <a:rPr lang="en-US" dirty="0" smtClean="0"/>
              <a:t>At times I will present for 5 minutes to explain a next concept.</a:t>
            </a:r>
          </a:p>
          <a:p>
            <a:r>
              <a:rPr lang="en-US" dirty="0" smtClean="0"/>
              <a:t>Language: English, but help in German available.</a:t>
            </a:r>
          </a:p>
          <a:p>
            <a:r>
              <a:rPr lang="en-US" dirty="0" smtClean="0"/>
              <a:t>If you want to also work with the game used at the </a:t>
            </a:r>
            <a:r>
              <a:rPr lang="en-US" dirty="0" err="1" smtClean="0"/>
              <a:t>Weekendschool</a:t>
            </a:r>
            <a:r>
              <a:rPr lang="en-US" dirty="0" smtClean="0"/>
              <a:t>, say so 30 minutes before the end of the workshop. </a:t>
            </a:r>
          </a:p>
          <a:p>
            <a:pPr lvl="1"/>
            <a:r>
              <a:rPr lang="en-US" dirty="0" smtClean="0"/>
              <a:t>Then you can get something working</a:t>
            </a:r>
            <a:endParaRPr lang="en-US" dirty="0" smtClean="0"/>
          </a:p>
          <a:p>
            <a:r>
              <a:rPr lang="en-US" dirty="0" smtClean="0"/>
              <a:t>At the end:</a:t>
            </a:r>
          </a:p>
          <a:p>
            <a:pPr lvl="1"/>
            <a:r>
              <a:rPr lang="en-US" dirty="0" smtClean="0"/>
              <a:t>Copy the material you worked on to a USB stick (if you brought one)</a:t>
            </a:r>
          </a:p>
          <a:p>
            <a:pPr lvl="1"/>
            <a:r>
              <a:rPr lang="en-US" dirty="0" smtClean="0"/>
              <a:t>Copy a complet</a:t>
            </a:r>
            <a:r>
              <a:rPr lang="en-US" dirty="0" smtClean="0"/>
              <a:t>e image (compressed, &lt; 1 GB) to a USB stick</a:t>
            </a:r>
          </a:p>
          <a:p>
            <a:pPr lvl="1"/>
            <a:r>
              <a:rPr lang="en-US" dirty="0" smtClean="0"/>
              <a:t>Pull all components and wires from the breadboard and put in the plastic box that is now on your table.</a:t>
            </a:r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Tri-color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passive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</a:t>
            </a:r>
            <a:r>
              <a:rPr lang="en-US" dirty="0" err="1" smtClean="0">
                <a:sym typeface="Wingdings" pitchFamily="2" charset="2"/>
              </a:rPr>
              <a:t>liting</a:t>
            </a:r>
            <a:r>
              <a:rPr lang="en-US" dirty="0" smtClean="0">
                <a:sym typeface="Wingdings" pitchFamily="2" charset="2"/>
              </a:rPr>
              <a:t>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controlling a buzzer</a:t>
            </a:r>
          </a:p>
          <a:p>
            <a:pPr lvl="1"/>
            <a:r>
              <a:rPr lang="en-US" dirty="0" smtClean="0"/>
              <a:t>Understand what all these resistors are for</a:t>
            </a:r>
          </a:p>
          <a:p>
            <a:pPr lvl="1"/>
            <a:r>
              <a:rPr lang="en-US" dirty="0" smtClean="0"/>
              <a:t>Be able to configure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If time permits / as you desire: look at a game using servos, buttons, LEDs etc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dirty="0" smtClean="0"/>
              <a:t>Have fun!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outlet.</a:t>
            </a:r>
            <a:endParaRPr lang="en-US" dirty="0" smtClean="0"/>
          </a:p>
          <a:p>
            <a:r>
              <a:rPr lang="en-US" dirty="0" smtClean="0"/>
              <a:t>Always put a resistor in series with the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If you think there is no need then please tell us and we will explain why this IS required.</a:t>
            </a:r>
            <a:endParaRPr lang="en-US" dirty="0" smtClean="0"/>
          </a:p>
          <a:p>
            <a:r>
              <a:rPr lang="en-US" dirty="0" smtClean="0"/>
              <a:t>When changing the </a:t>
            </a:r>
            <a:r>
              <a:rPr lang="en-US" dirty="0" smtClean="0"/>
              <a:t>wiring</a:t>
            </a:r>
          </a:p>
          <a:p>
            <a:pPr lvl="1"/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Detach the USB </a:t>
            </a:r>
            <a:r>
              <a:rPr lang="en-US" dirty="0" smtClean="0"/>
              <a:t>cable and switch off the 9V </a:t>
            </a:r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Check, double check and check again whether the wiring is correct. </a:t>
            </a:r>
          </a:p>
          <a:p>
            <a:pPr lvl="2"/>
            <a:r>
              <a:rPr lang="en-US" dirty="0" smtClean="0"/>
              <a:t>You may blow up components</a:t>
            </a:r>
          </a:p>
          <a:p>
            <a:pPr lvl="1"/>
            <a:r>
              <a:rPr lang="en-US" dirty="0" smtClean="0"/>
              <a:t>Make sure that you both are convinced the wiring is OK 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have at your desk?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</a:t>
            </a:r>
            <a:r>
              <a:rPr lang="en-US" dirty="0" smtClean="0"/>
              <a:t>desktop in </a:t>
            </a:r>
            <a:r>
              <a:rPr lang="en-US" dirty="0" err="1" smtClean="0"/>
              <a:t>PiAndMore</a:t>
            </a:r>
            <a:r>
              <a:rPr lang="en-US" dirty="0" smtClean="0"/>
              <a:t>/</a:t>
            </a:r>
            <a:r>
              <a:rPr lang="en-US" dirty="0" smtClean="0"/>
              <a:t>Part-1--Breadboard</a:t>
            </a:r>
          </a:p>
          <a:p>
            <a:r>
              <a:rPr lang="en-US" dirty="0" smtClean="0"/>
              <a:t>If you already know the stuff and get bored then feel free to work on your own</a:t>
            </a:r>
          </a:p>
          <a:p>
            <a:pPr lvl="1"/>
            <a:r>
              <a:rPr lang="en-US" dirty="0" smtClean="0"/>
              <a:t>Silently please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extension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</TotalTime>
  <Words>539</Words>
  <Application>Microsoft Office PowerPoint</Application>
  <PresentationFormat>Diavoorstelling (16:9)</PresentationFormat>
  <Paragraphs>66</Paragraphs>
  <Slides>22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Office-thema</vt:lpstr>
      <vt:lpstr>Physical computing: control servos, LEDs and more from Scratch using RPi, Arduino, scratchClient</vt:lpstr>
      <vt:lpstr>Workshop organisation</vt:lpstr>
      <vt:lpstr>Objectives</vt:lpstr>
      <vt:lpstr>Only a few rules</vt:lpstr>
      <vt:lpstr>Lessons at the Weekendschool</vt:lpstr>
      <vt:lpstr>What do you have at your desk?</vt:lpstr>
      <vt:lpstr>Where is the presentation?</vt:lpstr>
      <vt:lpstr>Breadboard</vt:lpstr>
      <vt:lpstr>Looking at the Arduino extension board</vt:lpstr>
      <vt:lpstr>Looking at the scratchClient config file</vt:lpstr>
      <vt:lpstr>Uploading scratchClient to the Arduino</vt:lpstr>
      <vt:lpstr>The first thing – as always</vt:lpstr>
      <vt:lpstr>Digital Output</vt:lpstr>
      <vt:lpstr>Digital Input</vt:lpstr>
      <vt:lpstr>Analog input</vt:lpstr>
      <vt:lpstr>Pulse Width Modulation (PWM)</vt:lpstr>
      <vt:lpstr>Controlling a servo with PWM</vt:lpstr>
      <vt:lpstr>Dimming a LED with PWM</vt:lpstr>
      <vt:lpstr>Expanding</vt:lpstr>
      <vt:lpstr>Tri-color LED with PWM</vt:lpstr>
      <vt:lpstr>Control a passive buzzer with PWM</vt:lpstr>
      <vt:lpstr>Add a Joystick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195</cp:revision>
  <dcterms:created xsi:type="dcterms:W3CDTF">2016-12-25T05:55:15Z</dcterms:created>
  <dcterms:modified xsi:type="dcterms:W3CDTF">2017-01-12T23:45:48Z</dcterms:modified>
</cp:coreProperties>
</file>