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256" r:id="rId2"/>
    <p:sldId id="337" r:id="rId3"/>
    <p:sldId id="278" r:id="rId4"/>
    <p:sldId id="257" r:id="rId5"/>
    <p:sldId id="265" r:id="rId6"/>
    <p:sldId id="279" r:id="rId7"/>
    <p:sldId id="280" r:id="rId8"/>
    <p:sldId id="277" r:id="rId9"/>
    <p:sldId id="258" r:id="rId10"/>
    <p:sldId id="281" r:id="rId11"/>
    <p:sldId id="263" r:id="rId12"/>
    <p:sldId id="259" r:id="rId13"/>
    <p:sldId id="260" r:id="rId14"/>
    <p:sldId id="292" r:id="rId15"/>
    <p:sldId id="264" r:id="rId16"/>
    <p:sldId id="303" r:id="rId17"/>
    <p:sldId id="310" r:id="rId18"/>
    <p:sldId id="311" r:id="rId19"/>
    <p:sldId id="293" r:id="rId20"/>
    <p:sldId id="324" r:id="rId21"/>
    <p:sldId id="286" r:id="rId22"/>
    <p:sldId id="285" r:id="rId23"/>
    <p:sldId id="288" r:id="rId24"/>
    <p:sldId id="287" r:id="rId25"/>
    <p:sldId id="289" r:id="rId26"/>
    <p:sldId id="290" r:id="rId27"/>
    <p:sldId id="304" r:id="rId28"/>
    <p:sldId id="291" r:id="rId29"/>
    <p:sldId id="305" r:id="rId30"/>
    <p:sldId id="271" r:id="rId31"/>
    <p:sldId id="270" r:id="rId32"/>
    <p:sldId id="316" r:id="rId33"/>
    <p:sldId id="317" r:id="rId34"/>
    <p:sldId id="307" r:id="rId35"/>
    <p:sldId id="308" r:id="rId36"/>
    <p:sldId id="272" r:id="rId37"/>
    <p:sldId id="306" r:id="rId38"/>
    <p:sldId id="312" r:id="rId39"/>
    <p:sldId id="313" r:id="rId40"/>
    <p:sldId id="314" r:id="rId41"/>
    <p:sldId id="269" r:id="rId42"/>
    <p:sldId id="315" r:id="rId43"/>
    <p:sldId id="336" r:id="rId44"/>
    <p:sldId id="282" r:id="rId45"/>
    <p:sldId id="302" r:id="rId46"/>
    <p:sldId id="325" r:id="rId47"/>
    <p:sldId id="338" r:id="rId48"/>
    <p:sldId id="276" r:id="rId49"/>
    <p:sldId id="318" r:id="rId50"/>
    <p:sldId id="319" r:id="rId51"/>
    <p:sldId id="297" r:id="rId52"/>
    <p:sldId id="320" r:id="rId53"/>
    <p:sldId id="321" r:id="rId54"/>
    <p:sldId id="322" r:id="rId55"/>
    <p:sldId id="323" r:id="rId56"/>
    <p:sldId id="329" r:id="rId57"/>
    <p:sldId id="309" r:id="rId58"/>
    <p:sldId id="298" r:id="rId59"/>
    <p:sldId id="300" r:id="rId60"/>
    <p:sldId id="301" r:id="rId61"/>
    <p:sldId id="330" r:id="rId62"/>
    <p:sldId id="331" r:id="rId63"/>
    <p:sldId id="332" r:id="rId64"/>
    <p:sldId id="335" r:id="rId65"/>
    <p:sldId id="334" r:id="rId66"/>
    <p:sldId id="328" r:id="rId67"/>
    <p:sldId id="326" r:id="rId68"/>
    <p:sldId id="327" r:id="rId69"/>
    <p:sldId id="339" r:id="rId70"/>
    <p:sldId id="340" r:id="rId71"/>
    <p:sldId id="333" r:id="rId7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7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the folder </a:t>
            </a:r>
            <a:r>
              <a:rPr lang="en-US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via a (this) USB hub, although it used to in previous releases of </a:t>
            </a:r>
            <a:r>
              <a:rPr lang="en-US" dirty="0" err="1" smtClean="0"/>
              <a:t>Raspian</a:t>
            </a:r>
            <a:r>
              <a:rPr lang="en-US" dirty="0" smtClean="0"/>
              <a:t> (and still 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give all pins a name if you chose 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10 and 11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dirty="0" smtClean="0"/>
              <a:t>Leave the tool open 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presentation is messed up …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Calibri font on your Raspberry Pi (standard on Windows but not on Raspberry Pi).</a:t>
            </a:r>
          </a:p>
          <a:p>
            <a:r>
              <a:rPr lang="en-US" dirty="0" smtClean="0"/>
              <a:t>Either obtain and install that font, or …</a:t>
            </a:r>
          </a:p>
          <a:p>
            <a:r>
              <a:rPr lang="en-US" dirty="0" smtClean="0"/>
              <a:t>… look at the PDF version of the presentation</a:t>
            </a:r>
          </a:p>
          <a:p>
            <a:pPr lvl="1"/>
            <a:r>
              <a:rPr lang="en-US" dirty="0" smtClean="0"/>
              <a:t>But in that version you cannot copy/paste.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wires / Use 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of you 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(via the USB hub)</a:t>
            </a:r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the variables</a:t>
            </a:r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matter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only then 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10 and 11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names for the next pins</a:t>
            </a:r>
          </a:p>
          <a:p>
            <a:r>
              <a:rPr lang="en-US" dirty="0" smtClean="0"/>
              <a:t>Go to the tool window that is still open</a:t>
            </a:r>
          </a:p>
          <a:p>
            <a:r>
              <a:rPr lang="en-US" dirty="0" smtClean="0"/>
              <a:t>Put these names in: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change of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You must restart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are monitoring the variables in the browser, you must refresh (press F5).</a:t>
            </a:r>
          </a:p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Just close the window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the </a:t>
            </a:r>
            <a:r>
              <a:rPr lang="en-US" i="1" dirty="0" smtClean="0"/>
              <a:t>StartSC.sh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And then refresh the browser if you are monitoring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new variables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variables</a:t>
            </a:r>
          </a:p>
          <a:p>
            <a:pPr lvl="1"/>
            <a:r>
              <a:rPr lang="en-US" dirty="0" smtClean="0"/>
              <a:t>Servo1 for the servo</a:t>
            </a:r>
          </a:p>
          <a:p>
            <a:pPr lvl="1"/>
            <a:r>
              <a:rPr lang="en-US" dirty="0" err="1" smtClean="0"/>
              <a:t>GreenLed</a:t>
            </a:r>
            <a:r>
              <a:rPr lang="en-US" dirty="0" smtClean="0"/>
              <a:t> for the LED</a:t>
            </a:r>
          </a:p>
          <a:p>
            <a:pPr lvl="1"/>
            <a:r>
              <a:rPr lang="en-US" dirty="0" smtClean="0"/>
              <a:t>Buzzer for the buzzer</a:t>
            </a:r>
            <a:endParaRPr lang="nl-NL" dirty="0" smtClean="0"/>
          </a:p>
          <a:p>
            <a:r>
              <a:rPr lang="en-US" dirty="0" smtClean="0"/>
              <a:t>Make the extra sensor visible </a:t>
            </a:r>
          </a:p>
          <a:p>
            <a:pPr lvl="1"/>
            <a:r>
              <a:rPr lang="en-US" dirty="0" err="1" smtClean="0"/>
              <a:t>Potmeter</a:t>
            </a:r>
            <a:r>
              <a:rPr lang="en-US" dirty="0" smtClean="0"/>
              <a:t> for the potentiometer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Scratch the value of the variables that you just made.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dirty="0" err="1" smtClean="0"/>
              <a:t>GreenLED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start here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do this directly after the beginners workshop</a:t>
            </a:r>
          </a:p>
          <a:p>
            <a:r>
              <a:rPr lang="en-US" dirty="0" smtClean="0"/>
              <a:t>Do this ….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Create a .</a:t>
            </a:r>
            <a:r>
              <a:rPr lang="en-US" dirty="0" err="1" smtClean="0"/>
              <a:t>sh</a:t>
            </a:r>
            <a:r>
              <a:rPr lang="en-US" dirty="0" smtClean="0"/>
              <a:t> file to 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Wire + and – to the breadboard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priorities of your 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workshop may be too short to do all activities.</a:t>
            </a:r>
          </a:p>
          <a:p>
            <a:pPr lvl="1"/>
            <a:r>
              <a:rPr lang="en-US" dirty="0" smtClean="0"/>
              <a:t>So pick the order of the topics from the list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 topics </a:t>
            </a:r>
            <a:r>
              <a:rPr lang="en-US" dirty="0" smtClean="0"/>
              <a:t>teach you more about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700" dirty="0" smtClean="0">
                <a:solidFill>
                  <a:srgbClr val="007A37"/>
                </a:solidFill>
              </a:rPr>
              <a:t>green topics </a:t>
            </a:r>
            <a:r>
              <a:rPr lang="en-US" dirty="0" smtClean="0"/>
              <a:t>teach you more about electronics and engineering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Touch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Microphone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</a:t>
            </a:r>
            <a:r>
              <a:rPr lang="en-US" sz="2700" dirty="0" smtClean="0">
                <a:solidFill>
                  <a:srgbClr val="007A37"/>
                </a:solidFill>
              </a:rPr>
              <a:t>camera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pins.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react on audio being present or not.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disconnect all components and all wires and put them in the box</a:t>
            </a:r>
          </a:p>
          <a:p>
            <a:r>
              <a:rPr lang="en-US" dirty="0" smtClean="0"/>
              <a:t>Put the pliers in the box</a:t>
            </a:r>
          </a:p>
          <a:p>
            <a:r>
              <a:rPr lang="en-US" dirty="0" smtClean="0"/>
              <a:t>Put the USB cable in the box</a:t>
            </a:r>
          </a:p>
          <a:p>
            <a:r>
              <a:rPr lang="en-US" dirty="0" smtClean="0"/>
              <a:t>Put the empty board in the box on top</a:t>
            </a:r>
          </a:p>
          <a:p>
            <a:r>
              <a:rPr lang="en-US" dirty="0" smtClean="0"/>
              <a:t>Shutdown the Raspberry Pi and then switch off the power.</a:t>
            </a:r>
          </a:p>
          <a:p>
            <a:r>
              <a:rPr lang="en-US" dirty="0" smtClean="0"/>
              <a:t>We will take care of the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Yes!</a:t>
            </a:r>
          </a:p>
          <a:p>
            <a:r>
              <a:rPr lang="en-US" dirty="0" smtClean="0"/>
              <a:t>It can also let you configure and use the GPIO pins on the Raspberry Pi itself.</a:t>
            </a:r>
          </a:p>
          <a:p>
            <a:r>
              <a:rPr lang="en-US" dirty="0" smtClean="0"/>
              <a:t>However be aware:</a:t>
            </a:r>
          </a:p>
          <a:p>
            <a:pPr lvl="1"/>
            <a:r>
              <a:rPr lang="en-US" dirty="0" smtClean="0"/>
              <a:t>There is no analog input on Raspberry Pi.</a:t>
            </a:r>
          </a:p>
          <a:p>
            <a:pPr lvl="1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1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2"/>
            <a:r>
              <a:rPr lang="en-US" dirty="0" smtClean="0"/>
              <a:t>A Raspberry Pi is much more expensive.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9331</TotalTime>
  <Words>3520</Words>
  <Application>Microsoft Office PowerPoint</Application>
  <PresentationFormat>Diavoorstelling (16:9)</PresentationFormat>
  <Paragraphs>493</Paragraphs>
  <Slides>71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2" baseType="lpstr">
      <vt:lpstr>Office-thema</vt:lpstr>
      <vt:lpstr>Physical computing from Scratch using scratchClient – Beginners  Control servos, LEDs and more from Scratch using RPi, Arduino, scratchClient</vt:lpstr>
      <vt:lpstr>If the presentation is messed up … 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Starting the config tool</vt:lpstr>
      <vt:lpstr>Define the first config file</vt:lpstr>
      <vt:lpstr>Save the config file</vt:lpstr>
      <vt:lpstr>Put the board in front of you in this way</vt:lpstr>
      <vt:lpstr>Use short wires / Use the indicated holes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Pulse Width Modulation (PWM)</vt:lpstr>
      <vt:lpstr>Controlling a servo with PWM</vt:lpstr>
      <vt:lpstr>Controlling a buzzer with PWM</vt:lpstr>
      <vt:lpstr>PWM limitations of Arduino (Nano and Uno)</vt:lpstr>
      <vt:lpstr>Update the config file</vt:lpstr>
      <vt:lpstr>The servo setup</vt:lpstr>
      <vt:lpstr>Dimming a LED with PWM</vt:lpstr>
      <vt:lpstr>Controlling a buzzer with PWM</vt:lpstr>
      <vt:lpstr>Restart scratchClient</vt:lpstr>
      <vt:lpstr>Make the new variables in Scratch</vt:lpstr>
      <vt:lpstr>Test whether it works</vt:lpstr>
      <vt:lpstr>Analog input </vt:lpstr>
      <vt:lpstr>Adapt Scratch</vt:lpstr>
      <vt:lpstr>Do you want to save your setup?</vt:lpstr>
      <vt:lpstr>More information</vt:lpstr>
      <vt:lpstr>Physical computing from Scratch using scratchClient – Advanced  Control servos, LEDs and more from Scratch using RPi, Arduino, scratchClient</vt:lpstr>
      <vt:lpstr>If you start here</vt:lpstr>
      <vt:lpstr>Choose the priorities of your topics</vt:lpstr>
      <vt:lpstr>Add a Joystick</vt:lpstr>
      <vt:lpstr>Uses of Joysticks</vt:lpstr>
      <vt:lpstr>Take care of drift</vt:lpstr>
      <vt:lpstr>Control a 3-color LED</vt:lpstr>
      <vt:lpstr>Counter function using a button</vt:lpstr>
      <vt:lpstr>Counter using an IR slotted sensor</vt:lpstr>
      <vt:lpstr>Tilt sensor</vt:lpstr>
      <vt:lpstr>Touch sensor</vt:lpstr>
      <vt:lpstr>Microphone input</vt:lpstr>
      <vt:lpstr>Usage of ident</vt:lpstr>
      <vt:lpstr>Control multiple Arduinos</vt:lpstr>
      <vt:lpstr>Debouncing</vt:lpstr>
      <vt:lpstr>Power on self test</vt:lpstr>
      <vt:lpstr>Controlling a relay</vt:lpstr>
      <vt:lpstr>Safely controlling 220 Volt appliances</vt:lpstr>
      <vt:lpstr>Controlling a camera</vt:lpstr>
      <vt:lpstr>Do you want to save your setup?</vt:lpstr>
      <vt:lpstr>Clean up</vt:lpstr>
      <vt:lpstr>Maximum current per pin</vt:lpstr>
      <vt:lpstr>Can scratchClient do more?</vt:lpstr>
      <vt:lpstr>We love to hear from you</vt:lpstr>
      <vt:lpstr>Appendix</vt:lpstr>
      <vt:lpstr>Cost of the setup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373</cp:revision>
  <dcterms:created xsi:type="dcterms:W3CDTF">2016-12-25T05:55:15Z</dcterms:created>
  <dcterms:modified xsi:type="dcterms:W3CDTF">2017-06-18T12:35:32Z</dcterms:modified>
</cp:coreProperties>
</file>