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1" r:id="rId16"/>
    <p:sldId id="268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8-1-2017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s://scratch.mit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651870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</a:t>
            </a:r>
            <a:r>
              <a:rPr lang="en-US" sz="1800" dirty="0" err="1" smtClean="0"/>
              <a:t>RPi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I have experienced problems with programming them from </a:t>
            </a:r>
            <a:r>
              <a:rPr lang="en-US" dirty="0" err="1" smtClean="0"/>
              <a:t>RPi</a:t>
            </a:r>
            <a:r>
              <a:rPr lang="en-US" dirty="0" smtClean="0"/>
              <a:t> with the </a:t>
            </a:r>
            <a:r>
              <a:rPr lang="en-US" dirty="0" err="1" smtClean="0"/>
              <a:t>Raspian</a:t>
            </a:r>
            <a:r>
              <a:rPr lang="en-US" dirty="0" smtClean="0"/>
              <a:t> release of 2016-05-10 and later. </a:t>
            </a:r>
          </a:p>
          <a:p>
            <a:pPr lvl="2"/>
            <a:r>
              <a:rPr lang="en-US" dirty="0" smtClean="0"/>
              <a:t>Releases up to and including 2016-03-18 are OK</a:t>
            </a:r>
          </a:p>
          <a:p>
            <a:pPr lvl="1"/>
            <a:r>
              <a:rPr lang="en-US" dirty="0" smtClean="0"/>
              <a:t>However, when NOT using the USB hub and when using </a:t>
            </a:r>
            <a:r>
              <a:rPr lang="en-US" dirty="0" err="1" smtClean="0"/>
              <a:t>Arduino</a:t>
            </a:r>
            <a:r>
              <a:rPr lang="en-US" dirty="0" smtClean="0"/>
              <a:t> IDE 1.8.0 and </a:t>
            </a:r>
            <a:r>
              <a:rPr lang="en-US" dirty="0" err="1" smtClean="0"/>
              <a:t>Raspian</a:t>
            </a:r>
            <a:r>
              <a:rPr lang="en-US" dirty="0" smtClean="0"/>
              <a:t> 2016-11-25 it works fine.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Input / output …</a:t>
            </a:r>
          </a:p>
          <a:p>
            <a:r>
              <a:rPr lang="en-US" dirty="0" smtClean="0"/>
              <a:t>USB ports changing …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have extra material.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r>
              <a:rPr lang="en-US" sz="1800" dirty="0" smtClean="0"/>
              <a:t>Note: limit each order to max 22 euro (holds for all of the EU) if you want to avoid VAT, import duties and handling costs at the shipping company.</a:t>
            </a:r>
          </a:p>
          <a:p>
            <a:r>
              <a:rPr lang="en-US" sz="18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1507" y="915566"/>
          <a:ext cx="9010894" cy="3672408"/>
        </p:xfrm>
        <a:graphic>
          <a:graphicData uri="http://schemas.openxmlformats.org/presentationml/2006/ole">
            <p:oleObj spid="_x0000_s5123" name="Worksheet" r:id="rId3" imgW="18326089" imgH="74581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As well control all the GPIO pins on Raspberry Pi.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all the peripherals from a browser.</a:t>
            </a:r>
          </a:p>
          <a:p>
            <a:r>
              <a:rPr lang="en-US" sz="1800" dirty="0" smtClean="0"/>
              <a:t>Watch 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Windows PC.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dirty="0" err="1" smtClean="0"/>
              <a:t>Weekendschool</a:t>
            </a:r>
            <a:r>
              <a:rPr lang="en-US" dirty="0" smtClean="0"/>
              <a:t> or </a:t>
            </a:r>
            <a:r>
              <a:rPr lang="en-US" dirty="0" err="1" smtClean="0"/>
              <a:t>PiAndMore</a:t>
            </a:r>
            <a:endParaRPr lang="en-US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6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2674640" cy="3607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Lesson 1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1200" dirty="0" smtClean="0"/>
              <a:t>Program a game in Scratch, output on monitor. </a:t>
            </a:r>
          </a:p>
          <a:p>
            <a:r>
              <a:rPr lang="en-US" sz="1200" dirty="0" smtClean="0"/>
              <a:t>1 helper per 8 students.</a:t>
            </a:r>
            <a:endParaRPr lang="nl-NL" sz="12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67240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</a:t>
            </a:r>
            <a:r>
              <a:rPr lang="en-US" sz="3400" dirty="0" smtClean="0"/>
              <a:t>rogram </a:t>
            </a:r>
            <a:r>
              <a:rPr lang="en-US" sz="3400" dirty="0" smtClean="0"/>
              <a:t>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Complete the electronic circuit of a game to be able to take home. 1 helper per 2 students.</a:t>
            </a:r>
          </a:p>
          <a:p>
            <a:pPr lvl="1"/>
            <a:r>
              <a:rPr lang="en-US" sz="17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</a:t>
            </a:r>
            <a:r>
              <a:rPr lang="en-US" sz="1300" dirty="0" smtClean="0"/>
              <a:t>hysical </a:t>
            </a:r>
            <a:r>
              <a:rPr lang="en-US" sz="1300" dirty="0" smtClean="0"/>
              <a:t>computing </a:t>
            </a:r>
            <a:r>
              <a:rPr lang="en-US" sz="1300" dirty="0" smtClean="0"/>
              <a:t>controlled </a:t>
            </a:r>
            <a:r>
              <a:rPr lang="en-US" sz="1300" dirty="0" smtClean="0"/>
              <a:t>from Scratch. </a:t>
            </a:r>
            <a:endParaRPr lang="en-US" sz="13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</a:t>
            </a:r>
            <a:r>
              <a:rPr lang="en-US" sz="1300" dirty="0" smtClean="0"/>
              <a:t>helper per 4 students.</a:t>
            </a:r>
          </a:p>
          <a:p>
            <a:pPr lvl="1"/>
            <a:r>
              <a:rPr lang="en-US" sz="1200" dirty="0" smtClean="0"/>
              <a:t>Could 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313" name="Picture 1" descr="C:\Users\M5810video\Pictures\Picasa\Exports\2017-01-08\1-P1020604.JPG"/>
          <p:cNvPicPr>
            <a:picLocks noChangeAspect="1" noChangeArrowheads="1"/>
          </p:cNvPicPr>
          <p:nvPr/>
        </p:nvPicPr>
        <p:blipFill>
          <a:blip r:embed="rId3" cstate="print"/>
          <a:srcRect l="20422" t="17814" r="7173" b="15344"/>
          <a:stretch>
            <a:fillRect/>
          </a:stretch>
        </p:blipFill>
        <p:spPr bwMode="auto">
          <a:xfrm>
            <a:off x="3275856" y="1203598"/>
            <a:ext cx="2232248" cy="2747381"/>
          </a:xfrm>
          <a:prstGeom prst="rect">
            <a:avLst/>
          </a:prstGeom>
          <a:noFill/>
        </p:spPr>
      </p:pic>
      <p:pic>
        <p:nvPicPr>
          <p:cNvPr id="13314" name="Picture 2" descr="C:\Users\M5810video\Pictures\Picasa\Exports\2017-01-08\1-P1020606.JPG"/>
          <p:cNvPicPr>
            <a:picLocks noChangeAspect="1" noChangeArrowheads="1"/>
          </p:cNvPicPr>
          <p:nvPr/>
        </p:nvPicPr>
        <p:blipFill>
          <a:blip r:embed="rId4" cstate="print"/>
          <a:srcRect l="8724" t="5557" r="13770" b="14161"/>
          <a:stretch>
            <a:fillRect/>
          </a:stretch>
        </p:blipFill>
        <p:spPr bwMode="auto">
          <a:xfrm>
            <a:off x="6156177" y="1203598"/>
            <a:ext cx="1944216" cy="2684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of lesson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15555</TotalTime>
  <Words>1510</Words>
  <Application>Microsoft Office PowerPoint</Application>
  <PresentationFormat>Diavoorstelling (16:9)</PresentationFormat>
  <Paragraphs>254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The hardware of lesson 2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 </dc:title>
  <dc:creator>Hans de Jong</dc:creator>
  <cp:lastModifiedBy>Hans de Jong</cp:lastModifiedBy>
  <cp:revision>553</cp:revision>
  <dcterms:created xsi:type="dcterms:W3CDTF">2016-12-25T06:48:18Z</dcterms:created>
  <dcterms:modified xsi:type="dcterms:W3CDTF">2017-01-08T22:02:29Z</dcterms:modified>
</cp:coreProperties>
</file>