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9" autoAdjust="0"/>
    <p:restoredTop sz="94632" autoAdjust="0"/>
  </p:normalViewPr>
  <p:slideViewPr>
    <p:cSldViewPr>
      <p:cViewPr>
        <p:scale>
          <a:sx n="100" d="100"/>
          <a:sy n="100" d="100"/>
        </p:scale>
        <p:origin x="-1908" y="-10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1026" name="Picture 2" descr="C:\Users\M5810video\Documents\Weekendschool\Pi And More\slogan.gif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339752" y="4803998"/>
            <a:ext cx="2736850" cy="180044"/>
          </a:xfrm>
          <a:prstGeom prst="rect">
            <a:avLst/>
          </a:prstGeom>
          <a:noFill/>
        </p:spPr>
      </p:pic>
      <p:pic>
        <p:nvPicPr>
          <p:cNvPr id="1027" name="Picture 3" descr="C:\Users\M5810video\Documents\Weekendschool\Pi And More\imc-log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508104" y="4669053"/>
            <a:ext cx="1404590" cy="474447"/>
          </a:xfrm>
          <a:prstGeom prst="rect">
            <a:avLst/>
          </a:prstGeom>
          <a:noFill/>
        </p:spPr>
      </p:pic>
      <p:sp>
        <p:nvSpPr>
          <p:cNvPr id="9" name="Tekstvak 8"/>
          <p:cNvSpPr txBox="1"/>
          <p:nvPr userDrawn="1"/>
        </p:nvSpPr>
        <p:spPr>
          <a:xfrm>
            <a:off x="467544" y="47226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Hans de </a:t>
            </a:r>
            <a:r>
              <a:rPr lang="en-US" dirty="0" err="1" smtClean="0"/>
              <a:t>Jong</a:t>
            </a:r>
            <a:endParaRPr lang="nl-NL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164288" y="4659982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pan-tilt duck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63888" y="1200151"/>
            <a:ext cx="5122912" cy="339447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which controls</a:t>
            </a:r>
          </a:p>
          <a:p>
            <a:pPr lvl="1"/>
            <a:r>
              <a:rPr lang="en-US" dirty="0" smtClean="0"/>
              <a:t>Two servos (pan and tilt) </a:t>
            </a:r>
          </a:p>
          <a:p>
            <a:pPr lvl="1"/>
            <a:r>
              <a:rPr lang="en-US" dirty="0" smtClean="0"/>
              <a:t>1 joystick</a:t>
            </a:r>
          </a:p>
          <a:p>
            <a:pPr lvl="1"/>
            <a:r>
              <a:rPr lang="en-US" dirty="0" smtClean="0"/>
              <a:t>2 buttons</a:t>
            </a:r>
          </a:p>
          <a:p>
            <a:pPr lvl="1"/>
            <a:r>
              <a:rPr lang="en-US" dirty="0" smtClean="0"/>
              <a:t>3 LEDs</a:t>
            </a:r>
          </a:p>
          <a:p>
            <a:r>
              <a:rPr lang="en-US" dirty="0" smtClean="0"/>
              <a:t>The real control comes from a program in Scratch on Raspberry Pi which connects to the board via a program </a:t>
            </a:r>
            <a:r>
              <a:rPr lang="en-US" dirty="0" err="1" smtClean="0"/>
              <a:t>scratchClient</a:t>
            </a:r>
            <a:r>
              <a:rPr lang="en-US" dirty="0" smtClean="0"/>
              <a:t>.</a:t>
            </a:r>
            <a:endParaRPr lang="nl-NL" dirty="0"/>
          </a:p>
        </p:txBody>
      </p:sp>
      <p:pic>
        <p:nvPicPr>
          <p:cNvPr id="1026" name="Picture 2" descr="C:\Users\M5810video\Pictures\Picasa\Exports\2017-01-08 - Weekendschool Programmeren\1-P10206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31590"/>
            <a:ext cx="2952328" cy="34757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presentation to be worked out.</a:t>
            </a:r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51</Words>
  <Application>Microsoft Office PowerPoint</Application>
  <PresentationFormat>Diavoorstelling (16:9)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Office-thema</vt:lpstr>
      <vt:lpstr>The pan-tilt duck</vt:lpstr>
      <vt:lpstr>The setup</vt:lpstr>
      <vt:lpstr>Dia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10</cp:revision>
  <dcterms:created xsi:type="dcterms:W3CDTF">2016-12-25T05:55:15Z</dcterms:created>
  <dcterms:modified xsi:type="dcterms:W3CDTF">2017-01-23T19:45:36Z</dcterms:modified>
</cp:coreProperties>
</file>