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34599" autoAdjust="0"/>
    <p:restoredTop sz="94632" autoAdjust="0"/>
  </p:normalViewPr>
  <p:slideViewPr>
    <p:cSldViewPr>
      <p:cViewPr>
        <p:scale>
          <a:sx n="100" d="100"/>
          <a:sy n="100" d="100"/>
        </p:scale>
        <p:origin x="-1860" y="-12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0</Words>
  <Application>Microsoft Office PowerPoint</Application>
  <PresentationFormat>Diavoorstelling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1" baseType="lpstr">
      <vt:lpstr>Office-thema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9</cp:revision>
  <dcterms:created xsi:type="dcterms:W3CDTF">2016-12-25T05:55:15Z</dcterms:created>
  <dcterms:modified xsi:type="dcterms:W3CDTF">2017-01-08T11:37:29Z</dcterms:modified>
</cp:coreProperties>
</file>