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2" r:id="rId11"/>
    <p:sldId id="263" r:id="rId12"/>
    <p:sldId id="259" r:id="rId13"/>
    <p:sldId id="260" r:id="rId14"/>
    <p:sldId id="264" r:id="rId15"/>
    <p:sldId id="26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66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13-1-2017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Physical computing: control servos, LEDs and more from Scratch using </a:t>
            </a:r>
            <a:r>
              <a:rPr lang="en-US" b="1" dirty="0" err="1" smtClean="0"/>
              <a:t>RPi</a:t>
            </a:r>
            <a:r>
              <a:rPr lang="en-US" b="1" dirty="0" smtClean="0"/>
              <a:t>, </a:t>
            </a:r>
            <a:r>
              <a:rPr lang="en-US" b="1" dirty="0" err="1" smtClean="0"/>
              <a:t>Arduino</a:t>
            </a:r>
            <a:r>
              <a:rPr lang="en-US" b="1" dirty="0" smtClean="0"/>
              <a:t>, </a:t>
            </a:r>
            <a:r>
              <a:rPr lang="en-US" b="1" dirty="0" err="1" smtClean="0"/>
              <a:t>scratchClient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219822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14 January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have at your desk?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</a:t>
            </a:r>
            <a:r>
              <a:rPr lang="en-US" i="1" dirty="0" err="1" smtClean="0"/>
              <a:t>PiAndMore</a:t>
            </a:r>
            <a:r>
              <a:rPr lang="en-US" i="1" dirty="0" smtClean="0"/>
              <a:t>/Part-1--Breadboard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</a:t>
            </a:r>
            <a:r>
              <a:rPr lang="en-US" dirty="0" smtClean="0"/>
              <a:t>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smtClean="0"/>
              <a:t>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</a:t>
            </a:r>
            <a:r>
              <a:rPr lang="en-US" sz="1600" i="1" dirty="0" smtClean="0"/>
              <a:t>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835696" y="6995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thing – as always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“Hello World” experience</a:t>
            </a:r>
            <a:endParaRPr lang="nl-NL" dirty="0" smtClean="0"/>
          </a:p>
          <a:p>
            <a:pPr lvl="1"/>
            <a:r>
              <a:rPr lang="en-US" dirty="0" smtClean="0"/>
              <a:t>Get something working so that you see it is worth continuing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</a:t>
            </a:r>
            <a:r>
              <a:rPr lang="en-US" dirty="0" err="1" smtClean="0"/>
              <a:t>excersize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Tri-color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passive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Welcome </a:t>
            </a:r>
            <a:r>
              <a:rPr lang="en-US" sz="2000" dirty="0" smtClean="0"/>
              <a:t>and introduction </a:t>
            </a:r>
            <a:r>
              <a:rPr lang="en-US" sz="2000" dirty="0" smtClean="0"/>
              <a:t>presentation (10 min).</a:t>
            </a:r>
            <a:endParaRPr lang="en-US" sz="2000" dirty="0" smtClean="0"/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</a:t>
            </a:r>
            <a:r>
              <a:rPr lang="en-US" sz="2000" dirty="0" smtClean="0"/>
              <a:t>we </a:t>
            </a:r>
            <a:r>
              <a:rPr lang="en-US" sz="2000" dirty="0" smtClean="0"/>
              <a:t>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</a:t>
            </a:r>
            <a:r>
              <a:rPr lang="en-US" sz="2000" dirty="0" smtClean="0"/>
              <a:t>the </a:t>
            </a:r>
            <a:r>
              <a:rPr lang="en-US" sz="2000" dirty="0" smtClean="0"/>
              <a:t>end copy to your USB stick (if you want) and 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</a:t>
            </a:r>
            <a:r>
              <a:rPr lang="en-US" sz="2000" dirty="0" smtClean="0"/>
              <a:t>and program a bit yourself.</a:t>
            </a:r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</a:t>
            </a:r>
            <a:r>
              <a:rPr lang="en-US" dirty="0" smtClean="0">
                <a:sym typeface="Wingdings" pitchFamily="2" charset="2"/>
              </a:rPr>
              <a:t>lighting </a:t>
            </a:r>
            <a:r>
              <a:rPr lang="en-US" dirty="0" smtClean="0">
                <a:sym typeface="Wingdings" pitchFamily="2" charset="2"/>
              </a:rPr>
              <a:t>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controlling a buzzer</a:t>
            </a:r>
          </a:p>
          <a:p>
            <a:pPr lvl="1"/>
            <a:r>
              <a:rPr lang="en-US" dirty="0" smtClean="0"/>
              <a:t>Understand what all </a:t>
            </a:r>
            <a:r>
              <a:rPr lang="en-US" dirty="0" smtClean="0"/>
              <a:t>the </a:t>
            </a:r>
            <a:r>
              <a:rPr lang="en-US" dirty="0" smtClean="0"/>
              <a:t>resistors are for</a:t>
            </a:r>
          </a:p>
          <a:p>
            <a:pPr lvl="1"/>
            <a:r>
              <a:rPr lang="en-US" dirty="0" smtClean="0"/>
              <a:t>Be able to configure </a:t>
            </a:r>
            <a:r>
              <a:rPr lang="en-US" dirty="0" smtClean="0"/>
              <a:t>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  <a:endParaRPr lang="en-US" dirty="0" smtClean="0"/>
          </a:p>
          <a:p>
            <a:r>
              <a:rPr lang="en-US" dirty="0" smtClean="0"/>
              <a:t>If time permits / as you desire: look at a game using servos, buttons, LEDs </a:t>
            </a:r>
            <a:r>
              <a:rPr lang="en-US" dirty="0" smtClean="0"/>
              <a:t>etc. </a:t>
            </a:r>
            <a:r>
              <a:rPr lang="en-US" dirty="0" smtClean="0"/>
              <a:t>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Professionals teach children on Sundays about their job. Large variety of topics.</a:t>
            </a:r>
            <a:endParaRPr lang="en-US" dirty="0" smtClean="0"/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</a:t>
            </a:r>
            <a:r>
              <a:rPr lang="en-US" dirty="0" smtClean="0"/>
              <a:t>years</a:t>
            </a:r>
            <a:endParaRPr lang="en-US" dirty="0" smtClean="0"/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</a:t>
            </a:r>
            <a:r>
              <a:rPr lang="en-US" dirty="0" smtClean="0"/>
              <a:t>Data shows: alumni have better professional prospects, are more self-aware, and feel more connected with society.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nl-NL" dirty="0"/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12 years)</a:t>
            </a:r>
          </a:p>
          <a:p>
            <a:pPr lvl="1"/>
            <a:r>
              <a:rPr lang="en-US" dirty="0" smtClean="0"/>
              <a:t>Physics (since some 6 years)</a:t>
            </a:r>
          </a:p>
          <a:p>
            <a:pPr lvl="1"/>
            <a:r>
              <a:rPr lang="en-US" dirty="0" smtClean="0"/>
              <a:t>Programming (started this 2016)</a:t>
            </a:r>
          </a:p>
          <a:p>
            <a:pPr lvl="1"/>
            <a:r>
              <a:rPr lang="en-US" dirty="0" smtClean="0"/>
              <a:t>Electro (started this 2016)</a:t>
            </a:r>
          </a:p>
          <a:p>
            <a:r>
              <a:rPr lang="en-US" dirty="0" smtClean="0"/>
              <a:t>Programming: 3 lessons on 3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https://youtu.be/Qo1gnXNzhqE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</a:p>
          <a:p>
            <a:r>
              <a:rPr lang="en-US" dirty="0" smtClean="0"/>
              <a:t>Always put a resistor in series with the components</a:t>
            </a:r>
          </a:p>
          <a:p>
            <a:pPr lvl="1"/>
            <a:r>
              <a:rPr lang="en-US" dirty="0" smtClean="0"/>
              <a:t>If you think there is no need then please tell us and we will </a:t>
            </a:r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  <a:endParaRPr lang="en-US" dirty="0" smtClean="0"/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</a:t>
            </a:r>
            <a:r>
              <a:rPr lang="en-US" dirty="0" smtClean="0"/>
              <a:t>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 smtClean="0"/>
              <a:t>witch </a:t>
            </a:r>
            <a:r>
              <a:rPr lang="en-US" dirty="0" smtClean="0"/>
              <a:t>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 smtClean="0"/>
              <a:t>may blow up </a:t>
            </a:r>
            <a:r>
              <a:rPr lang="en-US" dirty="0" smtClean="0"/>
              <a:t>components when wiring wrongly.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</a:t>
            </a:r>
            <a:r>
              <a:rPr lang="en-US" dirty="0" smtClean="0"/>
              <a:t>(4 eyes principle) are </a:t>
            </a:r>
            <a:r>
              <a:rPr lang="en-US" dirty="0" smtClean="0"/>
              <a:t>convinced the wiring is OK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before </a:t>
            </a:r>
            <a:r>
              <a:rPr lang="en-US" dirty="0" smtClean="0"/>
              <a:t>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</a:t>
            </a:r>
            <a:r>
              <a:rPr lang="en-US" dirty="0" smtClean="0"/>
              <a:t>box please.</a:t>
            </a:r>
            <a:endParaRPr lang="en-US" dirty="0" smtClean="0"/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1011</Words>
  <Application>Microsoft Office PowerPoint</Application>
  <PresentationFormat>Diavoorstelling (16:9)</PresentationFormat>
  <Paragraphs>153</Paragraphs>
  <Slides>27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Office-thema</vt:lpstr>
      <vt:lpstr>Physical computing: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</vt:lpstr>
      <vt:lpstr>The setup</vt:lpstr>
      <vt:lpstr>What do you have at your desk?</vt:lpstr>
      <vt:lpstr>Where is the presentation?</vt:lpstr>
      <vt:lpstr>Breadboard</vt:lpstr>
      <vt:lpstr>Looking at the Arduino Nano extension board</vt:lpstr>
      <vt:lpstr>Uploading scratchClient to the Arduino</vt:lpstr>
      <vt:lpstr>Looking at the scratchClient config file</vt:lpstr>
      <vt:lpstr>The first thing – as always</vt:lpstr>
      <vt:lpstr>Digital Output</vt:lpstr>
      <vt:lpstr>Digital Input</vt:lpstr>
      <vt:lpstr>Analog input</vt:lpstr>
      <vt:lpstr>Pulse Width Modulation (PWM)</vt:lpstr>
      <vt:lpstr>Controlling a servo with PWM</vt:lpstr>
      <vt:lpstr>Dimming a LED with PWM</vt:lpstr>
      <vt:lpstr>Expanding</vt:lpstr>
      <vt:lpstr>Tri-color LED with PWM</vt:lpstr>
      <vt:lpstr>Control a passive buzzer with PWM</vt:lpstr>
      <vt:lpstr>Add a Joystick</vt:lpstr>
      <vt:lpstr>More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263</cp:revision>
  <dcterms:created xsi:type="dcterms:W3CDTF">2016-12-25T05:55:15Z</dcterms:created>
  <dcterms:modified xsi:type="dcterms:W3CDTF">2017-01-13T18:03:42Z</dcterms:modified>
</cp:coreProperties>
</file>