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9" r:id="rId3"/>
    <p:sldId id="259" r:id="rId4"/>
    <p:sldId id="265" r:id="rId5"/>
    <p:sldId id="270" r:id="rId6"/>
    <p:sldId id="266" r:id="rId7"/>
    <p:sldId id="268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234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7-12-2022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Programmeren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Wat weet je nog van vorige keer?</a:t>
            </a:r>
          </a:p>
          <a:p>
            <a:r>
              <a:rPr lang="nl-NL" dirty="0"/>
              <a:t>Wat gaan we doen vandaag?</a:t>
            </a:r>
          </a:p>
        </p:txBody>
      </p:sp>
    </p:spTree>
    <p:extLst>
      <p:ext uri="{BB962C8B-B14F-4D97-AF65-F5344CB8AC3E}">
        <p14:creationId xmlns:p14="http://schemas.microsoft.com/office/powerpoint/2010/main" val="17780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08C9-215D-B2DA-1029-EEADB56C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Computer en gezondheid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5571-3529-F05F-69D2-2B1C1751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waren de 5 gouden regels van Klokhuis?</a:t>
            </a:r>
          </a:p>
        </p:txBody>
      </p:sp>
    </p:spTree>
    <p:extLst>
      <p:ext uri="{BB962C8B-B14F-4D97-AF65-F5344CB8AC3E}">
        <p14:creationId xmlns:p14="http://schemas.microsoft.com/office/powerpoint/2010/main" val="382892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Gezond computeren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nl-NL" dirty="0"/>
              <a:t>De vijf gouden regels van Klokhuis:</a:t>
            </a:r>
          </a:p>
          <a:p>
            <a:pPr lvl="1"/>
            <a:r>
              <a:rPr lang="nl-NL" dirty="0"/>
              <a:t>Zet je beeldscherm op armlengte afstand.</a:t>
            </a:r>
          </a:p>
          <a:p>
            <a:pPr lvl="1"/>
            <a:r>
              <a:rPr lang="nl-NL" dirty="0"/>
              <a:t>Zorg voor een goede ondersteuning van je onderarmen.</a:t>
            </a:r>
          </a:p>
          <a:p>
            <a:pPr lvl="1"/>
            <a:r>
              <a:rPr lang="nl-NL" dirty="0"/>
              <a:t>Als je alleen de muis gebruikt, geef hem dan alle ruimte.</a:t>
            </a:r>
          </a:p>
          <a:p>
            <a:pPr lvl="1"/>
            <a:r>
              <a:rPr lang="nl-NL" dirty="0"/>
              <a:t>Probeer links en rechts muizen af te wisselen.</a:t>
            </a:r>
          </a:p>
          <a:p>
            <a:pPr lvl="1"/>
            <a:r>
              <a:rPr lang="nl-NL" dirty="0"/>
              <a:t>Blijf niet te lang in één houding zitten, maar wissel af. En zorg voor voldoende beweging tussen het computeren door.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Een project van Scratch op internet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Topo</a:t>
            </a:r>
            <a:r>
              <a:rPr lang="nl-NL" dirty="0"/>
              <a:t> 2018</a:t>
            </a:r>
          </a:p>
          <a:p>
            <a:pPr lvl="1"/>
            <a:r>
              <a:rPr lang="nl-NL" dirty="0"/>
              <a:t>https://scratch.mit.edu/projects/198938783/</a:t>
            </a:r>
          </a:p>
        </p:txBody>
      </p:sp>
    </p:spTree>
    <p:extLst>
      <p:ext uri="{BB962C8B-B14F-4D97-AF65-F5344CB8AC3E}">
        <p14:creationId xmlns:p14="http://schemas.microsoft.com/office/powerpoint/2010/main" val="239703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doen vanmiddag?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Les 1B is klaar</a:t>
            </a:r>
          </a:p>
          <a:p>
            <a:r>
              <a:rPr lang="nl-NL" dirty="0"/>
              <a:t>Nu starten we met les 2A: het spel met de eend</a:t>
            </a:r>
          </a:p>
          <a:p>
            <a:pPr lvl="1"/>
            <a:r>
              <a:rPr lang="nl-NL" dirty="0"/>
              <a:t>https://www.youtube.com/watch?v=Qo1gnXNzhqE</a:t>
            </a:r>
          </a:p>
        </p:txBody>
      </p:sp>
    </p:spTree>
    <p:extLst>
      <p:ext uri="{BB962C8B-B14F-4D97-AF65-F5344CB8AC3E}">
        <p14:creationId xmlns:p14="http://schemas.microsoft.com/office/powerpoint/2010/main" val="34879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Voordat je gaat programmeren…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Analyse</a:t>
            </a:r>
          </a:p>
          <a:p>
            <a:pPr lvl="1"/>
            <a:r>
              <a:rPr lang="nl-NL" dirty="0"/>
              <a:t>Wat gaan we eigenlijk maken?</a:t>
            </a:r>
          </a:p>
          <a:p>
            <a:r>
              <a:rPr lang="nl-NL" dirty="0"/>
              <a:t>Aan je gezondheid denken</a:t>
            </a:r>
          </a:p>
          <a:p>
            <a:pPr lvl="1"/>
            <a:r>
              <a:rPr lang="nl-NL" dirty="0"/>
              <a:t>Zet je beeldscherm op armlengte afstand.</a:t>
            </a:r>
          </a:p>
          <a:p>
            <a:pPr lvl="1"/>
            <a:r>
              <a:rPr lang="nl-NL" dirty="0"/>
              <a:t>Zorg voor een goede ondersteuning van je onderarmen.</a:t>
            </a:r>
          </a:p>
          <a:p>
            <a:pPr lvl="1"/>
            <a:r>
              <a:rPr lang="nl-NL" dirty="0"/>
              <a:t>Als je alleen de muis gebruikt, geef hem dan alle ruimte.</a:t>
            </a:r>
          </a:p>
          <a:p>
            <a:pPr lvl="1"/>
            <a:r>
              <a:rPr lang="nl-NL" dirty="0"/>
              <a:t>Probeer links en rechts muizen af te wisselen.</a:t>
            </a:r>
          </a:p>
          <a:p>
            <a:pPr lvl="1"/>
            <a:r>
              <a:rPr lang="nl-NL" dirty="0"/>
              <a:t>Blijf niet te lang in één houding zitten, maar wissel af. En zorg voor voldoende beweging tussen het computeren door.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75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051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738</TotalTime>
  <Words>230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Stroom</vt:lpstr>
      <vt:lpstr>Programmeren</vt:lpstr>
      <vt:lpstr>Computer en gezondheid</vt:lpstr>
      <vt:lpstr>Gezond computeren</vt:lpstr>
      <vt:lpstr>Een project van Scratch op internet</vt:lpstr>
      <vt:lpstr>Wat gaan we doen vanmiddag?</vt:lpstr>
      <vt:lpstr>Voordat je gaat programmeren…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Programmeren</dc:title>
  <dc:creator>Hans</dc:creator>
  <cp:lastModifiedBy>Hans de Jong</cp:lastModifiedBy>
  <cp:revision>19</cp:revision>
  <dcterms:created xsi:type="dcterms:W3CDTF">2018-11-17T17:56:54Z</dcterms:created>
  <dcterms:modified xsi:type="dcterms:W3CDTF">2022-12-07T22:44:04Z</dcterms:modified>
</cp:coreProperties>
</file>