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5" r:id="rId5"/>
    <p:sldId id="263" r:id="rId6"/>
    <p:sldId id="264" r:id="rId7"/>
    <p:sldId id="256" r:id="rId8"/>
    <p:sldId id="266" r:id="rId9"/>
    <p:sldId id="257" r:id="rId10"/>
    <p:sldId id="258" r:id="rId11"/>
    <p:sldId id="267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19-11-2018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Wat weet je nog van vorige keer?</a:t>
            </a:r>
          </a:p>
          <a:p>
            <a:r>
              <a:rPr lang="nl-NL" dirty="0" smtClean="0"/>
              <a:t>Wat gaan we doen vandaag?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80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Waarom zou je leren programmeren?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Het is net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puzzels</a:t>
            </a:r>
            <a:r>
              <a:rPr lang="en-US" dirty="0" smtClean="0"/>
              <a:t> </a:t>
            </a:r>
            <a:r>
              <a:rPr lang="en-US" dirty="0" err="1" smtClean="0"/>
              <a:t>oplossen</a:t>
            </a:r>
            <a:endParaRPr lang="en-US" dirty="0" smtClean="0"/>
          </a:p>
          <a:p>
            <a:r>
              <a:rPr lang="en-US" dirty="0" err="1" smtClean="0"/>
              <a:t>Taal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communiceren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 smtClean="0"/>
              <a:t>creativiteit</a:t>
            </a:r>
            <a:endParaRPr lang="en-US" dirty="0" smtClean="0"/>
          </a:p>
          <a:p>
            <a:pPr lvl="1"/>
            <a:r>
              <a:rPr lang="en-US" dirty="0" err="1" smtClean="0"/>
              <a:t>bijvoorbeeld</a:t>
            </a:r>
            <a:r>
              <a:rPr lang="en-US" dirty="0" smtClean="0"/>
              <a:t> </a:t>
            </a:r>
            <a:r>
              <a:rPr lang="en-US" dirty="0" err="1" smtClean="0"/>
              <a:t>gedichten</a:t>
            </a:r>
            <a:endParaRPr lang="en-US" dirty="0" smtClean="0"/>
          </a:p>
          <a:p>
            <a:r>
              <a:rPr lang="en-US" dirty="0" err="1" smtClean="0"/>
              <a:t>Programmeren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/>
              <a:t>creativiteit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 smtClean="0"/>
              <a:t>worden</a:t>
            </a:r>
            <a:endParaRPr lang="nl-NL" dirty="0" smtClean="0"/>
          </a:p>
          <a:p>
            <a:pPr lvl="1"/>
            <a:r>
              <a:rPr lang="nl-NL" dirty="0" smtClean="0"/>
              <a:t>bijvoorbeeld </a:t>
            </a:r>
            <a:r>
              <a:rPr lang="nl-NL" dirty="0"/>
              <a:t>werkstukken voor </a:t>
            </a:r>
            <a:r>
              <a:rPr lang="nl-NL" dirty="0" smtClean="0"/>
              <a:t>school</a:t>
            </a:r>
            <a:endParaRPr lang="nl-NL" dirty="0"/>
          </a:p>
          <a:p>
            <a:r>
              <a:rPr lang="en-US" dirty="0" err="1"/>
              <a:t>Programmeren</a:t>
            </a:r>
            <a:r>
              <a:rPr lang="en-US" dirty="0"/>
              <a:t> is </a:t>
            </a:r>
            <a:r>
              <a:rPr lang="en-US" dirty="0" err="1"/>
              <a:t>leuk</a:t>
            </a:r>
            <a:r>
              <a:rPr lang="en-US" dirty="0"/>
              <a:t>! (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–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 </a:t>
            </a:r>
            <a:r>
              <a:rPr lang="en-US" dirty="0" err="1"/>
              <a:t>hopelijk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 smtClean="0"/>
              <a:t>)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je </a:t>
            </a:r>
            <a:r>
              <a:rPr lang="en-US" dirty="0" err="1" smtClean="0"/>
              <a:t>beroep</a:t>
            </a:r>
            <a:r>
              <a:rPr lang="en-US" dirty="0" smtClean="0"/>
              <a:t> van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heel wat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kijken</a:t>
            </a:r>
            <a:r>
              <a:rPr lang="en-US" dirty="0" smtClean="0"/>
              <a:t> en doe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maak</a:t>
            </a:r>
            <a:r>
              <a:rPr lang="en-US" dirty="0" smtClean="0"/>
              <a:t> je </a:t>
            </a:r>
            <a:r>
              <a:rPr lang="en-US" dirty="0" err="1" smtClean="0"/>
              <a:t>bijvoorbeeld</a:t>
            </a:r>
            <a:endParaRPr lang="en-US" dirty="0" smtClean="0"/>
          </a:p>
          <a:p>
            <a:pPr lvl="2"/>
            <a:r>
              <a:rPr lang="en-US" dirty="0" smtClean="0"/>
              <a:t>Games</a:t>
            </a:r>
          </a:p>
          <a:p>
            <a:pPr lvl="2"/>
            <a:r>
              <a:rPr lang="en-US" dirty="0" err="1" smtClean="0"/>
              <a:t>Apparaten</a:t>
            </a:r>
            <a:endParaRPr lang="en-US" dirty="0" smtClean="0"/>
          </a:p>
          <a:p>
            <a:pPr lvl="2"/>
            <a:r>
              <a:rPr lang="en-US" dirty="0" smtClean="0"/>
              <a:t>Web sites</a:t>
            </a:r>
          </a:p>
          <a:p>
            <a:pPr lvl="2"/>
            <a:r>
              <a:rPr lang="en-US" dirty="0" smtClean="0"/>
              <a:t>Computers die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leren</a:t>
            </a:r>
            <a:endParaRPr lang="en-US" dirty="0" smtClean="0"/>
          </a:p>
          <a:p>
            <a:pPr lvl="2"/>
            <a:r>
              <a:rPr lang="en-US" dirty="0" err="1" smtClean="0"/>
              <a:t>Zelfrijdende</a:t>
            </a:r>
            <a:r>
              <a:rPr lang="en-US" dirty="0" smtClean="0"/>
              <a:t> auto’s</a:t>
            </a:r>
          </a:p>
          <a:p>
            <a:endParaRPr lang="en-US" dirty="0" smtClean="0"/>
          </a:p>
          <a:p>
            <a:pPr lvl="1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Meer weten?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Vragen mag nu</a:t>
            </a:r>
          </a:p>
          <a:p>
            <a:r>
              <a:rPr lang="nl-NL" dirty="0" smtClean="0"/>
              <a:t>Vragen mag ook later. Stuur de vraag naar juf Maartje en die stuurt hem door</a:t>
            </a:r>
          </a:p>
          <a:p>
            <a:r>
              <a:rPr lang="nl-NL" dirty="0" smtClean="0"/>
              <a:t>De Jonge Onderzoeker Eindhoven (DJOE)</a:t>
            </a:r>
          </a:p>
          <a:p>
            <a:r>
              <a:rPr lang="nl-NL" dirty="0" smtClean="0"/>
              <a:t>Bibliotheek Eindhoven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03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Einde</a:t>
            </a:r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0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Gezond computeren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Zet je beeldscherm op armlengte afstand.</a:t>
            </a:r>
          </a:p>
          <a:p>
            <a:r>
              <a:rPr lang="nl-NL" dirty="0"/>
              <a:t>Zorg voor een goede ondersteuning van je onderarmen.</a:t>
            </a:r>
          </a:p>
          <a:p>
            <a:r>
              <a:rPr lang="nl-NL" dirty="0"/>
              <a:t>Als je alleen de muis gebruikt, geef hem dan alle ruimte.</a:t>
            </a:r>
          </a:p>
          <a:p>
            <a:r>
              <a:rPr lang="nl-NL" dirty="0"/>
              <a:t>Probeer links en rechts muizen af te wisselen.</a:t>
            </a:r>
          </a:p>
          <a:p>
            <a:r>
              <a:rPr lang="nl-NL" dirty="0"/>
              <a:t>Blijf niet te lang in één houding zitten, maar wissel af. En zorg voor voldoende beweging tussen het computeren door.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5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Vorige keer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Als je het materiaal gevraagd hebt, heb je het ook gekregen?</a:t>
            </a:r>
          </a:p>
          <a:p>
            <a:r>
              <a:rPr lang="nl-NL" dirty="0" smtClean="0"/>
              <a:t>Heb je thuis nog iets gedaan met Scratch?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4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Een project van Scratch op internet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70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gaan we doen vandaag?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Les 2A afmaken</a:t>
            </a:r>
          </a:p>
          <a:p>
            <a:r>
              <a:rPr lang="nl-NL" dirty="0" smtClean="0"/>
              <a:t>Daarna kiezen uit:</a:t>
            </a:r>
          </a:p>
          <a:p>
            <a:pPr lvl="1"/>
            <a:r>
              <a:rPr lang="nl-NL" dirty="0" smtClean="0"/>
              <a:t>Les 2B – Zelf blokken maken </a:t>
            </a:r>
          </a:p>
          <a:p>
            <a:pPr lvl="2"/>
            <a:r>
              <a:rPr lang="nl-NL" dirty="0" smtClean="0"/>
              <a:t>Eend gaat buigen naar de winnaar, nee schudden bij fouten</a:t>
            </a:r>
          </a:p>
          <a:p>
            <a:pPr lvl="1"/>
            <a:r>
              <a:rPr lang="nl-NL" dirty="0" smtClean="0"/>
              <a:t>Les 2C – Gebruik van de joystick</a:t>
            </a:r>
          </a:p>
          <a:p>
            <a:pPr lvl="2"/>
            <a:r>
              <a:rPr lang="nl-NL" dirty="0" smtClean="0"/>
              <a:t>De eend besturen met de joystick</a:t>
            </a:r>
          </a:p>
          <a:p>
            <a:pPr lvl="2"/>
            <a:r>
              <a:rPr lang="nl-NL" dirty="0" smtClean="0"/>
              <a:t>Tekenen op het scherm met de joystick en de muis</a:t>
            </a:r>
          </a:p>
          <a:p>
            <a:pPr lvl="1"/>
            <a:r>
              <a:rPr lang="nl-NL" dirty="0" smtClean="0"/>
              <a:t>Les 2D – Is het spel eerlijk?</a:t>
            </a:r>
          </a:p>
          <a:p>
            <a:pPr lvl="2"/>
            <a:r>
              <a:rPr lang="nl-NL" dirty="0" smtClean="0"/>
              <a:t>Wat is eerlijk, is het spel eerlijk en dan aanpassen</a:t>
            </a:r>
          </a:p>
          <a:p>
            <a:r>
              <a:rPr lang="nl-NL" dirty="0" smtClean="0"/>
              <a:t>Of verzin zelf iets om te maken met Scratch</a:t>
            </a:r>
          </a:p>
        </p:txBody>
      </p:sp>
    </p:spTree>
    <p:extLst>
      <p:ext uri="{BB962C8B-B14F-4D97-AF65-F5344CB8AC3E}">
        <p14:creationId xmlns:p14="http://schemas.microsoft.com/office/powerpoint/2010/main" val="415344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Was je er vorige week wel?</a:t>
            </a:r>
          </a:p>
          <a:p>
            <a:pPr lvl="1"/>
            <a:r>
              <a:rPr lang="nl-NL" dirty="0" smtClean="0"/>
              <a:t>Zoek je plek </a:t>
            </a:r>
          </a:p>
          <a:p>
            <a:pPr lvl="1"/>
            <a:r>
              <a:rPr lang="nl-NL" dirty="0" smtClean="0"/>
              <a:t>Kijk naar het briefje op de </a:t>
            </a:r>
            <a:r>
              <a:rPr lang="nl-NL" dirty="0" err="1" smtClean="0"/>
              <a:t>Raspberry</a:t>
            </a:r>
            <a:r>
              <a:rPr lang="nl-NL" dirty="0" smtClean="0"/>
              <a:t> Pi</a:t>
            </a:r>
          </a:p>
          <a:p>
            <a:r>
              <a:rPr lang="nl-NL" dirty="0" smtClean="0"/>
              <a:t>Was je er vorige week niet maar twee weken geleden wel?</a:t>
            </a:r>
          </a:p>
          <a:p>
            <a:pPr lvl="1"/>
            <a:r>
              <a:rPr lang="nl-NL" dirty="0" smtClean="0"/>
              <a:t>Juf Maartje weet met wie je samen gaat werken</a:t>
            </a:r>
          </a:p>
          <a:p>
            <a:pPr lvl="1"/>
            <a:r>
              <a:rPr lang="nl-NL" dirty="0" smtClean="0"/>
              <a:t>Zoek een werkplek zonder briefje op de </a:t>
            </a:r>
            <a:r>
              <a:rPr lang="nl-NL" dirty="0" err="1" smtClean="0"/>
              <a:t>Raspberry</a:t>
            </a:r>
            <a:r>
              <a:rPr lang="nl-NL" dirty="0" smtClean="0"/>
              <a:t> Pi</a:t>
            </a:r>
          </a:p>
          <a:p>
            <a:pPr lvl="1"/>
            <a:r>
              <a:rPr lang="nl-NL" dirty="0" smtClean="0"/>
              <a:t>Begin met les 2A</a:t>
            </a:r>
          </a:p>
          <a:p>
            <a:r>
              <a:rPr lang="nl-NL" dirty="0" smtClean="0"/>
              <a:t>Was je er de twee vorige weken niet?</a:t>
            </a:r>
          </a:p>
          <a:p>
            <a:pPr lvl="1"/>
            <a:r>
              <a:rPr lang="nl-NL" dirty="0" smtClean="0"/>
              <a:t>Dan krijg je een andere </a:t>
            </a:r>
            <a:r>
              <a:rPr lang="nl-NL" dirty="0" err="1" smtClean="0"/>
              <a:t>Raspberry</a:t>
            </a:r>
            <a:r>
              <a:rPr lang="nl-NL" dirty="0" smtClean="0"/>
              <a:t> Pi</a:t>
            </a:r>
          </a:p>
          <a:p>
            <a:pPr lvl="1"/>
            <a:r>
              <a:rPr lang="nl-NL" dirty="0" smtClean="0"/>
              <a:t>Begin met les 1B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17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Programmeren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we </a:t>
            </a:r>
            <a:r>
              <a:rPr lang="en-US" dirty="0" err="1" smtClean="0"/>
              <a:t>geleerd</a:t>
            </a:r>
            <a:r>
              <a:rPr lang="en-US" dirty="0" smtClean="0"/>
              <a:t>?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Voordat je gaat programmeren…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Analyse</a:t>
            </a:r>
          </a:p>
          <a:p>
            <a:pPr lvl="1"/>
            <a:r>
              <a:rPr lang="nl-NL" dirty="0" smtClean="0"/>
              <a:t>Wat gaan we eigenlijk maken?</a:t>
            </a:r>
          </a:p>
          <a:p>
            <a:r>
              <a:rPr lang="nl-NL" dirty="0" smtClean="0"/>
              <a:t>Aan je gezondheid denken</a:t>
            </a:r>
          </a:p>
          <a:p>
            <a:pPr lvl="1"/>
            <a:r>
              <a:rPr lang="nl-NL" dirty="0"/>
              <a:t>Zet je beeldscherm op armlengte afstand.</a:t>
            </a:r>
          </a:p>
          <a:p>
            <a:pPr lvl="1"/>
            <a:r>
              <a:rPr lang="nl-NL" dirty="0"/>
              <a:t>Zorg voor een goede ondersteuning van je onderarmen.</a:t>
            </a:r>
          </a:p>
          <a:p>
            <a:pPr lvl="1"/>
            <a:r>
              <a:rPr lang="nl-NL" dirty="0"/>
              <a:t>Als je alleen de muis gebruikt, geef hem dan alle ruimte.</a:t>
            </a:r>
          </a:p>
          <a:p>
            <a:pPr lvl="1"/>
            <a:r>
              <a:rPr lang="nl-NL" dirty="0"/>
              <a:t>Probeer links en rechts muizen af te wisselen.</a:t>
            </a:r>
          </a:p>
          <a:p>
            <a:pPr lvl="1"/>
            <a:r>
              <a:rPr lang="nl-NL" dirty="0"/>
              <a:t>Blijf niet te lang in één houding zitten, maar wissel af. En zorg voor voldoende beweging tussen het computeren door.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0175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Programmeertaal</a:t>
            </a:r>
            <a:r>
              <a:rPr lang="en-US" dirty="0" smtClean="0"/>
              <a:t> Scratch</a:t>
            </a:r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bestaan</a:t>
            </a:r>
            <a:r>
              <a:rPr lang="en-US" dirty="0" smtClean="0"/>
              <a:t> heel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talen</a:t>
            </a:r>
            <a:r>
              <a:rPr lang="en-US" dirty="0" smtClean="0"/>
              <a:t> (C, C</a:t>
            </a:r>
            <a:r>
              <a:rPr lang="en-US" smtClean="0"/>
              <a:t>++, Python, Java, Go, …)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animaties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de </a:t>
            </a:r>
            <a:r>
              <a:rPr lang="en-US" dirty="0" err="1" smtClean="0"/>
              <a:t>echte</a:t>
            </a:r>
            <a:r>
              <a:rPr lang="en-US" dirty="0" smtClean="0"/>
              <a:t> </a:t>
            </a:r>
            <a:r>
              <a:rPr lang="en-US" dirty="0" err="1" smtClean="0"/>
              <a:t>wereld</a:t>
            </a:r>
            <a:r>
              <a:rPr lang="en-US" dirty="0" smtClean="0"/>
              <a:t> </a:t>
            </a:r>
            <a:r>
              <a:rPr lang="en-US" dirty="0" err="1" smtClean="0"/>
              <a:t>besturen</a:t>
            </a:r>
            <a:r>
              <a:rPr lang="en-US" dirty="0" smtClean="0"/>
              <a:t> (</a:t>
            </a:r>
            <a:r>
              <a:rPr lang="en-US" dirty="0" err="1" smtClean="0"/>
              <a:t>motoren</a:t>
            </a:r>
            <a:r>
              <a:rPr lang="en-US" dirty="0" smtClean="0"/>
              <a:t>, LED’s, </a:t>
            </a:r>
            <a:r>
              <a:rPr lang="en-US" dirty="0" err="1" smtClean="0"/>
              <a:t>knoppen</a:t>
            </a:r>
            <a:r>
              <a:rPr lang="en-US" dirty="0" smtClean="0"/>
              <a:t>, joystick)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sprites </a:t>
            </a:r>
            <a:r>
              <a:rPr lang="en-US" dirty="0" err="1" smtClean="0"/>
              <a:t>bewegingen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berichten</a:t>
            </a:r>
            <a:r>
              <a:rPr lang="en-US" dirty="0" smtClean="0"/>
              <a:t> </a:t>
            </a:r>
            <a:r>
              <a:rPr lang="en-US" dirty="0" err="1" smtClean="0"/>
              <a:t>sturen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sprites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reageren</a:t>
            </a:r>
            <a:r>
              <a:rPr lang="en-US" dirty="0" smtClean="0"/>
              <a:t> op </a:t>
            </a:r>
            <a:r>
              <a:rPr lang="en-US" dirty="0" err="1" smtClean="0"/>
              <a:t>toetsen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sprites </a:t>
            </a:r>
            <a:r>
              <a:rPr lang="en-US" dirty="0" err="1" smtClean="0"/>
              <a:t>tekenen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achtergronden</a:t>
            </a:r>
            <a:r>
              <a:rPr lang="en-US" dirty="0" smtClean="0"/>
              <a:t> </a:t>
            </a:r>
            <a:r>
              <a:rPr lang="en-US" dirty="0" err="1" smtClean="0"/>
              <a:t>tekenen</a:t>
            </a:r>
            <a:r>
              <a:rPr lang="en-US" dirty="0" smtClean="0"/>
              <a:t> of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tekenen</a:t>
            </a:r>
            <a:r>
              <a:rPr lang="en-US" dirty="0" smtClean="0"/>
              <a:t> op het </a:t>
            </a:r>
            <a:r>
              <a:rPr lang="en-US" dirty="0" err="1" smtClean="0"/>
              <a:t>scherm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je </a:t>
            </a:r>
            <a:r>
              <a:rPr lang="en-US" dirty="0" err="1" smtClean="0"/>
              <a:t>kunt</a:t>
            </a:r>
            <a:r>
              <a:rPr lang="en-US" dirty="0" smtClean="0"/>
              <a:t> nog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met Scratch</a:t>
            </a:r>
          </a:p>
          <a:p>
            <a:r>
              <a:rPr lang="en-US" dirty="0" smtClean="0"/>
              <a:t>… </a:t>
            </a:r>
            <a:r>
              <a:rPr lang="en-US" dirty="0" err="1" smtClean="0"/>
              <a:t>en</a:t>
            </a:r>
            <a:r>
              <a:rPr lang="en-US" dirty="0" smtClean="0"/>
              <a:t> je </a:t>
            </a:r>
            <a:r>
              <a:rPr lang="en-US" dirty="0" err="1" smtClean="0"/>
              <a:t>kunt</a:t>
            </a:r>
            <a:r>
              <a:rPr lang="en-US" dirty="0" smtClean="0"/>
              <a:t> het </a:t>
            </a:r>
            <a:r>
              <a:rPr lang="en-US" dirty="0" err="1" smtClean="0"/>
              <a:t>thuis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396</TotalTime>
  <Words>559</Words>
  <Application>Microsoft Office PowerPoint</Application>
  <PresentationFormat>Diavoorstelling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Stroom</vt:lpstr>
      <vt:lpstr>Programmeren</vt:lpstr>
      <vt:lpstr>Gezond computeren</vt:lpstr>
      <vt:lpstr>Vorige keer</vt:lpstr>
      <vt:lpstr>Een project van Scratch op internet</vt:lpstr>
      <vt:lpstr>Wat gaan we doen vandaag?</vt:lpstr>
      <vt:lpstr>Aan de slag</vt:lpstr>
      <vt:lpstr>Les Programmeren</vt:lpstr>
      <vt:lpstr>Voordat je gaat programmeren…</vt:lpstr>
      <vt:lpstr>Programmeren</vt:lpstr>
      <vt:lpstr>Waarom zou je leren programmeren?</vt:lpstr>
      <vt:lpstr>Meer weten?</vt:lpstr>
      <vt:lpstr>Einde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Programmeren</dc:title>
  <dc:creator>Hans</dc:creator>
  <cp:lastModifiedBy>Maartje van der Meij</cp:lastModifiedBy>
  <cp:revision>17</cp:revision>
  <dcterms:created xsi:type="dcterms:W3CDTF">2018-11-17T17:56:54Z</dcterms:created>
  <dcterms:modified xsi:type="dcterms:W3CDTF">2018-11-19T12:16:28Z</dcterms:modified>
</cp:coreProperties>
</file>