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18-11-2018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Programmeren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we </a:t>
            </a:r>
            <a:r>
              <a:rPr lang="en-US" dirty="0" err="1" smtClean="0"/>
              <a:t>geleerd</a:t>
            </a:r>
            <a:r>
              <a:rPr lang="en-US" dirty="0" smtClean="0"/>
              <a:t>?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Zet je beeldscherm op armlengte afstand.</a:t>
            </a:r>
          </a:p>
          <a:p>
            <a:pPr lvl="1"/>
            <a:r>
              <a:rPr lang="nl-NL" dirty="0" smtClean="0"/>
              <a:t>Zorg voor een goede ondersteuning van je onderarmen.</a:t>
            </a:r>
          </a:p>
          <a:p>
            <a:pPr lvl="1"/>
            <a:r>
              <a:rPr lang="nl-NL" dirty="0" smtClean="0"/>
              <a:t>Als je alleen de muis gebruikt, geef hem dan alle ruimte.</a:t>
            </a:r>
          </a:p>
          <a:p>
            <a:pPr lvl="1"/>
            <a:r>
              <a:rPr lang="nl-NL" dirty="0" smtClean="0"/>
              <a:t>Probeer links en rechts muizen af te wisselen.</a:t>
            </a:r>
          </a:p>
          <a:p>
            <a:pPr lvl="1"/>
            <a:r>
              <a:rPr lang="nl-NL" dirty="0" smtClean="0"/>
              <a:t>Blijf niet te lang in één houding zitten, maar wissel af. En zorg voor voldoende beweging tussen het computeren door.</a:t>
            </a:r>
            <a:endParaRPr lang="nl-NL" smtClean="0"/>
          </a:p>
          <a:p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Programmeertaal</a:t>
            </a:r>
            <a:r>
              <a:rPr lang="en-US" dirty="0" smtClean="0"/>
              <a:t> Scratch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animaties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de </a:t>
            </a:r>
            <a:r>
              <a:rPr lang="en-US" dirty="0" err="1" smtClean="0"/>
              <a:t>echte</a:t>
            </a:r>
            <a:r>
              <a:rPr lang="en-US" dirty="0" smtClean="0"/>
              <a:t> </a:t>
            </a:r>
            <a:r>
              <a:rPr lang="en-US" dirty="0" err="1" smtClean="0"/>
              <a:t>wereld</a:t>
            </a:r>
            <a:r>
              <a:rPr lang="en-US" dirty="0" smtClean="0"/>
              <a:t> </a:t>
            </a:r>
            <a:r>
              <a:rPr lang="en-US" dirty="0" err="1" smtClean="0"/>
              <a:t>besturen</a:t>
            </a:r>
            <a:endParaRPr lang="en-US" dirty="0" smtClean="0"/>
          </a:p>
          <a:p>
            <a:r>
              <a:rPr lang="en-US" dirty="0" err="1" smtClean="0"/>
              <a:t>Bewegingen</a:t>
            </a:r>
            <a:endParaRPr lang="en-US" dirty="0" smtClean="0"/>
          </a:p>
          <a:p>
            <a:r>
              <a:rPr lang="en-US" dirty="0" err="1" smtClean="0"/>
              <a:t>Berichten</a:t>
            </a:r>
            <a:r>
              <a:rPr lang="en-US" dirty="0" smtClean="0"/>
              <a:t> </a:t>
            </a:r>
            <a:r>
              <a:rPr lang="en-US" dirty="0" err="1" smtClean="0"/>
              <a:t>sturen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sprites</a:t>
            </a:r>
          </a:p>
          <a:p>
            <a:r>
              <a:rPr lang="en-US" dirty="0" err="1" smtClean="0"/>
              <a:t>Reageren</a:t>
            </a:r>
            <a:r>
              <a:rPr lang="en-US" dirty="0" smtClean="0"/>
              <a:t> op </a:t>
            </a:r>
            <a:r>
              <a:rPr lang="en-US" dirty="0" err="1" smtClean="0"/>
              <a:t>toetsen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het </a:t>
            </a:r>
            <a:r>
              <a:rPr lang="en-US" dirty="0" err="1" smtClean="0"/>
              <a:t>thuis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endParaRPr lang="en-US" dirty="0" smtClean="0"/>
          </a:p>
          <a:p>
            <a:r>
              <a:rPr lang="en-US" dirty="0" smtClean="0"/>
              <a:t>Net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taal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creativiteit</a:t>
            </a:r>
            <a:r>
              <a:rPr lang="en-US" dirty="0" smtClean="0"/>
              <a:t> (</a:t>
            </a:r>
            <a:r>
              <a:rPr lang="en-US" dirty="0" err="1" smtClean="0"/>
              <a:t>bijvoorbeeld</a:t>
            </a:r>
            <a:r>
              <a:rPr lang="en-US" dirty="0" smtClean="0"/>
              <a:t> </a:t>
            </a:r>
            <a:r>
              <a:rPr lang="en-US" dirty="0" err="1" smtClean="0"/>
              <a:t>gedichten</a:t>
            </a:r>
            <a:r>
              <a:rPr lang="en-US" dirty="0" smtClean="0"/>
              <a:t>)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creativiteit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nl-NL" dirty="0" smtClean="0"/>
              <a:t> (bijvoorbeeld werkstukken voor school)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je </a:t>
            </a:r>
            <a:r>
              <a:rPr lang="en-US" dirty="0" err="1" smtClean="0"/>
              <a:t>beroep</a:t>
            </a:r>
            <a:r>
              <a:rPr lang="en-US" dirty="0" smtClean="0"/>
              <a:t> van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heel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kijken</a:t>
            </a:r>
            <a:r>
              <a:rPr lang="en-US" dirty="0" smtClean="0"/>
              <a:t> en doe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err="1" smtClean="0"/>
              <a:t>Apparaten</a:t>
            </a:r>
            <a:endParaRPr lang="en-US" dirty="0" smtClean="0"/>
          </a:p>
          <a:p>
            <a:pPr lvl="1"/>
            <a:r>
              <a:rPr lang="en-US" dirty="0" smtClean="0"/>
              <a:t>Web sites</a:t>
            </a:r>
          </a:p>
          <a:p>
            <a:pPr lvl="1"/>
            <a:r>
              <a:rPr lang="en-US" dirty="0" smtClean="0"/>
              <a:t>Computers die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leren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err="1" smtClean="0"/>
              <a:t>beginnen</a:t>
            </a:r>
            <a:r>
              <a:rPr lang="en-US" dirty="0" smtClean="0"/>
              <a:t> met </a:t>
            </a:r>
            <a:r>
              <a:rPr lang="en-US" dirty="0" err="1" smtClean="0"/>
              <a:t>analyse</a:t>
            </a:r>
            <a:endParaRPr lang="en-US" dirty="0" smtClean="0"/>
          </a:p>
          <a:p>
            <a:r>
              <a:rPr lang="en-US" dirty="0" err="1" smtClean="0"/>
              <a:t>Gezond</a:t>
            </a:r>
            <a:r>
              <a:rPr lang="en-US" dirty="0" smtClean="0"/>
              <a:t> </a:t>
            </a:r>
            <a:r>
              <a:rPr lang="en-US" dirty="0" err="1" smtClean="0"/>
              <a:t>zitten</a:t>
            </a:r>
            <a:endParaRPr lang="en-US" dirty="0" smtClean="0"/>
          </a:p>
          <a:p>
            <a:r>
              <a:rPr lang="en-US" dirty="0" err="1" smtClean="0"/>
              <a:t>Programmeren</a:t>
            </a:r>
            <a:r>
              <a:rPr lang="en-US" dirty="0" smtClean="0"/>
              <a:t> is </a:t>
            </a:r>
            <a:r>
              <a:rPr lang="en-US" dirty="0" err="1" smtClean="0"/>
              <a:t>leuk</a:t>
            </a:r>
            <a:r>
              <a:rPr lang="en-US" dirty="0" smtClean="0"/>
              <a:t>! (</a:t>
            </a:r>
            <a:r>
              <a:rPr lang="en-US" dirty="0" err="1" smtClean="0"/>
              <a:t>vinden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 – en </a:t>
            </a:r>
            <a:r>
              <a:rPr lang="en-US" dirty="0" err="1" smtClean="0"/>
              <a:t>jij</a:t>
            </a:r>
            <a:r>
              <a:rPr lang="en-US" dirty="0" smtClean="0"/>
              <a:t> </a:t>
            </a:r>
            <a:r>
              <a:rPr lang="en-US" dirty="0" err="1" smtClean="0"/>
              <a:t>hopelijk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Het is net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puzzels</a:t>
            </a:r>
            <a:r>
              <a:rPr lang="en-US" dirty="0" smtClean="0"/>
              <a:t> </a:t>
            </a:r>
            <a:r>
              <a:rPr lang="en-US" dirty="0" err="1" smtClean="0"/>
              <a:t>oplossen</a:t>
            </a:r>
            <a:endParaRPr lang="en-US" dirty="0" smtClean="0"/>
          </a:p>
          <a:p>
            <a:r>
              <a:rPr lang="en-US" dirty="0" err="1" smtClean="0"/>
              <a:t>Zelf</a:t>
            </a:r>
            <a:r>
              <a:rPr lang="en-US" dirty="0" smtClean="0"/>
              <a:t> sprites </a:t>
            </a:r>
            <a:r>
              <a:rPr lang="en-US" dirty="0" err="1" smtClean="0"/>
              <a:t>tekenen</a:t>
            </a:r>
            <a:endParaRPr lang="en-US" dirty="0" smtClean="0"/>
          </a:p>
          <a:p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achtergronden</a:t>
            </a:r>
            <a:r>
              <a:rPr lang="en-US" dirty="0" smtClean="0"/>
              <a:t> </a:t>
            </a:r>
            <a:r>
              <a:rPr lang="en-US" dirty="0" err="1" smtClean="0"/>
              <a:t>tekenen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importeren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</TotalTime>
  <Words>185</Words>
  <Application>Microsoft Office PowerPoint</Application>
  <PresentationFormat>Diavoorstelling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Stroom</vt:lpstr>
      <vt:lpstr>Les Programmeren</vt:lpstr>
      <vt:lpstr>Dia 2</vt:lpstr>
      <vt:lpstr>Programmeren</vt:lpstr>
      <vt:lpstr>Dia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Programmeren</dc:title>
  <dc:creator>Hans</dc:creator>
  <cp:lastModifiedBy>Hans de Jong</cp:lastModifiedBy>
  <cp:revision>5</cp:revision>
  <dcterms:created xsi:type="dcterms:W3CDTF">2018-11-17T17:56:54Z</dcterms:created>
  <dcterms:modified xsi:type="dcterms:W3CDTF">2018-11-18T07:57:37Z</dcterms:modified>
</cp:coreProperties>
</file>