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81" r:id="rId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33"/>
    <a:srgbClr val="00CC66"/>
    <a:srgbClr val="FF3300"/>
    <a:srgbClr val="007A3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2" autoAdjust="0"/>
    <p:restoredTop sz="94628" autoAdjust="0"/>
  </p:normalViewPr>
  <p:slideViewPr>
    <p:cSldViewPr>
      <p:cViewPr varScale="1">
        <p:scale>
          <a:sx n="156" d="100"/>
          <a:sy n="156" d="100"/>
        </p:scale>
        <p:origin x="-82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90" Type="http://schemas.microsoft.com/office/2015/10/relationships/revisionInfo" Target="revisionInfo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7-11-2018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het opmaakprofiel van de modelondertitel te bewerken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Hans de </a:t>
            </a:r>
            <a:r>
              <a:rPr lang="en-US" sz="1100" dirty="0" err="1"/>
              <a:t>Jong</a:t>
            </a:r>
            <a:r>
              <a:rPr lang="en-US" sz="1100" dirty="0"/>
              <a:t> / Gerhard </a:t>
            </a:r>
            <a:r>
              <a:rPr lang="en-US" sz="1100" dirty="0" err="1"/>
              <a:t>Hepp</a:t>
            </a:r>
            <a:endParaRPr lang="nl-NL" sz="1100" dirty="0"/>
          </a:p>
        </p:txBody>
      </p:sp>
      <p:pic>
        <p:nvPicPr>
          <p:cNvPr id="1026" name="Picture 2" descr="Y:\GitHub\scratchClient-Tutorials\scratchClientExtension\Icons\Logo-name256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6446" y="14858"/>
            <a:ext cx="611204" cy="69954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339502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23478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987574"/>
            <a:ext cx="1728192" cy="18722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nl-NL" smtClean="0">
                <a:solidFill>
                  <a:schemeClr val="tx1"/>
                </a:solidFill>
              </a:rPr>
              <a:t>Arduino Nano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3478"/>
            <a:ext cx="5904656" cy="35283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>
                <a:solidFill>
                  <a:schemeClr val="tx1"/>
                </a:solidFill>
              </a:rPr>
              <a:t>Raspberry</a:t>
            </a:r>
            <a:r>
              <a:rPr lang="nl-NL" dirty="0" smtClean="0">
                <a:solidFill>
                  <a:schemeClr val="tx1"/>
                </a:solidFill>
              </a:rPr>
              <a:t> Pi 2B of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39552" y="149163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Scratch 2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4716016" y="149163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scratchClient</a:t>
            </a:r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mtClean="0"/>
              <a:t>scratchClient Schets</a:t>
            </a:r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4716016" y="2355726"/>
            <a:ext cx="1440160" cy="115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mtClean="0"/>
              <a:t>scratchClient Config file</a:t>
            </a:r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539552" y="2355726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600" dirty="0" smtClean="0"/>
              <a:t>Programma in Scratch</a:t>
            </a:r>
            <a:endParaRPr lang="nl-NL" sz="1600" dirty="0"/>
          </a:p>
        </p:txBody>
      </p:sp>
      <p:cxnSp>
        <p:nvCxnSpPr>
          <p:cNvPr id="18" name="Rechte verbindingslijn met pijl 17"/>
          <p:cNvCxnSpPr>
            <a:cxnSpLocks/>
            <a:stCxn id="42" idx="3"/>
            <a:endCxn id="10" idx="1"/>
          </p:cNvCxnSpPr>
          <p:nvPr/>
        </p:nvCxnSpPr>
        <p:spPr>
          <a:xfrm>
            <a:off x="4139952" y="1815666"/>
            <a:ext cx="5760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>
            <a:stCxn id="10" idx="3"/>
            <a:endCxn id="11" idx="1"/>
          </p:cNvCxnSpPr>
          <p:nvPr/>
        </p:nvCxnSpPr>
        <p:spPr>
          <a:xfrm>
            <a:off x="6156176" y="1815666"/>
            <a:ext cx="11521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04048" y="4227934"/>
            <a:ext cx="1944216" cy="792088"/>
          </a:xfrm>
          <a:prstGeom prst="wedgeRoundRectCallout">
            <a:avLst>
              <a:gd name="adj1" fmla="val -43616"/>
              <a:gd name="adj2" fmla="val -145078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1"/>
                </a:solidFill>
              </a:rPr>
              <a:t>Definieert de functies van de GPIO pennen op de </a:t>
            </a:r>
            <a:r>
              <a:rPr lang="nl-NL" sz="1200" dirty="0" err="1" smtClean="0">
                <a:solidFill>
                  <a:schemeClr val="tx1"/>
                </a:solidFill>
              </a:rPr>
              <a:t>Arduino</a:t>
            </a:r>
            <a:r>
              <a:rPr lang="nl-NL" sz="1200" dirty="0" smtClean="0">
                <a:solidFill>
                  <a:schemeClr val="tx1"/>
                </a:solidFill>
              </a:rPr>
              <a:t> (en de </a:t>
            </a:r>
            <a:r>
              <a:rPr lang="nl-NL" sz="1200" dirty="0" err="1" smtClean="0">
                <a:solidFill>
                  <a:schemeClr val="tx1"/>
                </a:solidFill>
              </a:rPr>
              <a:t>RPi</a:t>
            </a:r>
            <a:r>
              <a:rPr lang="nl-NL" sz="1200" dirty="0" smtClean="0">
                <a:solidFill>
                  <a:schemeClr val="tx1"/>
                </a:solidFill>
              </a:rPr>
              <a:t>) en geeft ze logische namen. </a:t>
            </a: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>
            <a:off x="3563888" y="367053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355726"/>
            <a:ext cx="2376264" cy="115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nl-NL" sz="1400" dirty="0" smtClean="0"/>
              <a:t>Voorgedefinieerde </a:t>
            </a:r>
            <a:r>
              <a:rPr lang="nl-NL" sz="1400" dirty="0" err="1" smtClean="0"/>
              <a:t>sprites</a:t>
            </a:r>
            <a:r>
              <a:rPr lang="nl-NL" sz="1400" dirty="0" smtClean="0"/>
              <a:t> (met code, geluid en </a:t>
            </a:r>
            <a:r>
              <a:rPr lang="nl-NL" sz="1400" dirty="0" err="1" smtClean="0"/>
              <a:t>uiterlijken</a:t>
            </a:r>
            <a:r>
              <a:rPr lang="nl-NL" sz="1400" dirty="0" smtClean="0"/>
              <a:t>)</a:t>
            </a:r>
            <a:endParaRPr lang="nl-NL" sz="1400" dirty="0"/>
          </a:p>
        </p:txBody>
      </p:sp>
      <p:sp>
        <p:nvSpPr>
          <p:cNvPr id="39" name="Rechthoek 38"/>
          <p:cNvSpPr/>
          <p:nvPr/>
        </p:nvSpPr>
        <p:spPr>
          <a:xfrm>
            <a:off x="7236296" y="3867894"/>
            <a:ext cx="18356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Standaard </a:t>
            </a:r>
            <a:r>
              <a:rPr lang="nl-NL" sz="1050" dirty="0" err="1" smtClean="0"/>
              <a:t>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236296" y="4083918"/>
            <a:ext cx="183569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smtClean="0"/>
              <a:t>Geprogrammeerd door de leerlingen</a:t>
            </a:r>
            <a:endParaRPr lang="nl-NL" sz="1050"/>
          </a:p>
        </p:txBody>
      </p:sp>
      <p:sp>
        <p:nvSpPr>
          <p:cNvPr id="44" name="Rechthoek 43"/>
          <p:cNvSpPr/>
          <p:nvPr/>
        </p:nvSpPr>
        <p:spPr>
          <a:xfrm>
            <a:off x="7236296" y="4443958"/>
            <a:ext cx="1835696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Voorbereid door de leraar, ouder of ervaren </a:t>
            </a:r>
            <a:r>
              <a:rPr lang="nl-NL" sz="1050" dirty="0" smtClean="0"/>
              <a:t>leerling</a:t>
            </a:r>
            <a:endParaRPr lang="nl-NL" sz="1050" dirty="0"/>
          </a:p>
        </p:txBody>
      </p:sp>
      <p:sp>
        <p:nvSpPr>
          <p:cNvPr id="42" name="Rechthoek 41"/>
          <p:cNvSpPr/>
          <p:nvPr/>
        </p:nvSpPr>
        <p:spPr>
          <a:xfrm>
            <a:off x="1619670" y="1491630"/>
            <a:ext cx="252028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Scratch 2 </a:t>
            </a:r>
            <a:r>
              <a:rPr lang="nl-NL" sz="1600" dirty="0" err="1" smtClean="0"/>
              <a:t>extentie</a:t>
            </a:r>
            <a:r>
              <a:rPr lang="nl-NL" sz="1600" dirty="0" smtClean="0"/>
              <a:t> voor </a:t>
            </a:r>
            <a:r>
              <a:rPr lang="nl-NL" sz="1600" dirty="0" err="1" smtClean="0"/>
              <a:t>scratchClient</a:t>
            </a:r>
            <a:endParaRPr lang="nl-NL" sz="1600" dirty="0"/>
          </a:p>
        </p:txBody>
      </p:sp>
      <p:cxnSp>
        <p:nvCxnSpPr>
          <p:cNvPr id="52" name="Rechte verbindingslijn met pijl 51"/>
          <p:cNvCxnSpPr>
            <a:stCxn id="13" idx="0"/>
            <a:endCxn id="10" idx="2"/>
          </p:cNvCxnSpPr>
          <p:nvPr/>
        </p:nvCxnSpPr>
        <p:spPr>
          <a:xfrm flipV="1">
            <a:off x="5436096" y="2139702"/>
            <a:ext cx="0" cy="216024"/>
          </a:xfrm>
          <a:prstGeom prst="straightConnector1">
            <a:avLst/>
          </a:prstGeom>
          <a:ln w="254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Y:\GitHub\scratchClient-Tutorials\scratchClientExtension\Icons\CatLogo256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5616" y="2355727"/>
            <a:ext cx="576064" cy="576064"/>
          </a:xfrm>
          <a:prstGeom prst="rect">
            <a:avLst/>
          </a:prstGeom>
          <a:noFill/>
        </p:spPr>
      </p:pic>
      <p:sp>
        <p:nvSpPr>
          <p:cNvPr id="55" name="Rechthoek 54"/>
          <p:cNvSpPr/>
          <p:nvPr/>
        </p:nvSpPr>
        <p:spPr>
          <a:xfrm>
            <a:off x="35496" y="4659982"/>
            <a:ext cx="2016224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60"/>
          <p:cNvSpPr/>
          <p:nvPr/>
        </p:nvSpPr>
        <p:spPr>
          <a:xfrm>
            <a:off x="4716016" y="26749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SCMonitor</a:t>
            </a:r>
            <a:endParaRPr lang="nl-NL" dirty="0" smtClean="0"/>
          </a:p>
          <a:p>
            <a:pPr algn="ctr"/>
            <a:r>
              <a:rPr lang="nl-NL" sz="1400" dirty="0" smtClean="0"/>
              <a:t>(</a:t>
            </a:r>
            <a:r>
              <a:rPr lang="nl-NL" sz="1400" dirty="0" smtClean="0"/>
              <a:t>Google </a:t>
            </a:r>
            <a:r>
              <a:rPr lang="nl-NL" sz="1400" dirty="0" err="1" smtClean="0"/>
              <a:t>Chrome</a:t>
            </a:r>
            <a:r>
              <a:rPr lang="nl-NL" sz="1400" dirty="0" smtClean="0"/>
              <a:t> browser)</a:t>
            </a:r>
            <a:endParaRPr lang="nl-NL" sz="1400" dirty="0"/>
          </a:p>
        </p:txBody>
      </p:sp>
      <p:pic>
        <p:nvPicPr>
          <p:cNvPr id="1028" name="Picture 4" descr="Y:\GitHub\scratchClient-Tutorials\scratchClientExtension\Icons\SCLogo256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65490" y="2427734"/>
            <a:ext cx="432048" cy="432048"/>
          </a:xfrm>
          <a:prstGeom prst="rect">
            <a:avLst/>
          </a:prstGeom>
          <a:noFill/>
        </p:spPr>
      </p:pic>
      <p:cxnSp>
        <p:nvCxnSpPr>
          <p:cNvPr id="65" name="Rechte verbindingslijn met pijl 64"/>
          <p:cNvCxnSpPr>
            <a:cxnSpLocks/>
            <a:stCxn id="61" idx="2"/>
            <a:endCxn id="10" idx="0"/>
          </p:cNvCxnSpPr>
          <p:nvPr/>
        </p:nvCxnSpPr>
        <p:spPr>
          <a:xfrm>
            <a:off x="5436096" y="1203598"/>
            <a:ext cx="0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Y:\screenshots\2018-11-07__19-54-1541616846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63888" y="2427734"/>
            <a:ext cx="483308" cy="432048"/>
          </a:xfrm>
          <a:prstGeom prst="rect">
            <a:avLst/>
          </a:prstGeom>
          <a:noFill/>
        </p:spPr>
      </p:pic>
      <p:sp>
        <p:nvSpPr>
          <p:cNvPr id="70" name="Rechthoek 69"/>
          <p:cNvSpPr/>
          <p:nvPr/>
        </p:nvSpPr>
        <p:spPr>
          <a:xfrm>
            <a:off x="8460432" y="0"/>
            <a:ext cx="683568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/>
          <p:cNvSpPr/>
          <p:nvPr/>
        </p:nvSpPr>
        <p:spPr>
          <a:xfrm>
            <a:off x="539552" y="62753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CleanUp</a:t>
            </a:r>
            <a:r>
              <a:rPr lang="nl-NL" dirty="0" smtClean="0"/>
              <a:t>_</a:t>
            </a:r>
            <a:r>
              <a:rPr lang="nl-NL" dirty="0" err="1" smtClean="0"/>
              <a:t>ScratchFiles</a:t>
            </a:r>
            <a:endParaRPr lang="nl-NL" dirty="0"/>
          </a:p>
        </p:txBody>
      </p:sp>
      <p:sp>
        <p:nvSpPr>
          <p:cNvPr id="73" name="Toelichting met afgeronde rechthoek 72"/>
          <p:cNvSpPr/>
          <p:nvPr/>
        </p:nvSpPr>
        <p:spPr>
          <a:xfrm>
            <a:off x="2987824" y="195486"/>
            <a:ext cx="1584176" cy="1152128"/>
          </a:xfrm>
          <a:prstGeom prst="wedgeRoundRectCallout">
            <a:avLst>
              <a:gd name="adj1" fmla="val -56753"/>
              <a:gd name="adj2" fmla="val 14436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1"/>
                </a:solidFill>
              </a:rPr>
              <a:t>Proces op de achtergrond om files op te ruimen, </a:t>
            </a:r>
            <a:r>
              <a:rPr lang="nl-NL" sz="1200" dirty="0" err="1" smtClean="0">
                <a:solidFill>
                  <a:schemeClr val="tx1"/>
                </a:solidFill>
              </a:rPr>
              <a:t>backup</a:t>
            </a:r>
            <a:r>
              <a:rPr lang="nl-NL" sz="1200" dirty="0" smtClean="0">
                <a:solidFill>
                  <a:schemeClr val="tx1"/>
                </a:solidFill>
              </a:rPr>
              <a:t> te maken en waarschuwing geven enz.</a:t>
            </a:r>
            <a:endParaRPr lang="nl-NL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22822</TotalTime>
  <Words>98</Words>
  <Application>Microsoft Office PowerPoint</Application>
  <PresentationFormat>Diavoorstelling (16:9)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662</cp:revision>
  <dcterms:created xsi:type="dcterms:W3CDTF">2016-12-25T05:55:15Z</dcterms:created>
  <dcterms:modified xsi:type="dcterms:W3CDTF">2018-11-07T19:07:24Z</dcterms:modified>
</cp:coreProperties>
</file>