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EED7-1826-5583-2017-2BD18C28C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7CF98-F467-F1A1-F0AC-2A393C281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7CB6-2E4E-03E0-8B19-4CA7D238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7163-C55E-FC8B-6293-A2A76FF3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0F29-76F6-8D35-69BA-0F219A40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4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1D7A-50BD-EB60-49AF-B30B4EBE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D2D3-442F-69CE-6E64-773F9AA16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625D-2185-F97C-BD27-4EE17B43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85922-7E93-EF3B-BE02-50F4020B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1950-BA30-8E2E-53D3-50165659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443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0B483-F1F0-78A7-A90D-36A7E8E51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EC7C3-FACC-4B7D-49E5-1C0740CB1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F4EF-B04A-4F0A-C29B-B441F8A7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959D-BD6D-49DC-17E3-48CCFD56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6621B-E21D-6599-8153-E842533D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45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E1DC-1F34-7AC0-EFA0-DB4FE27C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34D0-AFEB-ECF7-3F37-71245541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B4ED-238D-6B0B-2849-702CE88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AF67B-DF7A-9CBB-8CD7-A06054C6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264E5-8E44-EE31-CBA4-519E7602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282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887D-1C47-1689-72F0-E26A9535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15C09-9C28-BE7F-853C-431E8C92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E3409-625B-4DC1-C651-6D376DAE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1693-F065-0EFD-81A6-ADABED74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1498-3B64-953C-BE70-E90BCDAE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68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86C1-2FB7-1A16-763B-653E7C05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F100-8FBF-3EC7-1850-9A4C22B4E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CF06F-7953-FA1A-A225-61F4E4C73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DE30-52B8-EEC4-6BA4-B21B9712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DD71-86F7-39B2-D221-3B885D10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B904-690B-E92A-5B87-2CC26A1A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3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7F70-8925-E078-690E-F5BBE3E1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1ECD-CED1-7130-3617-DB066600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9D16D-7345-73C2-F81A-A92520B86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B1551-77D8-A766-A652-A0F56DB22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1D3FE-64AF-9CE4-5528-0834F7275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E9DCC-6091-3860-816E-CA477E87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E1C96-8330-C9CA-1807-3691AFFE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212FE-6C01-9DBC-C508-F2BA868D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12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12F4-090B-DE43-79B0-B40A9521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E5B54-F6F2-CB98-5847-8499EDC3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DED62-30B7-77CE-E21F-7C7A9D0A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EA24-B042-CCEE-43DD-8779585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2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19A2A-67E9-FED5-5BD8-69EEFF76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230AB-E3BB-91A7-4A0E-8D1F38B7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0C7DA-1E37-0503-7DBA-35A5DC2A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70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455-DF0B-A687-2BEA-C24C8FB3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8AB4-D281-F1A4-C64D-27DE9A0C4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F8C6-D267-D9F3-DE49-9DDB26442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E1D9-8054-C639-D89B-F2326FF0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7367D-F36F-648A-0112-DF8FDAE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7259F-F762-4AFF-DFAE-F42A0A61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8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11F1-170E-DF1B-E158-4F5DB969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19B85-432E-7859-EED4-B662F9AF9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6CC8D-FF55-3155-385B-90367C1B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DF45-DD71-619C-363F-6BF781BB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54CD-D526-9C57-0E0A-D29A3E56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F68B-CC38-5AF2-9AB7-857362B1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7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BB050-5EEC-2914-713B-300E0BCF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45D12-E2C2-DFC5-9015-DCCBBB8C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6505-F868-643E-7817-F5E5A92FE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C3AA0-25A7-425E-B52E-9500E022C19C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CD0C-9EDB-AE85-8BD4-4BF62585F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FA43-1305-763A-B08B-ECBCC0EB7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5566-A4B3-437F-93FE-44105EDE2A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74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F11A8-D174-9A1B-F4C5-4C9984B3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11" y="231931"/>
            <a:ext cx="2200582" cy="190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9BC65-D866-ACEC-B62B-747736B3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56" y="127141"/>
            <a:ext cx="971686" cy="1162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707AD-03E8-A7F1-2A64-20E96076B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190" y="231931"/>
            <a:ext cx="1286054" cy="95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545D67-14A7-DE7E-886F-61F9FADE0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762" y="1451301"/>
            <a:ext cx="3114922" cy="514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13330-D43E-9650-AA9A-7D8FA7B79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65" y="1871992"/>
            <a:ext cx="3858992" cy="42794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37445C-C1EC-D054-7229-672ADC51E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351" y="3882566"/>
            <a:ext cx="3712194" cy="16764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3C4142-F1D8-17B5-FE37-6F9ED587DAC7}"/>
              </a:ext>
            </a:extLst>
          </p:cNvPr>
          <p:cNvCxnSpPr/>
          <p:nvPr/>
        </p:nvCxnSpPr>
        <p:spPr>
          <a:xfrm>
            <a:off x="7720545" y="481693"/>
            <a:ext cx="0" cy="589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3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 de Jong</dc:creator>
  <cp:lastModifiedBy>Hans de Jong</cp:lastModifiedBy>
  <cp:revision>2</cp:revision>
  <dcterms:created xsi:type="dcterms:W3CDTF">2025-02-12T22:34:10Z</dcterms:created>
  <dcterms:modified xsi:type="dcterms:W3CDTF">2025-02-12T22:55:55Z</dcterms:modified>
</cp:coreProperties>
</file>