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4628" autoAdjust="0"/>
  </p:normalViewPr>
  <p:slideViewPr>
    <p:cSldViewPr>
      <p:cViewPr>
        <p:scale>
          <a:sx n="112" d="100"/>
          <a:sy n="112" d="100"/>
        </p:scale>
        <p:origin x="-1548" y="-9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29-4-2018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Y:\GitHub\scratchClient-Tutorials\scratchClientExtension\Icons\Logo-name256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6446" y="14858"/>
            <a:ext cx="611204" cy="6995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the connection between Scratch and external hardware</a:t>
            </a:r>
          </a:p>
          <a:p>
            <a:pPr lvl="1"/>
            <a:r>
              <a:rPr lang="en-US" dirty="0" smtClean="0"/>
              <a:t>Connected to the Raspberry Pi GPIO I/O pins</a:t>
            </a:r>
          </a:p>
          <a:p>
            <a:pPr lvl="1"/>
            <a:r>
              <a:rPr lang="en-US" dirty="0" smtClean="0"/>
              <a:t>Connected to the GPIO pins of an </a:t>
            </a:r>
            <a:r>
              <a:rPr lang="en-US" dirty="0" err="1" smtClean="0"/>
              <a:t>Arduino</a:t>
            </a:r>
            <a:r>
              <a:rPr lang="en-US" dirty="0" smtClean="0"/>
              <a:t> Uno or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Arduino</a:t>
            </a:r>
            <a:r>
              <a:rPr lang="en-US" dirty="0" smtClean="0"/>
              <a:t> is connected to Raspberry Pi via USB</a:t>
            </a:r>
          </a:p>
          <a:p>
            <a:r>
              <a:rPr lang="en-US" dirty="0" smtClean="0"/>
              <a:t>Children can control the external hardware by using</a:t>
            </a:r>
            <a:r>
              <a:rPr lang="nl-NL" dirty="0" smtClean="0"/>
              <a:t> </a:t>
            </a:r>
            <a:r>
              <a:rPr lang="nl-NL" dirty="0" err="1" smtClean="0"/>
              <a:t>comprehensible</a:t>
            </a:r>
            <a:r>
              <a:rPr lang="nl-NL" dirty="0" smtClean="0"/>
              <a:t> </a:t>
            </a:r>
            <a:r>
              <a:rPr lang="nl-NL" dirty="0" err="1" smtClean="0"/>
              <a:t>names</a:t>
            </a:r>
            <a:r>
              <a:rPr lang="nl-NL" dirty="0" smtClean="0"/>
              <a:t>. </a:t>
            </a:r>
          </a:p>
          <a:p>
            <a:pPr lvl="1"/>
            <a:r>
              <a:rPr lang="en-US" dirty="0" smtClean="0"/>
              <a:t>So e.g. </a:t>
            </a:r>
            <a:r>
              <a:rPr lang="en-US" dirty="0" err="1" smtClean="0"/>
              <a:t>BigRedLED</a:t>
            </a:r>
            <a:r>
              <a:rPr lang="en-US" dirty="0" smtClean="0"/>
              <a:t> rather than GPIOpin5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using an </a:t>
            </a:r>
            <a:r>
              <a:rPr lang="en-US" dirty="0" err="1" smtClean="0"/>
              <a:t>Arduino</a:t>
            </a:r>
            <a:r>
              <a:rPr lang="en-US" dirty="0" smtClean="0"/>
              <a:t> for </a:t>
            </a:r>
            <a:br>
              <a:rPr lang="en-US" dirty="0" smtClean="0"/>
            </a:br>
            <a:r>
              <a:rPr lang="en-US" dirty="0" smtClean="0"/>
              <a:t>connecting external hardware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has </a:t>
            </a:r>
            <a:endParaRPr lang="en-US" dirty="0" smtClean="0"/>
          </a:p>
          <a:p>
            <a:pPr lvl="1"/>
            <a:r>
              <a:rPr lang="nl-NL" dirty="0" err="1" smtClean="0"/>
              <a:t>analog</a:t>
            </a:r>
            <a:r>
              <a:rPr lang="nl-NL" dirty="0" smtClean="0"/>
              <a:t> </a:t>
            </a:r>
            <a:r>
              <a:rPr lang="nl-NL" dirty="0" smtClean="0"/>
              <a:t>in </a:t>
            </a:r>
          </a:p>
          <a:p>
            <a:pPr lvl="1"/>
            <a:r>
              <a:rPr lang="nl-NL" dirty="0" smtClean="0"/>
              <a:t>a </a:t>
            </a:r>
            <a:r>
              <a:rPr lang="nl-NL" dirty="0" smtClean="0"/>
              <a:t>hardware </a:t>
            </a:r>
            <a:r>
              <a:rPr lang="nl-NL" dirty="0" err="1" smtClean="0"/>
              <a:t>pulsewidth</a:t>
            </a:r>
            <a:r>
              <a:rPr lang="nl-NL" dirty="0" smtClean="0"/>
              <a:t> </a:t>
            </a:r>
            <a:r>
              <a:rPr lang="nl-NL" dirty="0" err="1" smtClean="0"/>
              <a:t>modulaton</a:t>
            </a:r>
            <a:r>
              <a:rPr lang="nl-NL" dirty="0" smtClean="0"/>
              <a:t> (PWM) </a:t>
            </a:r>
            <a:r>
              <a:rPr lang="nl-NL" dirty="0" err="1" smtClean="0"/>
              <a:t>for</a:t>
            </a:r>
            <a:r>
              <a:rPr lang="nl-NL" dirty="0" smtClean="0"/>
              <a:t> more </a:t>
            </a:r>
            <a:r>
              <a:rPr lang="nl-NL" dirty="0" err="1" smtClean="0"/>
              <a:t>stable</a:t>
            </a:r>
            <a:r>
              <a:rPr lang="nl-NL" dirty="0" smtClean="0"/>
              <a:t> </a:t>
            </a:r>
            <a:r>
              <a:rPr lang="nl-NL" dirty="0" err="1" smtClean="0"/>
              <a:t>servo</a:t>
            </a:r>
            <a:r>
              <a:rPr lang="nl-NL" dirty="0" smtClean="0"/>
              <a:t> </a:t>
            </a:r>
            <a:r>
              <a:rPr lang="nl-NL" dirty="0" err="1" smtClean="0"/>
              <a:t>control</a:t>
            </a:r>
            <a:r>
              <a:rPr lang="nl-NL" dirty="0" smtClean="0"/>
              <a:t>.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uses 5 volt. Raspberry Pi GPIO pins are not 5 volt tolerant.</a:t>
            </a:r>
            <a:endParaRPr lang="nl-NL" dirty="0" smtClean="0"/>
          </a:p>
          <a:p>
            <a:r>
              <a:rPr lang="en-US" dirty="0" smtClean="0"/>
              <a:t>If children mess up with electronics, they potentially blow up an </a:t>
            </a:r>
            <a:r>
              <a:rPr lang="en-US" dirty="0" err="1" smtClean="0"/>
              <a:t>Arduino</a:t>
            </a:r>
            <a:r>
              <a:rPr lang="en-US" dirty="0" smtClean="0"/>
              <a:t> of 2 euro rather than a Raspberry Pi of 35 euro.</a:t>
            </a:r>
          </a:p>
          <a:p>
            <a:r>
              <a:rPr lang="en-US" dirty="0" smtClean="0"/>
              <a:t>Keeping the setup transportable, now only one USB plug has to be connected, rather than otherwise a large pin header.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19361</TotalTime>
  <Words>142</Words>
  <Application>Microsoft Office PowerPoint</Application>
  <PresentationFormat>Diavoorstelling (16:9)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Benefits of scratchClient</vt:lpstr>
      <vt:lpstr>Benefits of using an Arduino for  connecting external hardware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588</cp:revision>
  <dcterms:created xsi:type="dcterms:W3CDTF">2016-12-25T05:55:15Z</dcterms:created>
  <dcterms:modified xsi:type="dcterms:W3CDTF">2018-04-29T19:06:32Z</dcterms:modified>
</cp:coreProperties>
</file>