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370" r:id="rId2"/>
    <p:sldId id="401" r:id="rId3"/>
    <p:sldId id="403" r:id="rId4"/>
    <p:sldId id="404" r:id="rId5"/>
    <p:sldId id="398" r:id="rId6"/>
    <p:sldId id="336" r:id="rId7"/>
    <p:sldId id="448" r:id="rId8"/>
    <p:sldId id="373" r:id="rId9"/>
    <p:sldId id="375" r:id="rId10"/>
    <p:sldId id="376" r:id="rId11"/>
    <p:sldId id="282" r:id="rId12"/>
    <p:sldId id="333" r:id="rId1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21-5-2018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8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9: Make a Scratch program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Extra material in case you have time left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your </a:t>
            </a:r>
            <a:r>
              <a:rPr lang="en-US" dirty="0" err="1" smtClean="0"/>
              <a:t>scratchClient</a:t>
            </a:r>
            <a:r>
              <a:rPr lang="en-US" dirty="0" smtClean="0"/>
              <a:t> day ends here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Unplug the board from USB and power off the device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Leave the wires on the 3 color LED </a:t>
            </a:r>
            <a:r>
              <a:rPr lang="en-US" dirty="0" smtClean="0"/>
              <a:t>(you did not use that)</a:t>
            </a:r>
          </a:p>
          <a:p>
            <a:r>
              <a:rPr lang="en-US" b="1" dirty="0" smtClean="0"/>
              <a:t>Leave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Leave the </a:t>
            </a:r>
            <a:r>
              <a:rPr lang="en-US" dirty="0" err="1" smtClean="0"/>
              <a:t>Arduino</a:t>
            </a:r>
            <a:r>
              <a:rPr lang="en-US" dirty="0" smtClean="0"/>
              <a:t> running</a:t>
            </a:r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sprites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following sprite</a:t>
            </a:r>
          </a:p>
          <a:p>
            <a:pPr lvl="1"/>
            <a:r>
              <a:rPr lang="en-US" dirty="0" smtClean="0"/>
              <a:t>Big Red LED</a:t>
            </a:r>
          </a:p>
          <a:p>
            <a:pPr lvl="1"/>
            <a:r>
              <a:rPr lang="en-US" dirty="0" smtClean="0"/>
              <a:t>Sits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 in a folder </a:t>
            </a:r>
            <a:r>
              <a:rPr lang="en-US" i="1" dirty="0" smtClean="0"/>
              <a:t>Sprites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 look at the code of the sprite.</a:t>
            </a:r>
          </a:p>
          <a:p>
            <a:r>
              <a:rPr lang="en-US" dirty="0" smtClean="0"/>
              <a:t>Update the code that you wrote earlier today for the </a:t>
            </a:r>
            <a:r>
              <a:rPr lang="en-US" i="1" dirty="0" err="1" smtClean="0"/>
              <a:t>BigRedLED</a:t>
            </a:r>
            <a:r>
              <a:rPr lang="en-US" dirty="0" smtClean="0"/>
              <a:t> so that it sends messages to the sprite to turn the LED on and off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Green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that you did with the Big Red LED sprite, but now for the Big Green LED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Big Blue LED sprite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Big Blue LED sprite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the code in that sprite, which is different</a:t>
            </a:r>
          </a:p>
          <a:p>
            <a:pPr lvl="1"/>
            <a:r>
              <a:rPr lang="en-US" dirty="0" smtClean="0"/>
              <a:t>The Big Blue LED sprite will move over the screen as the intensity changes</a:t>
            </a:r>
          </a:p>
          <a:p>
            <a:pPr lvl="1"/>
            <a:r>
              <a:rPr lang="en-US" dirty="0" smtClean="0"/>
              <a:t>You can also move it with your mouse and see the intensity change.</a:t>
            </a:r>
          </a:p>
          <a:p>
            <a:r>
              <a:rPr lang="en-US" dirty="0" smtClean="0"/>
              <a:t>Update your code that you wrote earlier to make use of the sprite.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10: 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know more …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advanced workshop</a:t>
            </a:r>
          </a:p>
          <a:p>
            <a:r>
              <a:rPr lang="en-US" dirty="0" smtClean="0"/>
              <a:t>Download the material and read the extensive documentation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12: 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5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continue to the Advanced Workshop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r>
              <a:rPr lang="en-US" dirty="0" smtClean="0"/>
              <a:t>You can continue to use your setup, with one exception:</a:t>
            </a:r>
          </a:p>
          <a:p>
            <a:r>
              <a:rPr lang="en-US" dirty="0" smtClean="0"/>
              <a:t>You need to move the Big Blue LED to pin 9</a:t>
            </a:r>
          </a:p>
          <a:p>
            <a:pPr lvl="1"/>
            <a:r>
              <a:rPr lang="en-US" dirty="0" smtClean="0"/>
              <a:t>Direction: out, function: output (so no PWM)</a:t>
            </a:r>
          </a:p>
          <a:p>
            <a:r>
              <a:rPr lang="en-US" dirty="0" smtClean="0"/>
              <a:t>In the mean time you should know how to do this, otherwise please ask.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 - 1 - scratchCl Beginners Tutoria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- 1 - scratchCl Beginners Tutorial</Template>
  <TotalTime>23890</TotalTime>
  <Words>494</Words>
  <Application>Microsoft Office PowerPoint</Application>
  <PresentationFormat>Diavoorstelling (16:9)</PresentationFormat>
  <Paragraphs>82</Paragraphs>
  <Slides>12</Slides>
  <Notes>12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UK - 1 - scratchCl Beginners Tutorial</vt:lpstr>
      <vt:lpstr>Part 9: Make a Scratch program</vt:lpstr>
      <vt:lpstr>Integrate with sprites</vt:lpstr>
      <vt:lpstr>Add the Big Green LED sprite</vt:lpstr>
      <vt:lpstr>Add the Big Blue LED sprite</vt:lpstr>
      <vt:lpstr>Part 10: Take your work home</vt:lpstr>
      <vt:lpstr>Do you want to take your work home?</vt:lpstr>
      <vt:lpstr>If you want to know more …</vt:lpstr>
      <vt:lpstr>Part 12: Clean up / teardown</vt:lpstr>
      <vt:lpstr>If you continue to the Advanced Workshop …</vt:lpstr>
      <vt:lpstr>If your scratchClient day ends here …</vt:lpstr>
      <vt:lpstr>More information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563</cp:revision>
  <dcterms:created xsi:type="dcterms:W3CDTF">2016-12-25T05:55:15Z</dcterms:created>
  <dcterms:modified xsi:type="dcterms:W3CDTF">2018-05-21T19:15:48Z</dcterms:modified>
</cp:coreProperties>
</file>