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6"/>
  </p:notesMasterIdLst>
  <p:sldIdLst>
    <p:sldId id="302" r:id="rId3"/>
    <p:sldId id="380" r:id="rId4"/>
    <p:sldId id="372" r:id="rId5"/>
    <p:sldId id="409" r:id="rId6"/>
    <p:sldId id="385" r:id="rId7"/>
    <p:sldId id="338" r:id="rId8"/>
    <p:sldId id="381" r:id="rId9"/>
    <p:sldId id="343" r:id="rId10"/>
    <p:sldId id="411" r:id="rId11"/>
    <p:sldId id="318" r:id="rId12"/>
    <p:sldId id="319" r:id="rId13"/>
    <p:sldId id="382" r:id="rId14"/>
    <p:sldId id="297" r:id="rId15"/>
    <p:sldId id="412" r:id="rId16"/>
    <p:sldId id="383" r:id="rId17"/>
    <p:sldId id="384" r:id="rId18"/>
    <p:sldId id="320" r:id="rId19"/>
    <p:sldId id="445" r:id="rId20"/>
    <p:sldId id="342" r:id="rId21"/>
    <p:sldId id="413" r:id="rId22"/>
    <p:sldId id="321" r:id="rId23"/>
    <p:sldId id="414" r:id="rId24"/>
    <p:sldId id="416" r:id="rId25"/>
    <p:sldId id="322" r:id="rId26"/>
    <p:sldId id="417" r:id="rId27"/>
    <p:sldId id="418" r:id="rId28"/>
    <p:sldId id="323" r:id="rId29"/>
    <p:sldId id="420" r:id="rId30"/>
    <p:sldId id="419" r:id="rId31"/>
    <p:sldId id="421" r:id="rId32"/>
    <p:sldId id="422" r:id="rId33"/>
    <p:sldId id="450" r:id="rId34"/>
    <p:sldId id="333" r:id="rId3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2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09F2-DAE0-4EFD-BE8C-D4D63DCBEA16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D554-B1FF-437C-BF1A-26F80B5BE9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Workshop for the Pi And More </a:t>
            </a:r>
            <a:r>
              <a:rPr lang="nl-NL" dirty="0" smtClean="0">
                <a:solidFill>
                  <a:schemeClr val="bg1"/>
                </a:solidFill>
              </a:rPr>
              <a:t>and Maker Faire </a:t>
            </a:r>
            <a:r>
              <a:rPr lang="en-US" dirty="0" smtClean="0">
                <a:solidFill>
                  <a:schemeClr val="bg1"/>
                </a:solidFill>
              </a:rPr>
              <a:t>conferences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 rot="1597914">
            <a:off x="6802625" y="346123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be updated for Scratch 2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releasing the knob, it will move back to the middle value.</a:t>
            </a:r>
          </a:p>
          <a:p>
            <a:pPr lvl="1"/>
            <a:r>
              <a:rPr lang="en-US" dirty="0" smtClean="0"/>
              <a:t>E.g.: LED = </a:t>
            </a:r>
            <a:r>
              <a:rPr lang="en-US" dirty="0" err="1" smtClean="0"/>
              <a:t>JoystickX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alternatively use the joystick to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2"/>
            <a:r>
              <a:rPr lang="en-US" dirty="0" smtClean="0"/>
              <a:t>E.g.: LED = LED + (</a:t>
            </a:r>
            <a:r>
              <a:rPr lang="en-US" dirty="0" err="1" smtClean="0"/>
              <a:t>JoystickX</a:t>
            </a:r>
            <a:r>
              <a:rPr lang="en-US" dirty="0" smtClean="0"/>
              <a:t> – 512) / 200             (512 = neutral position value, 200 = sensitivity)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r>
              <a:rPr lang="en-US" dirty="0" smtClean="0"/>
              <a:t>Take care of drift and jitter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 and jitter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ca. 15, so e.g. &gt; 525 or &lt; 500.</a:t>
            </a:r>
          </a:p>
          <a:p>
            <a:pPr lvl="1"/>
            <a:r>
              <a:rPr lang="en-US" dirty="0" smtClean="0"/>
              <a:t>Whether 15 is enough as threshold you will learn over time. Increase the value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2: Control a 3-color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make all colors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Connect the 3-color LED carefully to the pins as defined in the </a:t>
            </a:r>
            <a:r>
              <a:rPr lang="en-US" dirty="0" err="1" smtClean="0"/>
              <a:t>config</a:t>
            </a:r>
            <a:r>
              <a:rPr lang="en-US" dirty="0" smtClean="0"/>
              <a:t> file. </a:t>
            </a:r>
          </a:p>
          <a:p>
            <a:r>
              <a:rPr lang="en-US" dirty="0" smtClean="0"/>
              <a:t>Also connect the minus (–) pin to GND</a:t>
            </a:r>
          </a:p>
          <a:p>
            <a:r>
              <a:rPr lang="en-US" dirty="0" smtClean="0"/>
              <a:t>Reconnect and repower</a:t>
            </a:r>
          </a:p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 (since no update to the </a:t>
            </a:r>
            <a:r>
              <a:rPr lang="en-US" dirty="0" err="1" smtClean="0"/>
              <a:t>config</a:t>
            </a:r>
            <a:r>
              <a:rPr lang="en-US" dirty="0" smtClean="0"/>
              <a:t> file was made)</a:t>
            </a:r>
          </a:p>
          <a:p>
            <a:r>
              <a:rPr lang="en-US" dirty="0" smtClean="0"/>
              <a:t>Give the corresponding variables in Scratch values between 0 and 100 with the slider on the variable. </a:t>
            </a:r>
          </a:p>
          <a:p>
            <a:pPr lvl="1"/>
            <a:r>
              <a:rPr lang="en-US" dirty="0" smtClean="0"/>
              <a:t>Does it work?</a:t>
            </a:r>
          </a:p>
          <a:p>
            <a:r>
              <a:rPr lang="en-US" dirty="0" smtClean="0"/>
              <a:t>We will see in the next slide how to use values between 0 and 255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1691680" y="4774168"/>
            <a:ext cx="619268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take out USB and 9V cable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nashanselma2\weekendschool\screenshots\piandmore20170623Jun0614982474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699542"/>
            <a:ext cx="4393876" cy="37444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the 3-color LED to the joy stick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program in Scratch that:</a:t>
            </a:r>
          </a:p>
          <a:p>
            <a:pPr lvl="1"/>
            <a:r>
              <a:rPr lang="en-US" dirty="0" smtClean="0"/>
              <a:t>Uses the value of the X direction of the joy stick to determine red, green or blue</a:t>
            </a:r>
          </a:p>
          <a:p>
            <a:pPr lvl="1"/>
            <a:r>
              <a:rPr lang="en-US" dirty="0" smtClean="0"/>
              <a:t>Uses the value of the Y direction to change the intensity of the respective LED</a:t>
            </a:r>
          </a:p>
          <a:p>
            <a:pPr lvl="1"/>
            <a:r>
              <a:rPr lang="en-US" dirty="0" smtClean="0"/>
              <a:t>When releasing the joy stick, the colors should stay </a:t>
            </a:r>
          </a:p>
          <a:p>
            <a:pPr lvl="1"/>
            <a:r>
              <a:rPr lang="en-US" dirty="0" smtClean="0"/>
              <a:t>You will need these elements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995936" y="4083918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7308304" y="3579862"/>
            <a:ext cx="115212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You need this block 3 times for the 3 colors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 rot="1597914">
            <a:off x="6985383" y="1949062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be updated for Scratch 2</a:t>
            </a:r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3: The new counting function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special counting function?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count in Scratch, however you can only reliably count a few pulses per second.</a:t>
            </a:r>
          </a:p>
          <a:p>
            <a:r>
              <a:rPr lang="en-US" dirty="0" smtClean="0"/>
              <a:t>With this new counting function, you can do it much faster</a:t>
            </a:r>
          </a:p>
          <a:p>
            <a:r>
              <a:rPr lang="en-US" dirty="0" smtClean="0"/>
              <a:t>If you need to detect small pulses that </a:t>
            </a:r>
            <a:r>
              <a:rPr lang="en-US" dirty="0" err="1" smtClean="0"/>
              <a:t>scratchClient</a:t>
            </a:r>
            <a:r>
              <a:rPr lang="en-US" dirty="0" smtClean="0"/>
              <a:t> may not see reliable, you can use a counter function to detect whether a (short) pulse did arrive.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function using a button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count up. It will wrap round at a very large value that will be reached after days of counting.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mechanical switch is operated, it can generate a series of pulses rather than one.</a:t>
            </a:r>
          </a:p>
          <a:p>
            <a:r>
              <a:rPr lang="en-US" dirty="0" smtClean="0"/>
              <a:t>This is because one of the metal pieces bounces back a few times before it stays in position.</a:t>
            </a:r>
          </a:p>
          <a:p>
            <a:r>
              <a:rPr lang="en-US" dirty="0" smtClean="0"/>
              <a:t>You would normally need take care of this if you want to get a single pulse</a:t>
            </a:r>
          </a:p>
          <a:p>
            <a:pPr lvl="1"/>
            <a:r>
              <a:rPr lang="en-US" dirty="0" smtClean="0"/>
              <a:t>E.g. add a capacitor.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will on the digital input pins only sample with 10 Hz, so it is unlikely that you will experience bounce problems.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count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1835696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1691680" y="4774168"/>
            <a:ext cx="619268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take out USB and 9V cable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start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Adding an IR speed sensor that counts on pin 10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208160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208160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267744" y="555526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1691680" y="4774168"/>
            <a:ext cx="619268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take out USB and 9V cable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the counters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IR sensor gives an output of 0 Volt or 5 Volt.</a:t>
            </a:r>
          </a:p>
          <a:p>
            <a:pPr lvl="1"/>
            <a:r>
              <a:rPr lang="en-US" dirty="0" smtClean="0"/>
              <a:t>Therefore it does not need a pull up resistor (see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r>
              <a:rPr lang="en-US" dirty="0" smtClean="0"/>
              <a:t>The button gives an output of 0 Volt or </a:t>
            </a:r>
            <a:r>
              <a:rPr lang="en-US" i="1" dirty="0" smtClean="0"/>
              <a:t>open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Hence it needs a pull up resistor (as specified in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the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you can just press.</a:t>
            </a:r>
          </a:p>
          <a:p>
            <a:r>
              <a:rPr lang="en-US" dirty="0" smtClean="0"/>
              <a:t>The IR sensor you need to have good opaque material to let it work. </a:t>
            </a:r>
          </a:p>
          <a:p>
            <a:pPr lvl="1"/>
            <a:r>
              <a:rPr lang="en-US" dirty="0" smtClean="0"/>
              <a:t>You can check the sensing by the LED at the backside.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4: 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tilt sensor is a sensor containing a rolling ball between contacts.</a:t>
            </a:r>
          </a:p>
          <a:p>
            <a:pPr lvl="1"/>
            <a:r>
              <a:rPr lang="en-US" dirty="0" smtClean="0"/>
              <a:t>You can hear it rattling if you shake it.</a:t>
            </a:r>
          </a:p>
          <a:p>
            <a:r>
              <a:rPr lang="en-US" dirty="0" smtClean="0"/>
              <a:t>It is not in the box. We only have a few, so you will need to share.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tilt sensor to pin A1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6372200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372200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91680" y="4774168"/>
            <a:ext cx="619268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take out USB and 9V cable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Part 5: Rain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rain sensor is an analog sensor that measures conductivity that is influenced by water.</a:t>
            </a:r>
          </a:p>
          <a:p>
            <a:r>
              <a:rPr lang="en-US" dirty="0" smtClean="0"/>
              <a:t>It is not in the box. We only have a few, so you will need to share.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rain sensor to pin A0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6516216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516216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91680" y="4774168"/>
            <a:ext cx="619268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take out USB and 9V cable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Part 6: Sound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do not roll over from the intermediate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are familiar with </a:t>
            </a:r>
            <a:r>
              <a:rPr lang="en-US" dirty="0" err="1" smtClean="0"/>
              <a:t>scratchClient</a:t>
            </a:r>
            <a:r>
              <a:rPr lang="en-US" dirty="0" smtClean="0"/>
              <a:t>, but not with the new </a:t>
            </a:r>
            <a:r>
              <a:rPr lang="en-US" dirty="0" err="1" smtClean="0"/>
              <a:t>config</a:t>
            </a:r>
            <a:r>
              <a:rPr lang="en-US" dirty="0" smtClean="0"/>
              <a:t> tool …</a:t>
            </a:r>
          </a:p>
          <a:p>
            <a:pPr lvl="1"/>
            <a:r>
              <a:rPr lang="en-US" dirty="0" smtClean="0"/>
              <a:t>… you may want to look at some slides of the beginners workshop</a:t>
            </a:r>
          </a:p>
          <a:p>
            <a:r>
              <a:rPr lang="en-US" dirty="0" smtClean="0"/>
              <a:t>Other than that, you do </a:t>
            </a:r>
            <a:r>
              <a:rPr lang="en-US" b="1" dirty="0" smtClean="0"/>
              <a:t>not</a:t>
            </a:r>
            <a:r>
              <a:rPr lang="en-US" dirty="0" smtClean="0"/>
              <a:t> have to build up the complete setup what the people of the beginners workshop did.</a:t>
            </a:r>
          </a:p>
          <a:p>
            <a:pPr lvl="1"/>
            <a:r>
              <a:rPr lang="en-US" dirty="0" smtClean="0"/>
              <a:t>Only those things on the next slide.</a:t>
            </a:r>
          </a:p>
          <a:p>
            <a:r>
              <a:rPr lang="en-US" dirty="0" smtClean="0"/>
              <a:t>You will however see the components of the beginners workshop in the diagrams.</a:t>
            </a:r>
          </a:p>
          <a:p>
            <a:pPr lvl="1"/>
            <a:r>
              <a:rPr lang="en-US" dirty="0" smtClean="0"/>
              <a:t>Just ignore those.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sound sensor will detect sound. </a:t>
            </a:r>
          </a:p>
          <a:p>
            <a:pPr lvl="1"/>
            <a:r>
              <a:rPr lang="en-US" dirty="0" smtClean="0"/>
              <a:t>It is a digital sensor that contains a microphone and will give 0 Volt if sound is detected, 5 Volt if no sound detected.</a:t>
            </a:r>
          </a:p>
          <a:p>
            <a:r>
              <a:rPr lang="en-US" dirty="0" smtClean="0"/>
              <a:t>It is not in the box. We only have a few, so you will need to share.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sound sensor to pin A3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106938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106938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short pulses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changes of the sound sensor are sometimes difficult to see just from the displayed sensor value</a:t>
            </a:r>
          </a:p>
          <a:p>
            <a:r>
              <a:rPr lang="en-US" dirty="0" smtClean="0"/>
              <a:t>This code can be used to see that the sensor is actually working. You must create a variable </a:t>
            </a:r>
            <a:r>
              <a:rPr lang="en-US" dirty="0" err="1" smtClean="0"/>
              <a:t>SoundCount</a:t>
            </a:r>
            <a:r>
              <a:rPr lang="en-US" dirty="0" smtClean="0"/>
              <a:t> (or choose a different name) to hold the count.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2050" name="Picture 2" descr="\\nashanselma2\weekendschool\screenshots\piandmore20170623Jun0614982471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83718"/>
            <a:ext cx="3238500" cy="1714500"/>
          </a:xfrm>
          <a:prstGeom prst="rect">
            <a:avLst/>
          </a:prstGeom>
          <a:noFill/>
        </p:spPr>
      </p:pic>
      <p:cxnSp>
        <p:nvCxnSpPr>
          <p:cNvPr id="6" name="Rechte verbindingslijn met pijl 5"/>
          <p:cNvCxnSpPr/>
          <p:nvPr/>
        </p:nvCxnSpPr>
        <p:spPr>
          <a:xfrm>
            <a:off x="4067944" y="3291830"/>
            <a:ext cx="864096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 rot="1597914">
            <a:off x="6985383" y="1949062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be updated for Scratch 2</a:t>
            </a:r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 of the </a:t>
            </a:r>
            <a:r>
              <a:rPr lang="en-US" b="1" dirty="0" smtClean="0"/>
              <a:t>Advanced</a:t>
            </a:r>
            <a:r>
              <a:rPr lang="en-US" dirty="0" smtClean="0"/>
              <a:t>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5810video\Documents\Weekendschool\Pi And More\PiAndMore WS - 0 - Star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496" y="1108329"/>
            <a:ext cx="3396590" cy="3365805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4086168" y="1059582"/>
            <a:ext cx="72008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power wires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5436096" y="4515966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4572000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0" y="2931790"/>
            <a:ext cx="388843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Only to be done if you did NOT continue from the beginners workshop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:\screenshots\2018-04-02__22-49-1522702150.jpg"/>
          <p:cNvPicPr>
            <a:picLocks noChangeAspect="1" noChangeArrowheads="1"/>
          </p:cNvPicPr>
          <p:nvPr/>
        </p:nvPicPr>
        <p:blipFill>
          <a:blip r:embed="rId3" cstate="print"/>
          <a:srcRect l="81372" t="5728" r="1129" b="69072"/>
          <a:stretch>
            <a:fillRect/>
          </a:stretch>
        </p:blipFill>
        <p:spPr bwMode="auto">
          <a:xfrm>
            <a:off x="6876256" y="771550"/>
            <a:ext cx="2088232" cy="169156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dirty="0" err="1" smtClean="0"/>
              <a:t>config</a:t>
            </a:r>
            <a:r>
              <a:rPr lang="en-US" dirty="0" smtClean="0"/>
              <a:t> file for all steps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7585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Open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 by right clicking and choose </a:t>
            </a:r>
            <a:br>
              <a:rPr lang="en-US" sz="2000" dirty="0" smtClean="0"/>
            </a:br>
            <a:r>
              <a:rPr lang="en-US" sz="2000" dirty="0" err="1" smtClean="0"/>
              <a:t>scratchClient</a:t>
            </a:r>
            <a:r>
              <a:rPr lang="en-US" sz="2000" dirty="0" smtClean="0"/>
              <a:t> Edit</a:t>
            </a:r>
          </a:p>
          <a:p>
            <a:r>
              <a:rPr lang="en-US" sz="2000" dirty="0" smtClean="0"/>
              <a:t>In order not to loose time, it is recommended to </a:t>
            </a:r>
            <a:br>
              <a:rPr lang="en-US" sz="2000" dirty="0" smtClean="0"/>
            </a:br>
            <a:r>
              <a:rPr lang="en-US" sz="2000" dirty="0" smtClean="0"/>
              <a:t>add all setups in the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 now. </a:t>
            </a:r>
          </a:p>
          <a:p>
            <a:pPr lvl="1"/>
            <a:r>
              <a:rPr lang="en-US" sz="1700" dirty="0" smtClean="0"/>
              <a:t>If you continued from the beginners </a:t>
            </a:r>
            <a:br>
              <a:rPr lang="en-US" sz="1700" dirty="0" smtClean="0"/>
            </a:br>
            <a:r>
              <a:rPr lang="en-US" sz="1700" dirty="0" smtClean="0"/>
              <a:t>workshop then leave in what you have, only add.</a:t>
            </a:r>
          </a:p>
          <a:p>
            <a:pPr lvl="1"/>
            <a:r>
              <a:rPr lang="en-US" sz="1700" dirty="0" smtClean="0"/>
              <a:t>D3: out, </a:t>
            </a:r>
            <a:r>
              <a:rPr lang="en-US" sz="1700" dirty="0" err="1" smtClean="0"/>
              <a:t>pwm</a:t>
            </a:r>
            <a:r>
              <a:rPr lang="en-US" sz="1700" dirty="0" smtClean="0"/>
              <a:t>, 3Color Red LED</a:t>
            </a:r>
          </a:p>
          <a:p>
            <a:pPr lvl="1"/>
            <a:r>
              <a:rPr lang="en-US" sz="1700" dirty="0" smtClean="0"/>
              <a:t>D5: out, </a:t>
            </a:r>
            <a:r>
              <a:rPr lang="en-US" sz="1700" dirty="0" err="1" smtClean="0"/>
              <a:t>pwm</a:t>
            </a:r>
            <a:r>
              <a:rPr lang="en-US" sz="1700" dirty="0" smtClean="0"/>
              <a:t>, 3Color Blue LED</a:t>
            </a:r>
          </a:p>
          <a:p>
            <a:pPr lvl="1"/>
            <a:r>
              <a:rPr lang="en-US" sz="1700" dirty="0" smtClean="0"/>
              <a:t>D6: out, </a:t>
            </a:r>
            <a:r>
              <a:rPr lang="en-US" sz="1700" dirty="0" err="1" smtClean="0"/>
              <a:t>pwm</a:t>
            </a:r>
            <a:r>
              <a:rPr lang="en-US" sz="1700" dirty="0" smtClean="0"/>
              <a:t>, 3Color Green LED</a:t>
            </a:r>
          </a:p>
          <a:p>
            <a:pPr lvl="1"/>
            <a:r>
              <a:rPr lang="en-US" sz="1700" dirty="0" smtClean="0"/>
              <a:t>D8: in, </a:t>
            </a:r>
            <a:r>
              <a:rPr lang="en-US" sz="1700" dirty="0" err="1" smtClean="0"/>
              <a:t>counter_pullup</a:t>
            </a:r>
            <a:r>
              <a:rPr lang="en-US" sz="1700" dirty="0" smtClean="0"/>
              <a:t>, Counter button</a:t>
            </a:r>
          </a:p>
          <a:p>
            <a:pPr lvl="1"/>
            <a:r>
              <a:rPr lang="en-US" sz="1700" dirty="0" smtClean="0"/>
              <a:t>D10: in, counter, IR sensor	</a:t>
            </a:r>
          </a:p>
          <a:p>
            <a:pPr lvl="1">
              <a:buNone/>
            </a:pPr>
            <a:r>
              <a:rPr lang="en-US" sz="1800" dirty="0" smtClean="0"/>
              <a:t>						</a:t>
            </a:r>
          </a:p>
          <a:p>
            <a:pPr lvl="1">
              <a:buNone/>
            </a:pPr>
            <a:r>
              <a:rPr lang="en-US" sz="1800" dirty="0" smtClean="0"/>
              <a:t>						</a:t>
            </a:r>
            <a:endParaRPr lang="en-US" sz="1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5220072" y="2427734"/>
            <a:ext cx="37444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600" dirty="0" smtClean="0"/>
              <a:t>- A0: in, analog, Rain Sensor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- A1: in, </a:t>
            </a:r>
            <a:r>
              <a:rPr lang="en-US" sz="1600" dirty="0" err="1" smtClean="0"/>
              <a:t>input_pullup</a:t>
            </a:r>
            <a:r>
              <a:rPr lang="en-US" sz="1600" dirty="0" smtClean="0"/>
              <a:t>, Tilt Sensor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- A2: out, output, Relay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- A3: in, analog, Sound Sensor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- A5: in, </a:t>
            </a:r>
            <a:r>
              <a:rPr lang="en-US" sz="1600" dirty="0" err="1" smtClean="0"/>
              <a:t>input_pullup</a:t>
            </a:r>
            <a:r>
              <a:rPr lang="en-US" sz="1600" dirty="0" smtClean="0"/>
              <a:t>, Joystick Button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- A6: in, analog, </a:t>
            </a:r>
            <a:r>
              <a:rPr lang="en-US" sz="1600" dirty="0" err="1" smtClean="0"/>
              <a:t>JoyStickY</a:t>
            </a:r>
            <a:endParaRPr lang="en-US" sz="1600" dirty="0" smtClean="0"/>
          </a:p>
          <a:p>
            <a:pPr>
              <a:spcAft>
                <a:spcPts val="400"/>
              </a:spcAft>
            </a:pPr>
            <a:r>
              <a:rPr lang="en-US" sz="1600" dirty="0" smtClean="0"/>
              <a:t>- A7: in, analog, </a:t>
            </a:r>
            <a:r>
              <a:rPr lang="en-US" sz="1600" dirty="0" err="1" smtClean="0"/>
              <a:t>JoyStickX</a:t>
            </a:r>
            <a:endParaRPr lang="nl-NL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the topics you want to give priority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347615"/>
            <a:ext cx="4038600" cy="3394472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The advanced workshop may be too short to do all activities.</a:t>
            </a:r>
          </a:p>
          <a:p>
            <a:pPr lvl="1"/>
            <a:r>
              <a:rPr lang="en-US" sz="3800" dirty="0" smtClean="0"/>
              <a:t>So pick the order of the topics from the list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FF0000"/>
                </a:solidFill>
              </a:rPr>
              <a:t>red topics </a:t>
            </a:r>
            <a:r>
              <a:rPr lang="en-US" sz="4200" dirty="0" smtClean="0"/>
              <a:t>teach you more about </a:t>
            </a:r>
            <a:r>
              <a:rPr lang="en-US" sz="4200" dirty="0" err="1" smtClean="0"/>
              <a:t>scratchClient</a:t>
            </a:r>
            <a:r>
              <a:rPr lang="en-US" sz="4200" dirty="0" smtClean="0"/>
              <a:t>.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007A37"/>
                </a:solidFill>
              </a:rPr>
              <a:t>green topics </a:t>
            </a:r>
            <a:r>
              <a:rPr lang="en-US" sz="4200" dirty="0" smtClean="0"/>
              <a:t>teach you more about electronics, sensors and engineering.</a:t>
            </a:r>
          </a:p>
          <a:p>
            <a:r>
              <a:rPr lang="en-US" sz="4200" dirty="0" smtClean="0"/>
              <a:t>If you rather would do pieces of the beginners workshop then that is fine as well.</a:t>
            </a:r>
            <a:endParaRPr lang="nl-NL" sz="42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771550"/>
            <a:ext cx="4038600" cy="417991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(This) Advanced workshop</a:t>
            </a:r>
          </a:p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Rain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Sound sensor</a:t>
            </a:r>
          </a:p>
          <a:p>
            <a:pPr>
              <a:buNone/>
            </a:pPr>
            <a:endParaRPr lang="en-US" sz="2700" dirty="0" smtClean="0">
              <a:solidFill>
                <a:srgbClr val="007A37"/>
              </a:solidFill>
            </a:endParaRPr>
          </a:p>
          <a:p>
            <a:pPr>
              <a:buNone/>
            </a:pPr>
            <a:r>
              <a:rPr lang="en-US" sz="2700" b="1" dirty="0" smtClean="0"/>
              <a:t>Expert workshop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 (only info)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camera (only info)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Joy stick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PiAndMore WS - 5 - joy stick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061993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joy stick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131840" y="113159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185167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1691680" y="4774168"/>
            <a:ext cx="619268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take out USB and 9V cable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547664" y="98757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331640" y="86466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X</a:t>
            </a:r>
            <a:endParaRPr lang="nl-NL" sz="1050" dirty="0"/>
          </a:p>
        </p:txBody>
      </p:sp>
      <p:cxnSp>
        <p:nvCxnSpPr>
          <p:cNvPr id="20" name="Rechte verbindingslijn met pijl 19"/>
          <p:cNvCxnSpPr/>
          <p:nvPr/>
        </p:nvCxnSpPr>
        <p:spPr>
          <a:xfrm flipH="1">
            <a:off x="2843808" y="1131590"/>
            <a:ext cx="78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2771800" y="1059582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</a:t>
            </a:r>
            <a:endParaRPr lang="nl-NL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joy stick has two small potentiometers and a button</a:t>
            </a:r>
          </a:p>
          <a:p>
            <a:pPr lvl="1"/>
            <a:r>
              <a:rPr lang="en-US" dirty="0" smtClean="0"/>
              <a:t>When the joy stick is released (neutral position), the potentiometers are in the middle of the value range (middle between 0 and 1024)</a:t>
            </a:r>
          </a:p>
          <a:p>
            <a:pPr lvl="1"/>
            <a:r>
              <a:rPr lang="en-US" dirty="0" smtClean="0"/>
              <a:t>There is one potentiometer for X and one for Y</a:t>
            </a:r>
          </a:p>
          <a:p>
            <a:pPr lvl="1"/>
            <a:r>
              <a:rPr lang="en-US" dirty="0" smtClean="0"/>
              <a:t>The button is operated when pressing the button.</a:t>
            </a:r>
          </a:p>
          <a:p>
            <a:r>
              <a:rPr lang="en-US" dirty="0" smtClean="0"/>
              <a:t>Reconnect and repower</a:t>
            </a:r>
          </a:p>
          <a:p>
            <a:r>
              <a:rPr lang="en-US" dirty="0" smtClean="0"/>
              <a:t>Wait till the </a:t>
            </a:r>
            <a:r>
              <a:rPr lang="en-US" dirty="0" err="1" smtClean="0"/>
              <a:t>Arduino</a:t>
            </a:r>
            <a:r>
              <a:rPr lang="en-US" dirty="0" smtClean="0"/>
              <a:t> LED blinks slowly.</a:t>
            </a:r>
          </a:p>
          <a:p>
            <a:r>
              <a:rPr lang="en-US" dirty="0" smtClean="0"/>
              <a:t>Now try moving and pressing the joy stick. Look at the 3 joy stick values to change</a:t>
            </a:r>
          </a:p>
          <a:p>
            <a:pPr lvl="1"/>
            <a:r>
              <a:rPr lang="en-US" dirty="0" err="1" smtClean="0"/>
              <a:t>JoystickX</a:t>
            </a:r>
            <a:r>
              <a:rPr lang="en-US" dirty="0" smtClean="0"/>
              <a:t> and </a:t>
            </a:r>
            <a:r>
              <a:rPr lang="en-US" dirty="0" err="1" smtClean="0"/>
              <a:t>JoystickY</a:t>
            </a:r>
            <a:r>
              <a:rPr lang="en-US" dirty="0" smtClean="0"/>
              <a:t> between about 0 and about 1023.</a:t>
            </a:r>
          </a:p>
          <a:p>
            <a:pPr lvl="1"/>
            <a:r>
              <a:rPr lang="en-US" dirty="0" smtClean="0"/>
              <a:t>Joystick Button between 0 and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23952</TotalTime>
  <Words>1731</Words>
  <Application>Microsoft Office PowerPoint</Application>
  <PresentationFormat>Diavoorstelling (16:9)</PresentationFormat>
  <Paragraphs>243</Paragraphs>
  <Slides>33</Slides>
  <Notes>33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33</vt:i4>
      </vt:variant>
    </vt:vector>
  </HeadingPairs>
  <TitlesOfParts>
    <vt:vector size="35" baseType="lpstr">
      <vt:lpstr>Office-thema</vt:lpstr>
      <vt:lpstr>Aangepast ontwerp</vt:lpstr>
      <vt:lpstr>Physical computing from Scratch using scratchClient – Advanced  Control servos, LEDs and more from Scratch using RPi, Arduino, scratchClient</vt:lpstr>
      <vt:lpstr>Before we start</vt:lpstr>
      <vt:lpstr>If you do not roll over from the intermediate workshop …</vt:lpstr>
      <vt:lpstr>Connect the power wires</vt:lpstr>
      <vt:lpstr>Make the config file for all steps</vt:lpstr>
      <vt:lpstr>Choose the topics you want to give priority</vt:lpstr>
      <vt:lpstr>Part 1: Joy stick</vt:lpstr>
      <vt:lpstr>Adding the joy stick</vt:lpstr>
      <vt:lpstr>Try it out</vt:lpstr>
      <vt:lpstr>Uses of Joysticks</vt:lpstr>
      <vt:lpstr>Take care of drift and jitter</vt:lpstr>
      <vt:lpstr>Part 2: Control a 3-color LED</vt:lpstr>
      <vt:lpstr>Control a 3-color LED</vt:lpstr>
      <vt:lpstr>Connecting the 3-color LED to the joy stick (via Scratch)</vt:lpstr>
      <vt:lpstr>Part 3: The new counting function</vt:lpstr>
      <vt:lpstr>Why a special counting function?</vt:lpstr>
      <vt:lpstr>Counter function using a button</vt:lpstr>
      <vt:lpstr>Debouncing</vt:lpstr>
      <vt:lpstr>Adding the count button</vt:lpstr>
      <vt:lpstr>Adding an IR speed sensor that counts on pin 10</vt:lpstr>
      <vt:lpstr>Differences between the counters</vt:lpstr>
      <vt:lpstr>Try out the setup</vt:lpstr>
      <vt:lpstr>Part 4: Tilt sensor</vt:lpstr>
      <vt:lpstr>Tilt sensor</vt:lpstr>
      <vt:lpstr>Connect the tilt sensor to pin A1</vt:lpstr>
      <vt:lpstr>Part 5: Rain Sensor</vt:lpstr>
      <vt:lpstr>Rain sensor</vt:lpstr>
      <vt:lpstr>Connect the rain sensor to pin A0</vt:lpstr>
      <vt:lpstr>Part 6: Sound sensor</vt:lpstr>
      <vt:lpstr>Sound Sensor</vt:lpstr>
      <vt:lpstr>Connect the sound sensor to pin A3</vt:lpstr>
      <vt:lpstr>See the short pulses</vt:lpstr>
      <vt:lpstr>The end of the Advanced Workshop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569</cp:revision>
  <dcterms:created xsi:type="dcterms:W3CDTF">2016-12-25T05:55:15Z</dcterms:created>
  <dcterms:modified xsi:type="dcterms:W3CDTF">2018-09-02T19:52:35Z</dcterms:modified>
</cp:coreProperties>
</file>