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02" r:id="rId2"/>
    <p:sldId id="386" r:id="rId3"/>
    <p:sldId id="309" r:id="rId4"/>
    <p:sldId id="423" r:id="rId5"/>
    <p:sldId id="387" r:id="rId6"/>
    <p:sldId id="424" r:id="rId7"/>
    <p:sldId id="388" r:id="rId8"/>
    <p:sldId id="298" r:id="rId9"/>
    <p:sldId id="425" r:id="rId10"/>
    <p:sldId id="426" r:id="rId11"/>
    <p:sldId id="427" r:id="rId12"/>
    <p:sldId id="428" r:id="rId13"/>
    <p:sldId id="430" r:id="rId14"/>
    <p:sldId id="389" r:id="rId15"/>
    <p:sldId id="301" r:id="rId16"/>
    <p:sldId id="432" r:id="rId17"/>
    <p:sldId id="433" r:id="rId18"/>
    <p:sldId id="330" r:id="rId19"/>
    <p:sldId id="434" r:id="rId20"/>
    <p:sldId id="435" r:id="rId21"/>
    <p:sldId id="390" r:id="rId22"/>
    <p:sldId id="331" r:id="rId23"/>
    <p:sldId id="332" r:id="rId24"/>
    <p:sldId id="443" r:id="rId25"/>
    <p:sldId id="326" r:id="rId26"/>
    <p:sldId id="437" r:id="rId27"/>
    <p:sldId id="438" r:id="rId28"/>
    <p:sldId id="439" r:id="rId29"/>
    <p:sldId id="441" r:id="rId30"/>
    <p:sldId id="378" r:id="rId31"/>
    <p:sldId id="339" r:id="rId32"/>
    <p:sldId id="328" r:id="rId33"/>
    <p:sldId id="459" r:id="rId34"/>
    <p:sldId id="340" r:id="rId35"/>
    <p:sldId id="341" r:id="rId36"/>
    <p:sldId id="333" r:id="rId3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2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regex-quicksta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Expert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Workshop for the Pi And More </a:t>
            </a:r>
            <a:r>
              <a:rPr lang="nl-NL" dirty="0" smtClean="0">
                <a:solidFill>
                  <a:schemeClr val="bg1"/>
                </a:solidFill>
              </a:rPr>
              <a:t>and Maker Faire </a:t>
            </a:r>
            <a:r>
              <a:rPr lang="en-US" dirty="0" smtClean="0">
                <a:solidFill>
                  <a:schemeClr val="bg1"/>
                </a:solidFill>
              </a:rPr>
              <a:t>conferences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 rot="1597914">
            <a:off x="6985382" y="3461231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be updated </a:t>
            </a:r>
            <a:r>
              <a:rPr lang="en-US" dirty="0" smtClean="0"/>
              <a:t>in many parts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merge and </a:t>
            </a:r>
            <a:r>
              <a:rPr lang="en-US" dirty="0" err="1" smtClean="0"/>
              <a:t>config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</a:p>
          <a:p>
            <a:r>
              <a:rPr lang="en-US" dirty="0" smtClean="0"/>
              <a:t>Test it out with the </a:t>
            </a:r>
            <a:r>
              <a:rPr lang="en-US" dirty="0" err="1" smtClean="0"/>
              <a:t>config</a:t>
            </a:r>
            <a:r>
              <a:rPr lang="en-US" dirty="0" smtClean="0"/>
              <a:t> file and the Scratch program</a:t>
            </a:r>
          </a:p>
          <a:p>
            <a:r>
              <a:rPr lang="en-US" dirty="0" smtClean="0"/>
              <a:t>Merge the two files in the way described. </a:t>
            </a:r>
          </a:p>
          <a:p>
            <a:pPr lvl="1"/>
            <a:r>
              <a:rPr lang="en-US" dirty="0" smtClean="0"/>
              <a:t>Make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Disconnect both boards.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merged file.</a:t>
            </a:r>
          </a:p>
          <a:p>
            <a:r>
              <a:rPr lang="en-US" dirty="0" smtClean="0"/>
              <a:t>Connect the workshop board first. It will become /dev/ttyUSB</a:t>
            </a:r>
            <a:r>
              <a:rPr lang="en-US" b="1" i="1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 the </a:t>
            </a:r>
            <a:r>
              <a:rPr lang="en-US" dirty="0" err="1" smtClean="0"/>
              <a:t>Weekendschool</a:t>
            </a:r>
            <a:r>
              <a:rPr lang="en-US" dirty="0" smtClean="0"/>
              <a:t> board second. It will become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Control from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Scratch program of the workshop, define these variables</a:t>
            </a:r>
          </a:p>
          <a:p>
            <a:pPr lvl="1"/>
            <a:r>
              <a:rPr lang="en-US" dirty="0" err="1" smtClean="0"/>
              <a:t>Tiltservo</a:t>
            </a:r>
            <a:endParaRPr lang="en-US" dirty="0" smtClean="0"/>
          </a:p>
          <a:p>
            <a:pPr lvl="1"/>
            <a:r>
              <a:rPr lang="en-US" dirty="0" err="1" smtClean="0"/>
              <a:t>Panservo</a:t>
            </a:r>
            <a:endParaRPr lang="en-US" dirty="0" smtClean="0"/>
          </a:p>
          <a:p>
            <a:r>
              <a:rPr lang="en-US" dirty="0" smtClean="0"/>
              <a:t>Try giving them values between 0 and 100 with the slider on the variable.</a:t>
            </a:r>
          </a:p>
          <a:p>
            <a:r>
              <a:rPr lang="en-US" dirty="0" smtClean="0"/>
              <a:t>Does the duck tilt and pan?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703840" y="2715766"/>
            <a:ext cx="1440160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the /dev/</a:t>
            </a:r>
            <a:r>
              <a:rPr lang="en-US" dirty="0" err="1" smtClean="0"/>
              <a:t>ttyUSBnn</a:t>
            </a:r>
            <a:r>
              <a:rPr lang="en-US" dirty="0" smtClean="0"/>
              <a:t> not matter anymore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way described before, the </a:t>
            </a:r>
            <a:r>
              <a:rPr lang="en-US" dirty="0" err="1" smtClean="0"/>
              <a:t>Arduinos</a:t>
            </a:r>
            <a:r>
              <a:rPr lang="en-US" dirty="0" smtClean="0"/>
              <a:t> must be connected in a specific sequence</a:t>
            </a:r>
          </a:p>
          <a:p>
            <a:r>
              <a:rPr lang="en-US" dirty="0" smtClean="0"/>
              <a:t>You can alternatively use a program that will</a:t>
            </a:r>
          </a:p>
          <a:p>
            <a:pPr lvl="1"/>
            <a:r>
              <a:rPr lang="en-US" dirty="0" smtClean="0"/>
              <a:t>Look at the connected boards (using the </a:t>
            </a:r>
            <a:r>
              <a:rPr lang="en-US" dirty="0" err="1" smtClean="0"/>
              <a:t>ident</a:t>
            </a:r>
            <a:r>
              <a:rPr lang="en-US" dirty="0" smtClean="0"/>
              <a:t> string)</a:t>
            </a:r>
          </a:p>
          <a:p>
            <a:pPr lvl="1"/>
            <a:r>
              <a:rPr lang="en-US" dirty="0" smtClean="0"/>
              <a:t>Give a selection option to start with </a:t>
            </a:r>
            <a:r>
              <a:rPr lang="en-US" dirty="0" err="1" smtClean="0"/>
              <a:t>config</a:t>
            </a:r>
            <a:r>
              <a:rPr lang="en-US" dirty="0" smtClean="0"/>
              <a:t> files for which all the boards are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startup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763688" y="2139702"/>
            <a:ext cx="1475656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setting up the lesson, one wants to be able to quickly see whether the board works correctly.</a:t>
            </a:r>
          </a:p>
          <a:p>
            <a:r>
              <a:rPr lang="en-US" dirty="0" smtClean="0"/>
              <a:t>Also, when the boards have to be packed, the duck should bow deep to make sure it fits in the box.</a:t>
            </a:r>
          </a:p>
          <a:p>
            <a:pPr lvl="1"/>
            <a:r>
              <a:rPr lang="en-US" dirty="0" smtClean="0"/>
              <a:t>Moving servos by hand is not preferred.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sketch has a place where you can insert your own code to </a:t>
            </a:r>
            <a:r>
              <a:rPr lang="en-US" dirty="0" err="1" smtClean="0"/>
              <a:t>realise</a:t>
            </a:r>
            <a:r>
              <a:rPr lang="en-US" dirty="0" smtClean="0"/>
              <a:t> this functionality.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POST?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need to address the pin numbers directly. You </a:t>
            </a:r>
            <a:r>
              <a:rPr lang="en-US" b="1" dirty="0" smtClean="0"/>
              <a:t>cannot</a:t>
            </a:r>
            <a:r>
              <a:rPr lang="en-US" dirty="0" smtClean="0"/>
              <a:t> make use of the </a:t>
            </a:r>
            <a:r>
              <a:rPr lang="en-US" dirty="0" err="1" smtClean="0"/>
              <a:t>config</a:t>
            </a:r>
            <a:r>
              <a:rPr lang="en-US" dirty="0" smtClean="0"/>
              <a:t> file of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</a:t>
            </a:r>
            <a:r>
              <a:rPr lang="en-US" dirty="0" err="1" smtClean="0"/>
              <a:t>Arduino</a:t>
            </a:r>
            <a:r>
              <a:rPr lang="en-US" dirty="0" smtClean="0"/>
              <a:t> sketch of the </a:t>
            </a:r>
            <a:r>
              <a:rPr lang="en-US" dirty="0" err="1" smtClean="0"/>
              <a:t>Weekendschool</a:t>
            </a:r>
            <a:r>
              <a:rPr lang="en-US" dirty="0" smtClean="0"/>
              <a:t> board.</a:t>
            </a:r>
          </a:p>
          <a:p>
            <a:pPr lvl="1"/>
            <a:r>
              <a:rPr lang="en-US" dirty="0" smtClean="0"/>
              <a:t>Between the </a:t>
            </a:r>
            <a:r>
              <a:rPr lang="en-US" dirty="0" err="1" smtClean="0"/>
              <a:t>xxxx</a:t>
            </a:r>
            <a:r>
              <a:rPr lang="en-US" dirty="0" smtClean="0"/>
              <a:t> and </a:t>
            </a:r>
            <a:r>
              <a:rPr lang="en-US" dirty="0" err="1" smtClean="0"/>
              <a:t>yyyy</a:t>
            </a:r>
            <a:r>
              <a:rPr lang="en-US" dirty="0" smtClean="0"/>
              <a:t> markers</a:t>
            </a:r>
          </a:p>
          <a:p>
            <a:r>
              <a:rPr lang="en-US" dirty="0" smtClean="0"/>
              <a:t>Now try on the </a:t>
            </a:r>
            <a:r>
              <a:rPr lang="en-US" dirty="0" err="1" smtClean="0"/>
              <a:t>PiAndMore</a:t>
            </a:r>
            <a:r>
              <a:rPr lang="en-US" dirty="0" smtClean="0"/>
              <a:t> board to </a:t>
            </a:r>
            <a:r>
              <a:rPr lang="en-US" dirty="0" err="1" smtClean="0"/>
              <a:t>lite</a:t>
            </a:r>
            <a:r>
              <a:rPr lang="en-US" dirty="0" smtClean="0"/>
              <a:t> 3-color LED</a:t>
            </a:r>
          </a:p>
          <a:p>
            <a:pPr lvl="1"/>
            <a:r>
              <a:rPr lang="en-US" dirty="0" smtClean="0"/>
              <a:t>0.5 seconds Red</a:t>
            </a:r>
          </a:p>
          <a:p>
            <a:pPr lvl="1"/>
            <a:r>
              <a:rPr lang="en-US" dirty="0" smtClean="0"/>
              <a:t>0.5 seconds Green</a:t>
            </a:r>
          </a:p>
          <a:p>
            <a:pPr lvl="1"/>
            <a:r>
              <a:rPr lang="en-US" dirty="0" smtClean="0"/>
              <a:t>0.5 seconds Blue</a:t>
            </a:r>
          </a:p>
          <a:p>
            <a:pPr lvl="1"/>
            <a:r>
              <a:rPr lang="en-US" dirty="0" smtClean="0"/>
              <a:t>0.5 seconds White</a:t>
            </a:r>
          </a:p>
          <a:p>
            <a:r>
              <a:rPr lang="en-US" dirty="0" smtClean="0"/>
              <a:t>Load the sketch in the board and look whether it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668344" y="195486"/>
            <a:ext cx="1475656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relay like controlling a LED? NOT a good idea!</a:t>
            </a:r>
          </a:p>
          <a:p>
            <a:r>
              <a:rPr lang="en-US" dirty="0" smtClean="0"/>
              <a:t>A relay has a coil that stores energy when powered. </a:t>
            </a:r>
          </a:p>
          <a:p>
            <a:pPr lvl="1"/>
            <a:r>
              <a:rPr lang="en-US" dirty="0" smtClean="0"/>
              <a:t>When breaking the current flow, the voltage over the relay coil can get so high that it destroys the </a:t>
            </a:r>
            <a:r>
              <a:rPr lang="en-US" dirty="0" err="1" smtClean="0"/>
              <a:t>Arduino</a:t>
            </a:r>
            <a:r>
              <a:rPr lang="en-US" dirty="0" smtClean="0"/>
              <a:t> – and more.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 least a </a:t>
            </a:r>
            <a:r>
              <a:rPr lang="en-US" dirty="0" err="1" smtClean="0"/>
              <a:t>flyback</a:t>
            </a:r>
            <a:r>
              <a:rPr lang="en-US" dirty="0" smtClean="0"/>
              <a:t> diode should be used. 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8194" name="Picture 2" descr="C:\Users\M5810video\Documents\Weekendschool\Pi And More\indu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7774"/>
            <a:ext cx="2808312" cy="990867"/>
          </a:xfrm>
          <a:prstGeom prst="rect">
            <a:avLst/>
          </a:prstGeom>
          <a:noFill/>
        </p:spPr>
      </p:pic>
      <p:pic>
        <p:nvPicPr>
          <p:cNvPr id="8195" name="Picture 3" descr="C:\Users\M5810video\Documents\Weekendschool\Pi And More\fly-back-di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859782"/>
            <a:ext cx="3600400" cy="920491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5796136" y="379588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and the 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current of the coil will be too high to drive directly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So a transistor will be needed.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 relay module with an </a:t>
            </a:r>
            <a:r>
              <a:rPr lang="en-US" dirty="0" err="1" smtClean="0"/>
              <a:t>opto</a:t>
            </a:r>
            <a:r>
              <a:rPr lang="en-US" dirty="0" smtClean="0"/>
              <a:t> coupler </a:t>
            </a:r>
          </a:p>
          <a:p>
            <a:pPr lvl="1"/>
            <a:r>
              <a:rPr lang="en-US" dirty="0" smtClean="0"/>
              <a:t>Cost is generally not an issue. The relay module we use here is &lt; € 1.</a:t>
            </a:r>
          </a:p>
          <a:p>
            <a:pPr lvl="1"/>
            <a:r>
              <a:rPr lang="en-US" dirty="0" smtClean="0"/>
              <a:t>We only have a few relays today,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1: Strongly </a:t>
            </a:r>
            <a:r>
              <a:rPr lang="en-US" dirty="0" smtClean="0"/>
              <a:t>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relay module to pin A2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6228184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228184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91680" y="4774168"/>
            <a:ext cx="619268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</a:t>
            </a:r>
            <a:r>
              <a:rPr lang="en-US" dirty="0" smtClean="0">
                <a:solidFill>
                  <a:schemeClr val="bg1"/>
                </a:solidFill>
              </a:rPr>
              <a:t>take out USB and 9V cable before making </a:t>
            </a:r>
            <a:r>
              <a:rPr lang="en-US" dirty="0" smtClean="0">
                <a:solidFill>
                  <a:schemeClr val="bg1"/>
                </a:solidFill>
              </a:rPr>
              <a:t>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  <a:p>
            <a:r>
              <a:rPr lang="en-US" dirty="0" smtClean="0"/>
              <a:t>See also the next slide.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</a:p>
          <a:p>
            <a:r>
              <a:rPr lang="en-US" dirty="0" smtClean="0"/>
              <a:t>See the example setup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else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Unplug and pack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Unplug the board from USB and power it off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3 color LED</a:t>
            </a:r>
            <a:endParaRPr lang="en-US" dirty="0" smtClean="0"/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Put everything in the box. The board goes on top</a:t>
            </a:r>
          </a:p>
          <a:p>
            <a:r>
              <a:rPr lang="en-US" dirty="0" smtClean="0"/>
              <a:t>Shutdown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created a board, but maybe you have omitted some resistors and therefore damage would occur if it were used with the wrong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That is what the </a:t>
            </a:r>
            <a:r>
              <a:rPr lang="en-US" dirty="0" err="1" smtClean="0"/>
              <a:t>ident</a:t>
            </a:r>
            <a:r>
              <a:rPr lang="en-US" dirty="0" smtClean="0"/>
              <a:t> functionality is for</a:t>
            </a:r>
          </a:p>
          <a:p>
            <a:pPr lvl="1"/>
            <a:r>
              <a:rPr lang="en-US" dirty="0" smtClean="0"/>
              <a:t>Configure an identity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Specify the identity in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resistors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the </a:t>
            </a:r>
            <a:r>
              <a:rPr lang="en-US" dirty="0" err="1" smtClean="0"/>
              <a:t>Arduino</a:t>
            </a:r>
            <a:r>
              <a:rPr lang="en-US" dirty="0" smtClean="0"/>
              <a:t> connected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Go to monitor mode</a:t>
            </a:r>
          </a:p>
          <a:p>
            <a:r>
              <a:rPr lang="en-US" dirty="0" smtClean="0"/>
              <a:t>Set the speed to </a:t>
            </a:r>
            <a:r>
              <a:rPr lang="en-US" i="1" dirty="0" smtClean="0"/>
              <a:t>115200</a:t>
            </a:r>
          </a:p>
          <a:p>
            <a:r>
              <a:rPr lang="en-US" dirty="0" smtClean="0"/>
              <a:t>Set the line end to </a:t>
            </a:r>
            <a:r>
              <a:rPr lang="en-US" i="1" dirty="0" smtClean="0"/>
              <a:t>newline</a:t>
            </a:r>
          </a:p>
          <a:p>
            <a:r>
              <a:rPr lang="en-US" dirty="0" smtClean="0"/>
              <a:t>You can now type commands in  the window.</a:t>
            </a:r>
          </a:p>
          <a:p>
            <a:r>
              <a:rPr lang="en-US" dirty="0" smtClean="0"/>
              <a:t>Type: </a:t>
            </a:r>
          </a:p>
          <a:p>
            <a:pPr lvl="1"/>
            <a:r>
              <a:rPr lang="en-US" i="1" dirty="0" smtClean="0"/>
              <a:t>cident:PiAndMore10</a:t>
            </a:r>
          </a:p>
          <a:p>
            <a:pPr lvl="1"/>
            <a:r>
              <a:rPr lang="en-US" i="1" dirty="0" err="1" smtClean="0"/>
              <a:t>cident</a:t>
            </a:r>
            <a:r>
              <a:rPr lang="en-US" i="1" dirty="0" smtClean="0"/>
              <a:t>?</a:t>
            </a:r>
            <a:r>
              <a:rPr lang="en-US" dirty="0" smtClean="0"/>
              <a:t>	(you should get the string back)</a:t>
            </a:r>
          </a:p>
          <a:p>
            <a:r>
              <a:rPr lang="en-US" dirty="0" smtClean="0"/>
              <a:t>Put in the </a:t>
            </a:r>
            <a:r>
              <a:rPr lang="en-US" dirty="0" err="1" smtClean="0"/>
              <a:t>config</a:t>
            </a:r>
            <a:r>
              <a:rPr lang="en-US" dirty="0" smtClean="0"/>
              <a:t> tool the value </a:t>
            </a:r>
            <a:r>
              <a:rPr lang="en-US" i="1" dirty="0" smtClean="0"/>
              <a:t>PiAndMore10</a:t>
            </a:r>
            <a:r>
              <a:rPr lang="en-US" dirty="0" smtClean="0"/>
              <a:t> in the field </a:t>
            </a:r>
            <a:r>
              <a:rPr lang="en-US" i="1" dirty="0" smtClean="0"/>
              <a:t>Parameter </a:t>
            </a:r>
            <a:r>
              <a:rPr lang="en-US" i="1" dirty="0" err="1" smtClean="0"/>
              <a:t>ident.pattern</a:t>
            </a:r>
            <a:endParaRPr lang="en-US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and see that it works</a:t>
            </a:r>
          </a:p>
          <a:p>
            <a:r>
              <a:rPr lang="en-US" dirty="0" smtClean="0"/>
              <a:t>Now change the value of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Hardly matters what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again and see that it will be rejected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can in the </a:t>
            </a:r>
            <a:r>
              <a:rPr lang="en-US" dirty="0" err="1" smtClean="0"/>
              <a:t>config</a:t>
            </a:r>
            <a:r>
              <a:rPr lang="en-US" dirty="0" smtClean="0"/>
              <a:t> file be specified as a regular expression. E.g.:</a:t>
            </a:r>
          </a:p>
          <a:p>
            <a:pPr lvl="1"/>
            <a:r>
              <a:rPr lang="en-US" dirty="0" smtClean="0"/>
              <a:t>A dot (.) matches any character</a:t>
            </a:r>
          </a:p>
          <a:p>
            <a:pPr lvl="1"/>
            <a:r>
              <a:rPr lang="en-US" dirty="0" smtClean="0"/>
              <a:t>A star (*) repeats the previous character (0 or more times)</a:t>
            </a:r>
          </a:p>
          <a:p>
            <a:pPr lvl="1"/>
            <a:r>
              <a:rPr lang="en-US" dirty="0" smtClean="0"/>
              <a:t>If you want to know more about regular expressions, see e.g.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http://www.rexegg.com/regex-quickstart.html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you could specify </a:t>
            </a:r>
          </a:p>
          <a:p>
            <a:pPr lvl="1"/>
            <a:r>
              <a:rPr lang="en-US" dirty="0" smtClean="0"/>
              <a:t>PiAndMore.* and it would work when PiAndMore9, PiAndMore10 or PiAndMore100 is programmed in the </a:t>
            </a:r>
            <a:r>
              <a:rPr lang="en-US" dirty="0" err="1" smtClean="0"/>
              <a:t>ident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Ident</a:t>
            </a:r>
            <a:r>
              <a:rPr lang="en-US" dirty="0" smtClean="0"/>
              <a:t> is also needed to identify a specific </a:t>
            </a:r>
            <a:r>
              <a:rPr lang="en-US" dirty="0" err="1" smtClean="0"/>
              <a:t>Arduino</a:t>
            </a:r>
            <a:r>
              <a:rPr lang="en-US" dirty="0" smtClean="0"/>
              <a:t> if multiple will be connected concurrently (see next slides).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2: Controlling </a:t>
            </a:r>
            <a:r>
              <a:rPr lang="en-US" dirty="0" smtClean="0"/>
              <a:t>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out of pins on one </a:t>
            </a:r>
            <a:r>
              <a:rPr lang="en-US" dirty="0" err="1" smtClean="0"/>
              <a:t>Arduino</a:t>
            </a:r>
            <a:r>
              <a:rPr lang="en-US" dirty="0" smtClean="0"/>
              <a:t>? Connect more of them!</a:t>
            </a:r>
          </a:p>
          <a:p>
            <a:r>
              <a:rPr lang="en-US" dirty="0" smtClean="0"/>
              <a:t>The /dev/</a:t>
            </a:r>
            <a:r>
              <a:rPr lang="en-US" dirty="0" err="1" smtClean="0"/>
              <a:t>ttyUSBnn</a:t>
            </a:r>
            <a:r>
              <a:rPr lang="en-US" dirty="0" smtClean="0"/>
              <a:t> port in the </a:t>
            </a:r>
            <a:r>
              <a:rPr lang="en-US" dirty="0" err="1" smtClean="0"/>
              <a:t>config</a:t>
            </a:r>
            <a:r>
              <a:rPr lang="en-US" dirty="0" smtClean="0"/>
              <a:t> file will define which part of the configuration is used for which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ident</a:t>
            </a:r>
            <a:r>
              <a:rPr lang="en-US" dirty="0" smtClean="0"/>
              <a:t> functionality (see previous topic) can be used to check that the correct </a:t>
            </a:r>
            <a:r>
              <a:rPr lang="en-US" dirty="0" err="1" smtClean="0"/>
              <a:t>Arduino</a:t>
            </a:r>
            <a:r>
              <a:rPr lang="en-US" dirty="0" smtClean="0"/>
              <a:t> was connected to the intended port.</a:t>
            </a:r>
          </a:p>
          <a:p>
            <a:pPr lvl="1"/>
            <a:r>
              <a:rPr lang="en-US" dirty="0" smtClean="0"/>
              <a:t>You can get the </a:t>
            </a:r>
            <a:r>
              <a:rPr lang="en-US" dirty="0" err="1" smtClean="0"/>
              <a:t>Arduinos</a:t>
            </a:r>
            <a:r>
              <a:rPr lang="en-US" dirty="0" smtClean="0"/>
              <a:t> on the correct ports by connecting them always in the same sequence.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config</a:t>
            </a:r>
            <a:r>
              <a:rPr lang="en-US" dirty="0" smtClean="0"/>
              <a:t> file for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two separate </a:t>
            </a:r>
            <a:r>
              <a:rPr lang="en-US" dirty="0" err="1" smtClean="0"/>
              <a:t>config</a:t>
            </a:r>
            <a:r>
              <a:rPr lang="en-US" dirty="0" smtClean="0"/>
              <a:t> files for each </a:t>
            </a:r>
            <a:r>
              <a:rPr lang="en-US" dirty="0" err="1" smtClean="0"/>
              <a:t>Arduino</a:t>
            </a:r>
            <a:r>
              <a:rPr lang="en-US" dirty="0" smtClean="0"/>
              <a:t> and test them out.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can only work on a single adapter at a time.</a:t>
            </a:r>
          </a:p>
          <a:p>
            <a:r>
              <a:rPr lang="en-US" dirty="0" smtClean="0"/>
              <a:t>Now create a new .xml file, and</a:t>
            </a:r>
          </a:p>
          <a:p>
            <a:pPr lvl="1"/>
            <a:r>
              <a:rPr lang="en-US" dirty="0" smtClean="0"/>
              <a:t>Copy in the first file completely</a:t>
            </a:r>
          </a:p>
          <a:p>
            <a:pPr lvl="1"/>
            <a:r>
              <a:rPr lang="en-US" dirty="0" smtClean="0"/>
              <a:t>Take the adapter section (most of the file) of the second file and paste this after the first adapter</a:t>
            </a:r>
          </a:p>
          <a:p>
            <a:pPr lvl="1"/>
            <a:r>
              <a:rPr lang="en-US" dirty="0" smtClean="0"/>
              <a:t>Adapt the USB port in one of the files (make the board that you connect last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23946</TotalTime>
  <Words>1557</Words>
  <Application>Microsoft Office PowerPoint</Application>
  <PresentationFormat>Diavoorstelling (16:9)</PresentationFormat>
  <Paragraphs>238</Paragraphs>
  <Slides>36</Slides>
  <Notes>35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7" baseType="lpstr">
      <vt:lpstr>Office-thema</vt:lpstr>
      <vt:lpstr>Physical computing from Scratch using scratchClient – Expert  Control servos, LEDs and more from Scratch using RPi, Arduino, scratchClient</vt:lpstr>
      <vt:lpstr>Part 1: Strongly link the config file to the Arduino</vt:lpstr>
      <vt:lpstr>The ident functionality</vt:lpstr>
      <vt:lpstr>Programming the ident in the Arduino</vt:lpstr>
      <vt:lpstr>Testing ident functionality</vt:lpstr>
      <vt:lpstr>More about ident</vt:lpstr>
      <vt:lpstr>Part 2: Controlling multiple Arduinos</vt:lpstr>
      <vt:lpstr>Control multiple Arduinos</vt:lpstr>
      <vt:lpstr>Creating a config file for multiple Arduinos</vt:lpstr>
      <vt:lpstr>Trying it out – merge and config</vt:lpstr>
      <vt:lpstr>Trying it out – Control from Scratch</vt:lpstr>
      <vt:lpstr>Making the /dev/ttyUSBnn not matter anymore</vt:lpstr>
      <vt:lpstr>Explaining the startup tool</vt:lpstr>
      <vt:lpstr>Power on self test (POST)</vt:lpstr>
      <vt:lpstr>Power on self test (POST)</vt:lpstr>
      <vt:lpstr>How to do the POST?</vt:lpstr>
      <vt:lpstr>Controlling a relay</vt:lpstr>
      <vt:lpstr>Controlling a relay</vt:lpstr>
      <vt:lpstr>Other issues – and the solution</vt:lpstr>
      <vt:lpstr>Connect the relay module to pin A2</vt:lpstr>
      <vt:lpstr>Use a servo to press buttons on appliances</vt:lpstr>
      <vt:lpstr>Safely controlling 220 Volt appliances</vt:lpstr>
      <vt:lpstr>Controlling a camera</vt:lpstr>
      <vt:lpstr>What else can scratchClient do?</vt:lpstr>
      <vt:lpstr>Can scratchClient do more? Yes!</vt:lpstr>
      <vt:lpstr>Take your work home</vt:lpstr>
      <vt:lpstr>Do you want to take your work home?</vt:lpstr>
      <vt:lpstr>Clean up / teardown</vt:lpstr>
      <vt:lpstr>Unplug and pack up</vt:lpstr>
      <vt:lpstr>End of the Advanced Workshop</vt:lpstr>
      <vt:lpstr>Appendix</vt:lpstr>
      <vt:lpstr>Maximum current per pin</vt:lpstr>
      <vt:lpstr>Calculation of the resistors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565</cp:revision>
  <dcterms:created xsi:type="dcterms:W3CDTF">2016-12-25T05:55:15Z</dcterms:created>
  <dcterms:modified xsi:type="dcterms:W3CDTF">2018-09-02T19:53:17Z</dcterms:modified>
</cp:coreProperties>
</file>