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494463" cy="21743988"/>
  <p:notesSz cx="6858000" cy="9926638"/>
  <p:embeddedFontLst>
    <p:embeddedFont>
      <p:font typeface="G마켓 산스 TTF Bold" panose="02000000000000000000" pitchFamily="2" charset="-128"/>
      <p:regular r:id="rId4"/>
      <p:bold r:id="rId5"/>
      <p:italic r:id="rId6"/>
      <p:boldItalic r:id="rId7"/>
    </p:embeddedFont>
    <p:embeddedFont>
      <p:font typeface="맑은 고딕" panose="020B0503020000020004" pitchFamily="34" charset="-127"/>
      <p:regular r:id="rId8"/>
      <p:bold r:id="rId9"/>
    </p:embeddedFont>
    <p:embeddedFont>
      <p:font typeface="나눔바른펜" panose="020B0503000000000000" pitchFamily="34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aenamFont" panose="02020603020101020101" pitchFamily="18" charset="-127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8" userDrawn="1">
          <p15:clr>
            <a:srgbClr val="A4A3A4"/>
          </p15:clr>
        </p15:guide>
        <p15:guide id="2" pos="20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1FF"/>
    <a:srgbClr val="62409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>
        <p:scale>
          <a:sx n="78" d="100"/>
          <a:sy n="78" d="100"/>
        </p:scale>
        <p:origin x="3464" y="-3872"/>
      </p:cViewPr>
      <p:guideLst>
        <p:guide orient="horz" pos="6848"/>
        <p:guide pos="20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3EDB-8B5A-4220-AC0A-2A990C5A475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1241425"/>
            <a:ext cx="1000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76788"/>
            <a:ext cx="548640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D6F43-912C-44DE-9360-D7CD644D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5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85" y="3558566"/>
            <a:ext cx="5520294" cy="7570129"/>
          </a:xfrm>
        </p:spPr>
        <p:txBody>
          <a:bodyPr anchor="b"/>
          <a:lstStyle>
            <a:lvl1pPr algn="ctr">
              <a:defRPr sz="42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808" y="11420629"/>
            <a:ext cx="4870847" cy="5249762"/>
          </a:xfrm>
        </p:spPr>
        <p:txBody>
          <a:bodyPr/>
          <a:lstStyle>
            <a:lvl1pPr marL="0" indent="0" algn="ctr">
              <a:buNone/>
              <a:defRPr sz="1704"/>
            </a:lvl1pPr>
            <a:lvl2pPr marL="324703" indent="0" algn="ctr">
              <a:buNone/>
              <a:defRPr sz="1420"/>
            </a:lvl2pPr>
            <a:lvl3pPr marL="649407" indent="0" algn="ctr">
              <a:buNone/>
              <a:defRPr sz="1278"/>
            </a:lvl3pPr>
            <a:lvl4pPr marL="974110" indent="0" algn="ctr">
              <a:buNone/>
              <a:defRPr sz="1136"/>
            </a:lvl4pPr>
            <a:lvl5pPr marL="1298814" indent="0" algn="ctr">
              <a:buNone/>
              <a:defRPr sz="1136"/>
            </a:lvl5pPr>
            <a:lvl6pPr marL="1623517" indent="0" algn="ctr">
              <a:buNone/>
              <a:defRPr sz="1136"/>
            </a:lvl6pPr>
            <a:lvl7pPr marL="1948221" indent="0" algn="ctr">
              <a:buNone/>
              <a:defRPr sz="1136"/>
            </a:lvl7pPr>
            <a:lvl8pPr marL="2272924" indent="0" algn="ctr">
              <a:buNone/>
              <a:defRPr sz="1136"/>
            </a:lvl8pPr>
            <a:lvl9pPr marL="2597628" indent="0" algn="ctr">
              <a:buNone/>
              <a:defRPr sz="11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7600" y="1157666"/>
            <a:ext cx="1400369" cy="184270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495" y="1157666"/>
            <a:ext cx="4119925" cy="184270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3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12" y="5420904"/>
            <a:ext cx="5601474" cy="9044893"/>
          </a:xfrm>
        </p:spPr>
        <p:txBody>
          <a:bodyPr anchor="b"/>
          <a:lstStyle>
            <a:lvl1pPr>
              <a:defRPr sz="42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112" y="14551365"/>
            <a:ext cx="5601474" cy="4756496"/>
          </a:xfrm>
        </p:spPr>
        <p:txBody>
          <a:bodyPr/>
          <a:lstStyle>
            <a:lvl1pPr marL="0" indent="0">
              <a:buNone/>
              <a:defRPr sz="1704">
                <a:solidFill>
                  <a:schemeClr val="tx1"/>
                </a:solidFill>
              </a:defRPr>
            </a:lvl1pPr>
            <a:lvl2pPr marL="324703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9407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3pPr>
            <a:lvl4pPr marL="974110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4pPr>
            <a:lvl5pPr marL="129881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5pPr>
            <a:lvl6pPr marL="1623517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6pPr>
            <a:lvl7pPr marL="1948221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7pPr>
            <a:lvl8pPr marL="227292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8pPr>
            <a:lvl9pPr marL="2597628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494" y="5788330"/>
            <a:ext cx="2760147" cy="137963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822" y="5788330"/>
            <a:ext cx="2760147" cy="137963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6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157671"/>
            <a:ext cx="5601474" cy="42028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341" y="5330299"/>
            <a:ext cx="2747462" cy="2612297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703" indent="0">
              <a:buNone/>
              <a:defRPr sz="1420" b="1"/>
            </a:lvl2pPr>
            <a:lvl3pPr marL="649407" indent="0">
              <a:buNone/>
              <a:defRPr sz="1278" b="1"/>
            </a:lvl3pPr>
            <a:lvl4pPr marL="974110" indent="0">
              <a:buNone/>
              <a:defRPr sz="1136" b="1"/>
            </a:lvl4pPr>
            <a:lvl5pPr marL="1298814" indent="0">
              <a:buNone/>
              <a:defRPr sz="1136" b="1"/>
            </a:lvl5pPr>
            <a:lvl6pPr marL="1623517" indent="0">
              <a:buNone/>
              <a:defRPr sz="1136" b="1"/>
            </a:lvl6pPr>
            <a:lvl7pPr marL="1948221" indent="0">
              <a:buNone/>
              <a:defRPr sz="1136" b="1"/>
            </a:lvl7pPr>
            <a:lvl8pPr marL="2272924" indent="0">
              <a:buNone/>
              <a:defRPr sz="1136" b="1"/>
            </a:lvl8pPr>
            <a:lvl9pPr marL="2597628" indent="0">
              <a:buNone/>
              <a:defRPr sz="11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341" y="7942596"/>
            <a:ext cx="2747462" cy="116823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822" y="5330299"/>
            <a:ext cx="2760993" cy="2612297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703" indent="0">
              <a:buNone/>
              <a:defRPr sz="1420" b="1"/>
            </a:lvl2pPr>
            <a:lvl3pPr marL="649407" indent="0">
              <a:buNone/>
              <a:defRPr sz="1278" b="1"/>
            </a:lvl3pPr>
            <a:lvl4pPr marL="974110" indent="0">
              <a:buNone/>
              <a:defRPr sz="1136" b="1"/>
            </a:lvl4pPr>
            <a:lvl5pPr marL="1298814" indent="0">
              <a:buNone/>
              <a:defRPr sz="1136" b="1"/>
            </a:lvl5pPr>
            <a:lvl6pPr marL="1623517" indent="0">
              <a:buNone/>
              <a:defRPr sz="1136" b="1"/>
            </a:lvl6pPr>
            <a:lvl7pPr marL="1948221" indent="0">
              <a:buNone/>
              <a:defRPr sz="1136" b="1"/>
            </a:lvl7pPr>
            <a:lvl8pPr marL="2272924" indent="0">
              <a:buNone/>
              <a:defRPr sz="1136" b="1"/>
            </a:lvl8pPr>
            <a:lvl9pPr marL="2597628" indent="0">
              <a:buNone/>
              <a:defRPr sz="11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822" y="7942596"/>
            <a:ext cx="2760993" cy="116823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0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449599"/>
            <a:ext cx="2094633" cy="5073597"/>
          </a:xfrm>
        </p:spPr>
        <p:txBody>
          <a:bodyPr anchor="b"/>
          <a:lstStyle>
            <a:lvl1pPr>
              <a:defRPr sz="2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993" y="3130736"/>
            <a:ext cx="3287822" cy="15452325"/>
          </a:xfrm>
        </p:spPr>
        <p:txBody>
          <a:bodyPr/>
          <a:lstStyle>
            <a:lvl1pPr>
              <a:defRPr sz="2273"/>
            </a:lvl1pPr>
            <a:lvl2pPr>
              <a:defRPr sz="1989"/>
            </a:lvl2pPr>
            <a:lvl3pPr>
              <a:defRPr sz="1704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340" y="6523197"/>
            <a:ext cx="2094633" cy="12085028"/>
          </a:xfrm>
        </p:spPr>
        <p:txBody>
          <a:bodyPr/>
          <a:lstStyle>
            <a:lvl1pPr marL="0" indent="0">
              <a:buNone/>
              <a:defRPr sz="1136"/>
            </a:lvl1pPr>
            <a:lvl2pPr marL="324703" indent="0">
              <a:buNone/>
              <a:defRPr sz="994"/>
            </a:lvl2pPr>
            <a:lvl3pPr marL="649407" indent="0">
              <a:buNone/>
              <a:defRPr sz="852"/>
            </a:lvl3pPr>
            <a:lvl4pPr marL="974110" indent="0">
              <a:buNone/>
              <a:defRPr sz="710"/>
            </a:lvl4pPr>
            <a:lvl5pPr marL="1298814" indent="0">
              <a:buNone/>
              <a:defRPr sz="710"/>
            </a:lvl5pPr>
            <a:lvl6pPr marL="1623517" indent="0">
              <a:buNone/>
              <a:defRPr sz="710"/>
            </a:lvl6pPr>
            <a:lvl7pPr marL="1948221" indent="0">
              <a:buNone/>
              <a:defRPr sz="710"/>
            </a:lvl7pPr>
            <a:lvl8pPr marL="2272924" indent="0">
              <a:buNone/>
              <a:defRPr sz="710"/>
            </a:lvl8pPr>
            <a:lvl9pPr marL="2597628" indent="0">
              <a:buNone/>
              <a:defRPr sz="7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449599"/>
            <a:ext cx="2094633" cy="5073597"/>
          </a:xfrm>
        </p:spPr>
        <p:txBody>
          <a:bodyPr anchor="b"/>
          <a:lstStyle>
            <a:lvl1pPr>
              <a:defRPr sz="2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993" y="3130736"/>
            <a:ext cx="3287822" cy="15452325"/>
          </a:xfrm>
        </p:spPr>
        <p:txBody>
          <a:bodyPr anchor="t"/>
          <a:lstStyle>
            <a:lvl1pPr marL="0" indent="0">
              <a:buNone/>
              <a:defRPr sz="2273"/>
            </a:lvl1pPr>
            <a:lvl2pPr marL="324703" indent="0">
              <a:buNone/>
              <a:defRPr sz="1989"/>
            </a:lvl2pPr>
            <a:lvl3pPr marL="649407" indent="0">
              <a:buNone/>
              <a:defRPr sz="1704"/>
            </a:lvl3pPr>
            <a:lvl4pPr marL="974110" indent="0">
              <a:buNone/>
              <a:defRPr sz="1420"/>
            </a:lvl4pPr>
            <a:lvl5pPr marL="1298814" indent="0">
              <a:buNone/>
              <a:defRPr sz="1420"/>
            </a:lvl5pPr>
            <a:lvl6pPr marL="1623517" indent="0">
              <a:buNone/>
              <a:defRPr sz="1420"/>
            </a:lvl6pPr>
            <a:lvl7pPr marL="1948221" indent="0">
              <a:buNone/>
              <a:defRPr sz="1420"/>
            </a:lvl7pPr>
            <a:lvl8pPr marL="2272924" indent="0">
              <a:buNone/>
              <a:defRPr sz="1420"/>
            </a:lvl8pPr>
            <a:lvl9pPr marL="2597628" indent="0">
              <a:buNone/>
              <a:defRPr sz="1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340" y="6523197"/>
            <a:ext cx="2094633" cy="12085028"/>
          </a:xfrm>
        </p:spPr>
        <p:txBody>
          <a:bodyPr/>
          <a:lstStyle>
            <a:lvl1pPr marL="0" indent="0">
              <a:buNone/>
              <a:defRPr sz="1136"/>
            </a:lvl1pPr>
            <a:lvl2pPr marL="324703" indent="0">
              <a:buNone/>
              <a:defRPr sz="994"/>
            </a:lvl2pPr>
            <a:lvl3pPr marL="649407" indent="0">
              <a:buNone/>
              <a:defRPr sz="852"/>
            </a:lvl3pPr>
            <a:lvl4pPr marL="974110" indent="0">
              <a:buNone/>
              <a:defRPr sz="710"/>
            </a:lvl4pPr>
            <a:lvl5pPr marL="1298814" indent="0">
              <a:buNone/>
              <a:defRPr sz="710"/>
            </a:lvl5pPr>
            <a:lvl6pPr marL="1623517" indent="0">
              <a:buNone/>
              <a:defRPr sz="710"/>
            </a:lvl6pPr>
            <a:lvl7pPr marL="1948221" indent="0">
              <a:buNone/>
              <a:defRPr sz="710"/>
            </a:lvl7pPr>
            <a:lvl8pPr marL="2272924" indent="0">
              <a:buNone/>
              <a:defRPr sz="710"/>
            </a:lvl8pPr>
            <a:lvl9pPr marL="2597628" indent="0">
              <a:buNone/>
              <a:defRPr sz="7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2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495" y="1157671"/>
            <a:ext cx="5601474" cy="4202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495" y="5788330"/>
            <a:ext cx="5601474" cy="137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494" y="20153460"/>
            <a:ext cx="1461254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1291" y="20153460"/>
            <a:ext cx="2191881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6715" y="20153460"/>
            <a:ext cx="1461254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2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9407" rtl="0" eaLnBrk="1" latinLnBrk="1" hangingPunct="1">
        <a:lnSpc>
          <a:spcPct val="90000"/>
        </a:lnSpc>
        <a:spcBef>
          <a:spcPct val="0"/>
        </a:spcBef>
        <a:buNone/>
        <a:defRPr sz="3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52" indent="-162352" algn="l" defTabSz="649407" rtl="0" eaLnBrk="1" latinLnBrk="1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1pPr>
      <a:lvl2pPr marL="487055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1175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6462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461165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78586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2110572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435276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75997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1pPr>
      <a:lvl2pPr marL="324703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2pPr>
      <a:lvl3pPr marL="649407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3pPr>
      <a:lvl4pPr marL="974110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298814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623517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1948221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272924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597628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823D-0777-7E06-29BD-890A5716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95" y="1373798"/>
            <a:ext cx="5601474" cy="420283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B3FE-60DD-C5AD-FD93-C804CBF7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95" y="6004457"/>
            <a:ext cx="5601474" cy="1379636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27">
            <a:extLst>
              <a:ext uri="{FF2B5EF4-FFF2-40B4-BE49-F238E27FC236}">
                <a16:creationId xmlns:a16="http://schemas.microsoft.com/office/drawing/2014/main" id="{642E83C4-066B-1B0C-ACA6-41F85633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" y="10883548"/>
            <a:ext cx="5602287" cy="4038171"/>
          </a:xfrm>
          <a:prstGeom prst="rect">
            <a:avLst/>
          </a:prstGeom>
        </p:spPr>
      </p:pic>
      <p:sp>
        <p:nvSpPr>
          <p:cNvPr id="5" name="사각형: 둥근 모서리 7">
            <a:extLst>
              <a:ext uri="{FF2B5EF4-FFF2-40B4-BE49-F238E27FC236}">
                <a16:creationId xmlns:a16="http://schemas.microsoft.com/office/drawing/2014/main" id="{248BBC30-BD72-1C9F-A00C-5F57D80B88B3}"/>
              </a:ext>
            </a:extLst>
          </p:cNvPr>
          <p:cNvSpPr/>
          <p:nvPr/>
        </p:nvSpPr>
        <p:spPr>
          <a:xfrm>
            <a:off x="388284" y="616177"/>
            <a:ext cx="5717893" cy="20647775"/>
          </a:xfrm>
          <a:prstGeom prst="roundRect">
            <a:avLst>
              <a:gd name="adj" fmla="val 0"/>
            </a:avLst>
          </a:prstGeom>
          <a:solidFill>
            <a:srgbClr val="BAA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9">
            <a:extLst>
              <a:ext uri="{FF2B5EF4-FFF2-40B4-BE49-F238E27FC236}">
                <a16:creationId xmlns:a16="http://schemas.microsoft.com/office/drawing/2014/main" id="{208D73B5-C38F-3CEF-7E79-3268E1FACDF6}"/>
              </a:ext>
            </a:extLst>
          </p:cNvPr>
          <p:cNvSpPr/>
          <p:nvPr/>
        </p:nvSpPr>
        <p:spPr>
          <a:xfrm>
            <a:off x="531627" y="3175556"/>
            <a:ext cx="5405582" cy="1791640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548480A-1B4B-E8B8-B4BC-458F4E866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873301"/>
            <a:ext cx="4968072" cy="971551"/>
          </a:xfrm>
          <a:prstGeom prst="rect">
            <a:avLst/>
          </a:prstGeom>
        </p:spPr>
      </p:pic>
      <p:sp>
        <p:nvSpPr>
          <p:cNvPr id="8" name="직사각형 18">
            <a:extLst>
              <a:ext uri="{FF2B5EF4-FFF2-40B4-BE49-F238E27FC236}">
                <a16:creationId xmlns:a16="http://schemas.microsoft.com/office/drawing/2014/main" id="{8173EF27-6E07-D1BF-6CE0-0B77D5E95BBE}"/>
              </a:ext>
            </a:extLst>
          </p:cNvPr>
          <p:cNvSpPr/>
          <p:nvPr/>
        </p:nvSpPr>
        <p:spPr>
          <a:xfrm>
            <a:off x="439151" y="729002"/>
            <a:ext cx="26581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2023</a:t>
            </a:r>
            <a:r>
              <a:rPr lang="ko-KR" altLang="en-US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년 </a:t>
            </a:r>
            <a:r>
              <a:rPr lang="ko-KR" altLang="en-US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진로직업박람회</a:t>
            </a:r>
            <a:endParaRPr lang="en-US" altLang="ko-KR" dirty="0">
              <a:ln w="9525">
                <a:noFill/>
                <a:prstDash val="solid"/>
              </a:ln>
              <a:solidFill>
                <a:schemeClr val="bg1"/>
              </a:solidFill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pic>
        <p:nvPicPr>
          <p:cNvPr id="9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F7789B0-2272-A9FC-32C1-9BBC03EA10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873301"/>
            <a:ext cx="4968072" cy="971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E60CD-AC3F-62AB-C728-1465F0E84E79}"/>
              </a:ext>
            </a:extLst>
          </p:cNvPr>
          <p:cNvSpPr txBox="1"/>
          <p:nvPr/>
        </p:nvSpPr>
        <p:spPr>
          <a:xfrm>
            <a:off x="817259" y="3654894"/>
            <a:ext cx="37205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HaenamFont" panose="02020603020101020101" pitchFamily="18" charset="-127"/>
                <a:ea typeface="HaenamFont" panose="02020603020101020101" pitchFamily="18" charset="-127"/>
              </a:rPr>
              <a:t>문제풀이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D5B7741-CA5A-2209-62A5-B1E05CB1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02" y="10354402"/>
            <a:ext cx="7060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C1A81-70E1-762C-959F-03E8C6016F26}"/>
              </a:ext>
            </a:extLst>
          </p:cNvPr>
          <p:cNvSpPr txBox="1"/>
          <p:nvPr/>
        </p:nvSpPr>
        <p:spPr>
          <a:xfrm>
            <a:off x="773884" y="1406632"/>
            <a:ext cx="520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77"/>
                <a:ea typeface="G마켓 산스 TTF Bold" panose="02000000000000000000" pitchFamily="2" charset="-127"/>
                <a:cs typeface="Beirut" pitchFamily="2" charset="-78"/>
              </a:rPr>
              <a:t>콘솔의 비밀</a:t>
            </a:r>
            <a:endParaRPr lang="ko-KR" altLang="en-US" sz="60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F8D42-E93C-66FB-002A-2D4D1FD8D6EF}"/>
              </a:ext>
            </a:extLst>
          </p:cNvPr>
          <p:cNvSpPr txBox="1"/>
          <p:nvPr/>
        </p:nvSpPr>
        <p:spPr>
          <a:xfrm>
            <a:off x="1399080" y="2279926"/>
            <a:ext cx="4391696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600" kern="0" dirty="0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 전공 </a:t>
            </a:r>
            <a:r>
              <a:rPr lang="ko-KR" altLang="en-US" sz="3600" kern="0" dirty="0" err="1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제험</a:t>
            </a:r>
            <a:endParaRPr lang="en-US" altLang="ko-KR" sz="3600" kern="0" spc="0" dirty="0">
              <a:ln w="9525">
                <a:noFill/>
              </a:ln>
              <a:solidFill>
                <a:schemeClr val="bg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Content Placeholder 26">
            <a:extLst>
              <a:ext uri="{FF2B5EF4-FFF2-40B4-BE49-F238E27FC236}">
                <a16:creationId xmlns:a16="http://schemas.microsoft.com/office/drawing/2014/main" id="{9A3F84B5-01E9-CCA9-9850-A282F15C7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76" y="10762368"/>
            <a:ext cx="4577815" cy="299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48945C-C137-ABB6-4B11-3E6A91AC036B}"/>
              </a:ext>
            </a:extLst>
          </p:cNvPr>
          <p:cNvSpPr txBox="1"/>
          <p:nvPr/>
        </p:nvSpPr>
        <p:spPr>
          <a:xfrm>
            <a:off x="817259" y="4712396"/>
            <a:ext cx="4465234" cy="129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문제에서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index.html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을 다운로드 해주세요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다운로드된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html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파일을 더블 클릭하여 실행 시켜주세요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3E9199-3EDC-E6C0-558C-AED6FE6800A5}"/>
              </a:ext>
            </a:extLst>
          </p:cNvPr>
          <p:cNvSpPr txBox="1"/>
          <p:nvPr/>
        </p:nvSpPr>
        <p:spPr>
          <a:xfrm>
            <a:off x="817259" y="14038108"/>
            <a:ext cx="4465234" cy="171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콘솔에서 출력된 메세지를 찾아보세요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342900" indent="-342900" algn="just" fontAlgn="base" latinLnBrk="1">
              <a:lnSpc>
                <a:spcPct val="150000"/>
              </a:lnSpc>
              <a:buFontTx/>
              <a:buAutoNum type="arabicPeriod" startAt="4"/>
            </a:pP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여기에는 플래그가 포함되어 있습니다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“Congratulations Here is your flag: 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 플래그가 있습니다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715429-CA00-40B1-D0CF-33A17D23D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3" y="16029317"/>
            <a:ext cx="4465234" cy="29237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D4D0D-C41E-BF28-4D9B-01D5BEB4B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46" y="6288107"/>
            <a:ext cx="4626945" cy="3035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FCA02-1356-383A-0142-76292633356F}"/>
              </a:ext>
            </a:extLst>
          </p:cNvPr>
          <p:cNvSpPr txBox="1"/>
          <p:nvPr/>
        </p:nvSpPr>
        <p:spPr>
          <a:xfrm>
            <a:off x="817259" y="9602155"/>
            <a:ext cx="4465234" cy="8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F12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눌러 개발자 도구를 킨 후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“Console”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탭을 클릭해주세요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0" name="Content Placeholder 27">
            <a:extLst>
              <a:ext uri="{FF2B5EF4-FFF2-40B4-BE49-F238E27FC236}">
                <a16:creationId xmlns:a16="http://schemas.microsoft.com/office/drawing/2014/main" id="{E40B1CF7-4A3A-99FB-B8F6-A012BF89D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" y="10667421"/>
            <a:ext cx="5602287" cy="4038171"/>
          </a:xfrm>
          <a:prstGeom prst="rect">
            <a:avLst/>
          </a:prstGeom>
        </p:spPr>
      </p:pic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6263F970-231F-72CB-CE70-0147ACE4E1EF}"/>
              </a:ext>
            </a:extLst>
          </p:cNvPr>
          <p:cNvSpPr/>
          <p:nvPr/>
        </p:nvSpPr>
        <p:spPr>
          <a:xfrm>
            <a:off x="388284" y="400050"/>
            <a:ext cx="5717893" cy="20874989"/>
          </a:xfrm>
          <a:prstGeom prst="roundRect">
            <a:avLst>
              <a:gd name="adj" fmla="val 0"/>
            </a:avLst>
          </a:prstGeom>
          <a:solidFill>
            <a:srgbClr val="BAA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008F0A99-12F8-EDBD-CCBC-5034F0660C1B}"/>
              </a:ext>
            </a:extLst>
          </p:cNvPr>
          <p:cNvSpPr/>
          <p:nvPr/>
        </p:nvSpPr>
        <p:spPr>
          <a:xfrm>
            <a:off x="544439" y="3176735"/>
            <a:ext cx="5405582" cy="1791640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339B51-A7EC-061F-0BDB-F1F0A6941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657174"/>
            <a:ext cx="4968072" cy="971551"/>
          </a:xfrm>
          <a:prstGeom prst="rect">
            <a:avLst/>
          </a:prstGeom>
        </p:spPr>
      </p:pic>
      <p:sp>
        <p:nvSpPr>
          <p:cNvPr id="24" name="직사각형 18">
            <a:extLst>
              <a:ext uri="{FF2B5EF4-FFF2-40B4-BE49-F238E27FC236}">
                <a16:creationId xmlns:a16="http://schemas.microsoft.com/office/drawing/2014/main" id="{D352A82E-511E-95F8-38DF-04101C21A968}"/>
              </a:ext>
            </a:extLst>
          </p:cNvPr>
          <p:cNvSpPr/>
          <p:nvPr/>
        </p:nvSpPr>
        <p:spPr>
          <a:xfrm>
            <a:off x="439151" y="512875"/>
            <a:ext cx="26581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2023</a:t>
            </a:r>
            <a:r>
              <a:rPr lang="ko-KR" altLang="en-US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년 </a:t>
            </a:r>
            <a:r>
              <a:rPr lang="ko-KR" altLang="en-US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진로직업박람회</a:t>
            </a:r>
            <a:endParaRPr lang="en-US" altLang="ko-KR" dirty="0">
              <a:ln w="9525">
                <a:noFill/>
                <a:prstDash val="solid"/>
              </a:ln>
              <a:solidFill>
                <a:schemeClr val="bg1"/>
              </a:solidFill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pic>
        <p:nvPicPr>
          <p:cNvPr id="25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4E8AC4B4-AEC9-FE5D-E127-ECFAA2A365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657174"/>
            <a:ext cx="4968072" cy="9715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614CA0-74BE-77EE-A18C-B1120DEEFE6D}"/>
              </a:ext>
            </a:extLst>
          </p:cNvPr>
          <p:cNvSpPr txBox="1"/>
          <p:nvPr/>
        </p:nvSpPr>
        <p:spPr>
          <a:xfrm>
            <a:off x="817259" y="3438767"/>
            <a:ext cx="37205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HaenamFont" panose="02020603020101020101" pitchFamily="18" charset="-127"/>
                <a:ea typeface="HaenamFont" panose="02020603020101020101" pitchFamily="18" charset="-127"/>
              </a:rPr>
              <a:t>문제풀이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C62DA-A511-F186-569C-4DB0E0C7E157}"/>
              </a:ext>
            </a:extLst>
          </p:cNvPr>
          <p:cNvSpPr txBox="1"/>
          <p:nvPr/>
        </p:nvSpPr>
        <p:spPr>
          <a:xfrm>
            <a:off x="849635" y="4703109"/>
            <a:ext cx="4465234" cy="129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문제에서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index.html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을 다운로드 해주세요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다운로드된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html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파일을 더블 클릭하여 실행 시켜주세요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6BE67546-F6EB-2BE7-C928-38C3DFC1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02" y="10138275"/>
            <a:ext cx="7060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88139B-484B-7F09-180C-B766D37635F0}"/>
              </a:ext>
            </a:extLst>
          </p:cNvPr>
          <p:cNvSpPr txBox="1"/>
          <p:nvPr/>
        </p:nvSpPr>
        <p:spPr>
          <a:xfrm>
            <a:off x="773884" y="1190505"/>
            <a:ext cx="520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77"/>
                <a:ea typeface="G마켓 산스 TTF Bold" panose="02000000000000000000" pitchFamily="2" charset="-127"/>
                <a:cs typeface="Beirut" pitchFamily="2" charset="-78"/>
              </a:rPr>
              <a:t>콘솔의 비밀</a:t>
            </a:r>
            <a:endParaRPr lang="ko-KR" altLang="en-US" sz="60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3D1A68-0F60-F5B8-BCD1-CEC883A36108}"/>
              </a:ext>
            </a:extLst>
          </p:cNvPr>
          <p:cNvSpPr txBox="1"/>
          <p:nvPr/>
        </p:nvSpPr>
        <p:spPr>
          <a:xfrm>
            <a:off x="1399080" y="2063799"/>
            <a:ext cx="4391696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600" kern="0" dirty="0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 전공 </a:t>
            </a:r>
            <a:r>
              <a:rPr lang="ko-KR" altLang="en-US" sz="3600" kern="0" dirty="0" err="1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제험</a:t>
            </a:r>
            <a:endParaRPr lang="en-US" altLang="ko-KR" sz="3600" kern="0" spc="0" dirty="0">
              <a:ln w="9525">
                <a:noFill/>
              </a:ln>
              <a:solidFill>
                <a:schemeClr val="bg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99A8C57-B4DE-D869-6787-5F3FA4CEC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71" y="6271481"/>
            <a:ext cx="4626945" cy="3035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028AB18-EB3A-BA70-C142-58EAD3978E4F}"/>
              </a:ext>
            </a:extLst>
          </p:cNvPr>
          <p:cNvSpPr txBox="1"/>
          <p:nvPr/>
        </p:nvSpPr>
        <p:spPr>
          <a:xfrm>
            <a:off x="864634" y="9585529"/>
            <a:ext cx="4465234" cy="8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F12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눌러 개발자 도구를 킨 후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“Console”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탭을 클릭해주세요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2" name="Content Placeholder 26">
            <a:extLst>
              <a:ext uri="{FF2B5EF4-FFF2-40B4-BE49-F238E27FC236}">
                <a16:creationId xmlns:a16="http://schemas.microsoft.com/office/drawing/2014/main" id="{89698B67-49C9-6A7C-9DF1-194CD5E1B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2" y="10802436"/>
            <a:ext cx="4580460" cy="30831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33AC7BA-9754-AAD9-BBBB-1F67239A0A1E}"/>
              </a:ext>
            </a:extLst>
          </p:cNvPr>
          <p:cNvSpPr txBox="1"/>
          <p:nvPr/>
        </p:nvSpPr>
        <p:spPr>
          <a:xfrm>
            <a:off x="864634" y="14305261"/>
            <a:ext cx="4465234" cy="171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콘솔에서 출력된 메세지를 찾아보세요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342900" indent="-342900" algn="just" fontAlgn="base" latinLnBrk="1">
              <a:lnSpc>
                <a:spcPct val="150000"/>
              </a:lnSpc>
              <a:buFontTx/>
              <a:buAutoNum type="arabicPeriod" startAt="4"/>
            </a:pP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여기에는 플래그가 포함되어 있습니다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“Congratulations Here is your flag: 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 플래그가 있습니다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.”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6392A1A-FB80-383E-F79E-B851EA549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3" y="16416885"/>
            <a:ext cx="4465234" cy="29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120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맑은 고딕</vt:lpstr>
      <vt:lpstr>Calibri Light</vt:lpstr>
      <vt:lpstr>나눔바른펜</vt:lpstr>
      <vt:lpstr>Arial</vt:lpstr>
      <vt:lpstr>HaenamFont</vt:lpstr>
      <vt:lpstr>G마켓 산스 TTF Bold</vt:lpstr>
      <vt:lpstr>Calibri</vt:lpstr>
      <vt:lpstr>Arial Rounded MT Bold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유승찬</dc:creator>
  <cp:lastModifiedBy>근원 최</cp:lastModifiedBy>
  <cp:revision>35</cp:revision>
  <cp:lastPrinted>2021-11-03T03:20:04Z</cp:lastPrinted>
  <dcterms:created xsi:type="dcterms:W3CDTF">2020-10-08T04:11:55Z</dcterms:created>
  <dcterms:modified xsi:type="dcterms:W3CDTF">2023-05-25T11:20:15Z</dcterms:modified>
</cp:coreProperties>
</file>