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"/>
  </p:notesMasterIdLst>
  <p:sldIdLst>
    <p:sldId id="257" r:id="rId2"/>
  </p:sldIdLst>
  <p:sldSz cx="6494463" cy="21743988"/>
  <p:notesSz cx="6858000" cy="9926638"/>
  <p:embeddedFontLst>
    <p:embeddedFont>
      <p:font typeface="G마켓 산스 TTF Bold" panose="02000000000000000000" pitchFamily="2" charset="-128"/>
      <p:regular r:id="rId4"/>
      <p:bold r:id="rId5"/>
      <p:italic r:id="rId6"/>
      <p:boldItalic r:id="rId7"/>
    </p:embeddedFont>
    <p:embeddedFont>
      <p:font typeface="HaenamFont" panose="02020603020101020101" pitchFamily="18" charset="-127"/>
      <p:regular r:id="rId8"/>
    </p:embeddedFont>
    <p:embeddedFont>
      <p:font typeface="맑은 고딕" panose="020B0503020000020004" pitchFamily="34" charset="-127"/>
      <p:regular r:id="rId9"/>
      <p:bold r:id="rId10"/>
    </p:embeddedFont>
    <p:embeddedFont>
      <p:font typeface="나눔바른펜" panose="020B0503000000000000" pitchFamily="34" charset="-127"/>
      <p:regular r:id="rId11"/>
      <p:bold r:id="rId12"/>
    </p:embeddedFont>
    <p:embeddedFont>
      <p:font typeface="평창 평화체 Bold" panose="020B0803000000000000" pitchFamily="34" charset="-127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63E0"/>
    <a:srgbClr val="BAADFB"/>
    <a:srgbClr val="6029FF"/>
    <a:srgbClr val="8671FE"/>
    <a:srgbClr val="704AFF"/>
    <a:srgbClr val="CECECE"/>
    <a:srgbClr val="5C5C5C"/>
    <a:srgbClr val="47454E"/>
    <a:srgbClr val="4600D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5" autoAdjust="0"/>
    <p:restoredTop sz="94660"/>
  </p:normalViewPr>
  <p:slideViewPr>
    <p:cSldViewPr snapToGrid="0">
      <p:cViewPr>
        <p:scale>
          <a:sx n="102" d="100"/>
          <a:sy n="102" d="100"/>
        </p:scale>
        <p:origin x="1608" y="-6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3" Type="http://schemas.openxmlformats.org/officeDocument/2006/relationships/notesMaster" Target="notesMasters/notesMaster1.xml"/><Relationship Id="rId21" Type="http://schemas.openxmlformats.org/officeDocument/2006/relationships/viewProps" Target="viewProp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tableStyles" Target="tableStyles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E3EDB-8B5A-4220-AC0A-2A990C5A475D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8938" y="1241425"/>
            <a:ext cx="1000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76788"/>
            <a:ext cx="5486400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2975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D6F43-912C-44DE-9360-D7CD644D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253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085" y="3558566"/>
            <a:ext cx="5520294" cy="7570129"/>
          </a:xfrm>
        </p:spPr>
        <p:txBody>
          <a:bodyPr anchor="b"/>
          <a:lstStyle>
            <a:lvl1pPr algn="ctr">
              <a:defRPr sz="426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808" y="11420629"/>
            <a:ext cx="4870847" cy="5249762"/>
          </a:xfrm>
        </p:spPr>
        <p:txBody>
          <a:bodyPr/>
          <a:lstStyle>
            <a:lvl1pPr marL="0" indent="0" algn="ctr">
              <a:buNone/>
              <a:defRPr sz="1704"/>
            </a:lvl1pPr>
            <a:lvl2pPr marL="324703" indent="0" algn="ctr">
              <a:buNone/>
              <a:defRPr sz="1420"/>
            </a:lvl2pPr>
            <a:lvl3pPr marL="649407" indent="0" algn="ctr">
              <a:buNone/>
              <a:defRPr sz="1278"/>
            </a:lvl3pPr>
            <a:lvl4pPr marL="974110" indent="0" algn="ctr">
              <a:buNone/>
              <a:defRPr sz="1136"/>
            </a:lvl4pPr>
            <a:lvl5pPr marL="1298814" indent="0" algn="ctr">
              <a:buNone/>
              <a:defRPr sz="1136"/>
            </a:lvl5pPr>
            <a:lvl6pPr marL="1623517" indent="0" algn="ctr">
              <a:buNone/>
              <a:defRPr sz="1136"/>
            </a:lvl6pPr>
            <a:lvl7pPr marL="1948221" indent="0" algn="ctr">
              <a:buNone/>
              <a:defRPr sz="1136"/>
            </a:lvl7pPr>
            <a:lvl8pPr marL="2272924" indent="0" algn="ctr">
              <a:buNone/>
              <a:defRPr sz="1136"/>
            </a:lvl8pPr>
            <a:lvl9pPr marL="2597628" indent="0" algn="ctr">
              <a:buNone/>
              <a:defRPr sz="113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B836-0E59-4E92-9056-2C03D107C82D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D6A5-668C-4B4C-B89A-C1454DA37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91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B836-0E59-4E92-9056-2C03D107C82D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D6A5-668C-4B4C-B89A-C1454DA37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33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7600" y="1157666"/>
            <a:ext cx="1400369" cy="184270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6495" y="1157666"/>
            <a:ext cx="4119925" cy="184270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B836-0E59-4E92-9056-2C03D107C82D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D6A5-668C-4B4C-B89A-C1454DA37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03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B836-0E59-4E92-9056-2C03D107C82D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D6A5-668C-4B4C-B89A-C1454DA37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75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112" y="5420904"/>
            <a:ext cx="5601474" cy="9044893"/>
          </a:xfrm>
        </p:spPr>
        <p:txBody>
          <a:bodyPr anchor="b"/>
          <a:lstStyle>
            <a:lvl1pPr>
              <a:defRPr sz="426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3112" y="14551365"/>
            <a:ext cx="5601474" cy="4756496"/>
          </a:xfrm>
        </p:spPr>
        <p:txBody>
          <a:bodyPr/>
          <a:lstStyle>
            <a:lvl1pPr marL="0" indent="0">
              <a:buNone/>
              <a:defRPr sz="1704">
                <a:solidFill>
                  <a:schemeClr val="tx1"/>
                </a:solidFill>
              </a:defRPr>
            </a:lvl1pPr>
            <a:lvl2pPr marL="324703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2pPr>
            <a:lvl3pPr marL="649407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3pPr>
            <a:lvl4pPr marL="974110" indent="0">
              <a:buNone/>
              <a:defRPr sz="1136">
                <a:solidFill>
                  <a:schemeClr val="tx1">
                    <a:tint val="75000"/>
                  </a:schemeClr>
                </a:solidFill>
              </a:defRPr>
            </a:lvl4pPr>
            <a:lvl5pPr marL="1298814" indent="0">
              <a:buNone/>
              <a:defRPr sz="1136">
                <a:solidFill>
                  <a:schemeClr val="tx1">
                    <a:tint val="75000"/>
                  </a:schemeClr>
                </a:solidFill>
              </a:defRPr>
            </a:lvl5pPr>
            <a:lvl6pPr marL="1623517" indent="0">
              <a:buNone/>
              <a:defRPr sz="1136">
                <a:solidFill>
                  <a:schemeClr val="tx1">
                    <a:tint val="75000"/>
                  </a:schemeClr>
                </a:solidFill>
              </a:defRPr>
            </a:lvl6pPr>
            <a:lvl7pPr marL="1948221" indent="0">
              <a:buNone/>
              <a:defRPr sz="1136">
                <a:solidFill>
                  <a:schemeClr val="tx1">
                    <a:tint val="75000"/>
                  </a:schemeClr>
                </a:solidFill>
              </a:defRPr>
            </a:lvl7pPr>
            <a:lvl8pPr marL="2272924" indent="0">
              <a:buNone/>
              <a:defRPr sz="1136">
                <a:solidFill>
                  <a:schemeClr val="tx1">
                    <a:tint val="75000"/>
                  </a:schemeClr>
                </a:solidFill>
              </a:defRPr>
            </a:lvl8pPr>
            <a:lvl9pPr marL="2597628" indent="0">
              <a:buNone/>
              <a:defRPr sz="11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B836-0E59-4E92-9056-2C03D107C82D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D6A5-668C-4B4C-B89A-C1454DA37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58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494" y="5788330"/>
            <a:ext cx="2760147" cy="137963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7822" y="5788330"/>
            <a:ext cx="2760147" cy="137963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B836-0E59-4E92-9056-2C03D107C82D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D6A5-668C-4B4C-B89A-C1454DA37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76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340" y="1157671"/>
            <a:ext cx="5601474" cy="420283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341" y="5330299"/>
            <a:ext cx="2747462" cy="2612297"/>
          </a:xfrm>
        </p:spPr>
        <p:txBody>
          <a:bodyPr anchor="b"/>
          <a:lstStyle>
            <a:lvl1pPr marL="0" indent="0">
              <a:buNone/>
              <a:defRPr sz="1704" b="1"/>
            </a:lvl1pPr>
            <a:lvl2pPr marL="324703" indent="0">
              <a:buNone/>
              <a:defRPr sz="1420" b="1"/>
            </a:lvl2pPr>
            <a:lvl3pPr marL="649407" indent="0">
              <a:buNone/>
              <a:defRPr sz="1278" b="1"/>
            </a:lvl3pPr>
            <a:lvl4pPr marL="974110" indent="0">
              <a:buNone/>
              <a:defRPr sz="1136" b="1"/>
            </a:lvl4pPr>
            <a:lvl5pPr marL="1298814" indent="0">
              <a:buNone/>
              <a:defRPr sz="1136" b="1"/>
            </a:lvl5pPr>
            <a:lvl6pPr marL="1623517" indent="0">
              <a:buNone/>
              <a:defRPr sz="1136" b="1"/>
            </a:lvl6pPr>
            <a:lvl7pPr marL="1948221" indent="0">
              <a:buNone/>
              <a:defRPr sz="1136" b="1"/>
            </a:lvl7pPr>
            <a:lvl8pPr marL="2272924" indent="0">
              <a:buNone/>
              <a:defRPr sz="1136" b="1"/>
            </a:lvl8pPr>
            <a:lvl9pPr marL="2597628" indent="0">
              <a:buNone/>
              <a:defRPr sz="11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341" y="7942596"/>
            <a:ext cx="2747462" cy="116823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7822" y="5330299"/>
            <a:ext cx="2760993" cy="2612297"/>
          </a:xfrm>
        </p:spPr>
        <p:txBody>
          <a:bodyPr anchor="b"/>
          <a:lstStyle>
            <a:lvl1pPr marL="0" indent="0">
              <a:buNone/>
              <a:defRPr sz="1704" b="1"/>
            </a:lvl1pPr>
            <a:lvl2pPr marL="324703" indent="0">
              <a:buNone/>
              <a:defRPr sz="1420" b="1"/>
            </a:lvl2pPr>
            <a:lvl3pPr marL="649407" indent="0">
              <a:buNone/>
              <a:defRPr sz="1278" b="1"/>
            </a:lvl3pPr>
            <a:lvl4pPr marL="974110" indent="0">
              <a:buNone/>
              <a:defRPr sz="1136" b="1"/>
            </a:lvl4pPr>
            <a:lvl5pPr marL="1298814" indent="0">
              <a:buNone/>
              <a:defRPr sz="1136" b="1"/>
            </a:lvl5pPr>
            <a:lvl6pPr marL="1623517" indent="0">
              <a:buNone/>
              <a:defRPr sz="1136" b="1"/>
            </a:lvl6pPr>
            <a:lvl7pPr marL="1948221" indent="0">
              <a:buNone/>
              <a:defRPr sz="1136" b="1"/>
            </a:lvl7pPr>
            <a:lvl8pPr marL="2272924" indent="0">
              <a:buNone/>
              <a:defRPr sz="1136" b="1"/>
            </a:lvl8pPr>
            <a:lvl9pPr marL="2597628" indent="0">
              <a:buNone/>
              <a:defRPr sz="11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7822" y="7942596"/>
            <a:ext cx="2760993" cy="116823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B836-0E59-4E92-9056-2C03D107C82D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D6A5-668C-4B4C-B89A-C1454DA37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50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B836-0E59-4E92-9056-2C03D107C82D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D6A5-668C-4B4C-B89A-C1454DA37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5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B836-0E59-4E92-9056-2C03D107C82D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D6A5-668C-4B4C-B89A-C1454DA37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3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340" y="1449599"/>
            <a:ext cx="2094633" cy="5073597"/>
          </a:xfrm>
        </p:spPr>
        <p:txBody>
          <a:bodyPr anchor="b"/>
          <a:lstStyle>
            <a:lvl1pPr>
              <a:defRPr sz="22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993" y="3130736"/>
            <a:ext cx="3287822" cy="15452325"/>
          </a:xfrm>
        </p:spPr>
        <p:txBody>
          <a:bodyPr/>
          <a:lstStyle>
            <a:lvl1pPr>
              <a:defRPr sz="2273"/>
            </a:lvl1pPr>
            <a:lvl2pPr>
              <a:defRPr sz="1989"/>
            </a:lvl2pPr>
            <a:lvl3pPr>
              <a:defRPr sz="1704"/>
            </a:lvl3pPr>
            <a:lvl4pPr>
              <a:defRPr sz="1420"/>
            </a:lvl4pPr>
            <a:lvl5pPr>
              <a:defRPr sz="1420"/>
            </a:lvl5pPr>
            <a:lvl6pPr>
              <a:defRPr sz="1420"/>
            </a:lvl6pPr>
            <a:lvl7pPr>
              <a:defRPr sz="1420"/>
            </a:lvl7pPr>
            <a:lvl8pPr>
              <a:defRPr sz="1420"/>
            </a:lvl8pPr>
            <a:lvl9pPr>
              <a:defRPr sz="14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340" y="6523197"/>
            <a:ext cx="2094633" cy="12085028"/>
          </a:xfrm>
        </p:spPr>
        <p:txBody>
          <a:bodyPr/>
          <a:lstStyle>
            <a:lvl1pPr marL="0" indent="0">
              <a:buNone/>
              <a:defRPr sz="1136"/>
            </a:lvl1pPr>
            <a:lvl2pPr marL="324703" indent="0">
              <a:buNone/>
              <a:defRPr sz="994"/>
            </a:lvl2pPr>
            <a:lvl3pPr marL="649407" indent="0">
              <a:buNone/>
              <a:defRPr sz="852"/>
            </a:lvl3pPr>
            <a:lvl4pPr marL="974110" indent="0">
              <a:buNone/>
              <a:defRPr sz="710"/>
            </a:lvl4pPr>
            <a:lvl5pPr marL="1298814" indent="0">
              <a:buNone/>
              <a:defRPr sz="710"/>
            </a:lvl5pPr>
            <a:lvl6pPr marL="1623517" indent="0">
              <a:buNone/>
              <a:defRPr sz="710"/>
            </a:lvl6pPr>
            <a:lvl7pPr marL="1948221" indent="0">
              <a:buNone/>
              <a:defRPr sz="710"/>
            </a:lvl7pPr>
            <a:lvl8pPr marL="2272924" indent="0">
              <a:buNone/>
              <a:defRPr sz="710"/>
            </a:lvl8pPr>
            <a:lvl9pPr marL="2597628" indent="0">
              <a:buNone/>
              <a:defRPr sz="7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B836-0E59-4E92-9056-2C03D107C82D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D6A5-668C-4B4C-B89A-C1454DA37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2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340" y="1449599"/>
            <a:ext cx="2094633" cy="5073597"/>
          </a:xfrm>
        </p:spPr>
        <p:txBody>
          <a:bodyPr anchor="b"/>
          <a:lstStyle>
            <a:lvl1pPr>
              <a:defRPr sz="22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60993" y="3130736"/>
            <a:ext cx="3287822" cy="15452325"/>
          </a:xfrm>
        </p:spPr>
        <p:txBody>
          <a:bodyPr anchor="t"/>
          <a:lstStyle>
            <a:lvl1pPr marL="0" indent="0">
              <a:buNone/>
              <a:defRPr sz="2273"/>
            </a:lvl1pPr>
            <a:lvl2pPr marL="324703" indent="0">
              <a:buNone/>
              <a:defRPr sz="1989"/>
            </a:lvl2pPr>
            <a:lvl3pPr marL="649407" indent="0">
              <a:buNone/>
              <a:defRPr sz="1704"/>
            </a:lvl3pPr>
            <a:lvl4pPr marL="974110" indent="0">
              <a:buNone/>
              <a:defRPr sz="1420"/>
            </a:lvl4pPr>
            <a:lvl5pPr marL="1298814" indent="0">
              <a:buNone/>
              <a:defRPr sz="1420"/>
            </a:lvl5pPr>
            <a:lvl6pPr marL="1623517" indent="0">
              <a:buNone/>
              <a:defRPr sz="1420"/>
            </a:lvl6pPr>
            <a:lvl7pPr marL="1948221" indent="0">
              <a:buNone/>
              <a:defRPr sz="1420"/>
            </a:lvl7pPr>
            <a:lvl8pPr marL="2272924" indent="0">
              <a:buNone/>
              <a:defRPr sz="1420"/>
            </a:lvl8pPr>
            <a:lvl9pPr marL="2597628" indent="0">
              <a:buNone/>
              <a:defRPr sz="142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340" y="6523197"/>
            <a:ext cx="2094633" cy="12085028"/>
          </a:xfrm>
        </p:spPr>
        <p:txBody>
          <a:bodyPr/>
          <a:lstStyle>
            <a:lvl1pPr marL="0" indent="0">
              <a:buNone/>
              <a:defRPr sz="1136"/>
            </a:lvl1pPr>
            <a:lvl2pPr marL="324703" indent="0">
              <a:buNone/>
              <a:defRPr sz="994"/>
            </a:lvl2pPr>
            <a:lvl3pPr marL="649407" indent="0">
              <a:buNone/>
              <a:defRPr sz="852"/>
            </a:lvl3pPr>
            <a:lvl4pPr marL="974110" indent="0">
              <a:buNone/>
              <a:defRPr sz="710"/>
            </a:lvl4pPr>
            <a:lvl5pPr marL="1298814" indent="0">
              <a:buNone/>
              <a:defRPr sz="710"/>
            </a:lvl5pPr>
            <a:lvl6pPr marL="1623517" indent="0">
              <a:buNone/>
              <a:defRPr sz="710"/>
            </a:lvl6pPr>
            <a:lvl7pPr marL="1948221" indent="0">
              <a:buNone/>
              <a:defRPr sz="710"/>
            </a:lvl7pPr>
            <a:lvl8pPr marL="2272924" indent="0">
              <a:buNone/>
              <a:defRPr sz="710"/>
            </a:lvl8pPr>
            <a:lvl9pPr marL="2597628" indent="0">
              <a:buNone/>
              <a:defRPr sz="7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B836-0E59-4E92-9056-2C03D107C82D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D6A5-668C-4B4C-B89A-C1454DA37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92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6495" y="1157671"/>
            <a:ext cx="5601474" cy="4202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495" y="5788330"/>
            <a:ext cx="5601474" cy="13796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6494" y="20153460"/>
            <a:ext cx="1461254" cy="1157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6B836-0E59-4E92-9056-2C03D107C82D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1291" y="20153460"/>
            <a:ext cx="2191881" cy="1157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6715" y="20153460"/>
            <a:ext cx="1461254" cy="1157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DD6A5-668C-4B4C-B89A-C1454DA37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92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9407" rtl="0" eaLnBrk="1" latinLnBrk="1" hangingPunct="1">
        <a:lnSpc>
          <a:spcPct val="90000"/>
        </a:lnSpc>
        <a:spcBef>
          <a:spcPct val="0"/>
        </a:spcBef>
        <a:buNone/>
        <a:defRPr sz="31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352" indent="-162352" algn="l" defTabSz="649407" rtl="0" eaLnBrk="1" latinLnBrk="1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1989" kern="1200">
          <a:solidFill>
            <a:schemeClr val="tx1"/>
          </a:solidFill>
          <a:latin typeface="+mn-lt"/>
          <a:ea typeface="+mn-ea"/>
          <a:cs typeface="+mn-cs"/>
        </a:defRPr>
      </a:lvl1pPr>
      <a:lvl2pPr marL="487055" indent="-162352" algn="l" defTabSz="649407" rtl="0" eaLnBrk="1" latinLnBrk="1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2pPr>
      <a:lvl3pPr marL="811759" indent="-162352" algn="l" defTabSz="649407" rtl="0" eaLnBrk="1" latinLnBrk="1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3pPr>
      <a:lvl4pPr marL="1136462" indent="-162352" algn="l" defTabSz="649407" rtl="0" eaLnBrk="1" latinLnBrk="1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78" kern="1200">
          <a:solidFill>
            <a:schemeClr val="tx1"/>
          </a:solidFill>
          <a:latin typeface="+mn-lt"/>
          <a:ea typeface="+mn-ea"/>
          <a:cs typeface="+mn-cs"/>
        </a:defRPr>
      </a:lvl4pPr>
      <a:lvl5pPr marL="1461165" indent="-162352" algn="l" defTabSz="649407" rtl="0" eaLnBrk="1" latinLnBrk="1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78" kern="1200">
          <a:solidFill>
            <a:schemeClr val="tx1"/>
          </a:solidFill>
          <a:latin typeface="+mn-lt"/>
          <a:ea typeface="+mn-ea"/>
          <a:cs typeface="+mn-cs"/>
        </a:defRPr>
      </a:lvl5pPr>
      <a:lvl6pPr marL="1785869" indent="-162352" algn="l" defTabSz="649407" rtl="0" eaLnBrk="1" latinLnBrk="1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78" kern="1200">
          <a:solidFill>
            <a:schemeClr val="tx1"/>
          </a:solidFill>
          <a:latin typeface="+mn-lt"/>
          <a:ea typeface="+mn-ea"/>
          <a:cs typeface="+mn-cs"/>
        </a:defRPr>
      </a:lvl6pPr>
      <a:lvl7pPr marL="2110572" indent="-162352" algn="l" defTabSz="649407" rtl="0" eaLnBrk="1" latinLnBrk="1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78" kern="1200">
          <a:solidFill>
            <a:schemeClr val="tx1"/>
          </a:solidFill>
          <a:latin typeface="+mn-lt"/>
          <a:ea typeface="+mn-ea"/>
          <a:cs typeface="+mn-cs"/>
        </a:defRPr>
      </a:lvl7pPr>
      <a:lvl8pPr marL="2435276" indent="-162352" algn="l" defTabSz="649407" rtl="0" eaLnBrk="1" latinLnBrk="1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78" kern="1200">
          <a:solidFill>
            <a:schemeClr val="tx1"/>
          </a:solidFill>
          <a:latin typeface="+mn-lt"/>
          <a:ea typeface="+mn-ea"/>
          <a:cs typeface="+mn-cs"/>
        </a:defRPr>
      </a:lvl8pPr>
      <a:lvl9pPr marL="2759979" indent="-162352" algn="l" defTabSz="649407" rtl="0" eaLnBrk="1" latinLnBrk="1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407" rtl="0" eaLnBrk="1" latinLnBrk="1" hangingPunct="1">
        <a:defRPr sz="1278" kern="1200">
          <a:solidFill>
            <a:schemeClr val="tx1"/>
          </a:solidFill>
          <a:latin typeface="+mn-lt"/>
          <a:ea typeface="+mn-ea"/>
          <a:cs typeface="+mn-cs"/>
        </a:defRPr>
      </a:lvl1pPr>
      <a:lvl2pPr marL="324703" algn="l" defTabSz="649407" rtl="0" eaLnBrk="1" latinLnBrk="1" hangingPunct="1">
        <a:defRPr sz="1278" kern="1200">
          <a:solidFill>
            <a:schemeClr val="tx1"/>
          </a:solidFill>
          <a:latin typeface="+mn-lt"/>
          <a:ea typeface="+mn-ea"/>
          <a:cs typeface="+mn-cs"/>
        </a:defRPr>
      </a:lvl2pPr>
      <a:lvl3pPr marL="649407" algn="l" defTabSz="649407" rtl="0" eaLnBrk="1" latinLnBrk="1" hangingPunct="1">
        <a:defRPr sz="1278" kern="1200">
          <a:solidFill>
            <a:schemeClr val="tx1"/>
          </a:solidFill>
          <a:latin typeface="+mn-lt"/>
          <a:ea typeface="+mn-ea"/>
          <a:cs typeface="+mn-cs"/>
        </a:defRPr>
      </a:lvl3pPr>
      <a:lvl4pPr marL="974110" algn="l" defTabSz="649407" rtl="0" eaLnBrk="1" latinLnBrk="1" hangingPunct="1">
        <a:defRPr sz="1278" kern="1200">
          <a:solidFill>
            <a:schemeClr val="tx1"/>
          </a:solidFill>
          <a:latin typeface="+mn-lt"/>
          <a:ea typeface="+mn-ea"/>
          <a:cs typeface="+mn-cs"/>
        </a:defRPr>
      </a:lvl4pPr>
      <a:lvl5pPr marL="1298814" algn="l" defTabSz="649407" rtl="0" eaLnBrk="1" latinLnBrk="1" hangingPunct="1">
        <a:defRPr sz="1278" kern="1200">
          <a:solidFill>
            <a:schemeClr val="tx1"/>
          </a:solidFill>
          <a:latin typeface="+mn-lt"/>
          <a:ea typeface="+mn-ea"/>
          <a:cs typeface="+mn-cs"/>
        </a:defRPr>
      </a:lvl5pPr>
      <a:lvl6pPr marL="1623517" algn="l" defTabSz="649407" rtl="0" eaLnBrk="1" latinLnBrk="1" hangingPunct="1">
        <a:defRPr sz="1278" kern="1200">
          <a:solidFill>
            <a:schemeClr val="tx1"/>
          </a:solidFill>
          <a:latin typeface="+mn-lt"/>
          <a:ea typeface="+mn-ea"/>
          <a:cs typeface="+mn-cs"/>
        </a:defRPr>
      </a:lvl6pPr>
      <a:lvl7pPr marL="1948221" algn="l" defTabSz="649407" rtl="0" eaLnBrk="1" latinLnBrk="1" hangingPunct="1">
        <a:defRPr sz="1278" kern="1200">
          <a:solidFill>
            <a:schemeClr val="tx1"/>
          </a:solidFill>
          <a:latin typeface="+mn-lt"/>
          <a:ea typeface="+mn-ea"/>
          <a:cs typeface="+mn-cs"/>
        </a:defRPr>
      </a:lvl7pPr>
      <a:lvl8pPr marL="2272924" algn="l" defTabSz="649407" rtl="0" eaLnBrk="1" latinLnBrk="1" hangingPunct="1">
        <a:defRPr sz="1278" kern="1200">
          <a:solidFill>
            <a:schemeClr val="tx1"/>
          </a:solidFill>
          <a:latin typeface="+mn-lt"/>
          <a:ea typeface="+mn-ea"/>
          <a:cs typeface="+mn-cs"/>
        </a:defRPr>
      </a:lvl8pPr>
      <a:lvl9pPr marL="2597628" algn="l" defTabSz="649407" rtl="0" eaLnBrk="1" latinLnBrk="1" hangingPunct="1">
        <a:defRPr sz="12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7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941C-BE61-84AB-1490-EF580808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593D8AF3-B632-5654-C435-F624373CA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88" y="10667421"/>
            <a:ext cx="5602287" cy="4038171"/>
          </a:xfrm>
        </p:spPr>
      </p:pic>
      <p:sp>
        <p:nvSpPr>
          <p:cNvPr id="4" name="사각형: 둥근 모서리 7">
            <a:extLst>
              <a:ext uri="{FF2B5EF4-FFF2-40B4-BE49-F238E27FC236}">
                <a16:creationId xmlns:a16="http://schemas.microsoft.com/office/drawing/2014/main" id="{ECDAD333-3392-F268-BF3A-E037AAD72193}"/>
              </a:ext>
            </a:extLst>
          </p:cNvPr>
          <p:cNvSpPr/>
          <p:nvPr/>
        </p:nvSpPr>
        <p:spPr>
          <a:xfrm>
            <a:off x="388284" y="400050"/>
            <a:ext cx="5717893" cy="20874989"/>
          </a:xfrm>
          <a:prstGeom prst="roundRect">
            <a:avLst>
              <a:gd name="adj" fmla="val 0"/>
            </a:avLst>
          </a:prstGeom>
          <a:solidFill>
            <a:srgbClr val="BAAD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사각형: 둥근 모서리 9">
            <a:extLst>
              <a:ext uri="{FF2B5EF4-FFF2-40B4-BE49-F238E27FC236}">
                <a16:creationId xmlns:a16="http://schemas.microsoft.com/office/drawing/2014/main" id="{D4C8763A-94F2-3DD3-BCBE-68F8805EABD7}"/>
              </a:ext>
            </a:extLst>
          </p:cNvPr>
          <p:cNvSpPr/>
          <p:nvPr/>
        </p:nvSpPr>
        <p:spPr>
          <a:xfrm>
            <a:off x="544439" y="3176735"/>
            <a:ext cx="5405582" cy="17916405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23F83A3-594F-CF2B-FB97-E73FBABEE4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4" t="12213" r="7491" b="76051"/>
          <a:stretch/>
        </p:blipFill>
        <p:spPr>
          <a:xfrm>
            <a:off x="720411" y="19657174"/>
            <a:ext cx="4968072" cy="971551"/>
          </a:xfrm>
          <a:prstGeom prst="rect">
            <a:avLst/>
          </a:prstGeom>
        </p:spPr>
      </p:pic>
      <p:sp>
        <p:nvSpPr>
          <p:cNvPr id="7" name="직사각형 18">
            <a:extLst>
              <a:ext uri="{FF2B5EF4-FFF2-40B4-BE49-F238E27FC236}">
                <a16:creationId xmlns:a16="http://schemas.microsoft.com/office/drawing/2014/main" id="{6953AE95-AEFC-7166-061D-411C213DDC17}"/>
              </a:ext>
            </a:extLst>
          </p:cNvPr>
          <p:cNvSpPr/>
          <p:nvPr/>
        </p:nvSpPr>
        <p:spPr>
          <a:xfrm>
            <a:off x="439151" y="512875"/>
            <a:ext cx="265810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9525">
                  <a:noFill/>
                  <a:prstDash val="solid"/>
                </a:ln>
                <a:solidFill>
                  <a:schemeClr val="bg1"/>
                </a:solidFill>
                <a:latin typeface="HaenamFont" panose="02020603020101020101" pitchFamily="18" charset="-127"/>
                <a:ea typeface="HaenamFont" panose="02020603020101020101" pitchFamily="18" charset="-127"/>
              </a:rPr>
              <a:t>2023</a:t>
            </a:r>
            <a:r>
              <a:rPr lang="ko-KR" altLang="en-US" b="1" dirty="0">
                <a:ln w="9525">
                  <a:noFill/>
                  <a:prstDash val="solid"/>
                </a:ln>
                <a:solidFill>
                  <a:schemeClr val="bg1"/>
                </a:solidFill>
                <a:latin typeface="HaenamFont" panose="02020603020101020101" pitchFamily="18" charset="-127"/>
                <a:ea typeface="HaenamFont" panose="02020603020101020101" pitchFamily="18" charset="-127"/>
              </a:rPr>
              <a:t>년 </a:t>
            </a:r>
            <a:r>
              <a:rPr lang="ko-KR" altLang="en-US" dirty="0">
                <a:ln w="9525">
                  <a:noFill/>
                  <a:prstDash val="solid"/>
                </a:ln>
                <a:solidFill>
                  <a:schemeClr val="bg1"/>
                </a:solidFill>
                <a:latin typeface="HaenamFont" panose="02020603020101020101" pitchFamily="18" charset="-127"/>
                <a:ea typeface="HaenamFont" panose="02020603020101020101" pitchFamily="18" charset="-127"/>
              </a:rPr>
              <a:t>진로직업박람회</a:t>
            </a:r>
            <a:endParaRPr lang="en-US" altLang="ko-KR" dirty="0">
              <a:ln w="9525">
                <a:noFill/>
                <a:prstDash val="solid"/>
              </a:ln>
              <a:solidFill>
                <a:schemeClr val="bg1"/>
              </a:solidFill>
              <a:latin typeface="HaenamFont" panose="02020603020101020101" pitchFamily="18" charset="-127"/>
              <a:ea typeface="HaenamFont" panose="02020603020101020101" pitchFamily="18" charset="-127"/>
            </a:endParaRPr>
          </a:p>
        </p:txBody>
      </p:sp>
      <p:pic>
        <p:nvPicPr>
          <p:cNvPr id="8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E18D8442-37CF-5DBB-5624-1305F51703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4" t="12213" r="7491" b="76051"/>
          <a:stretch/>
        </p:blipFill>
        <p:spPr>
          <a:xfrm>
            <a:off x="720411" y="19657174"/>
            <a:ext cx="4968072" cy="9715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06A4F9-C7A6-7393-FC9C-67777877A289}"/>
              </a:ext>
            </a:extLst>
          </p:cNvPr>
          <p:cNvSpPr txBox="1"/>
          <p:nvPr/>
        </p:nvSpPr>
        <p:spPr>
          <a:xfrm>
            <a:off x="817259" y="3438767"/>
            <a:ext cx="372055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kern="0" dirty="0">
                <a:solidFill>
                  <a:srgbClr val="000000"/>
                </a:solidFill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CTF</a:t>
            </a:r>
            <a:r>
              <a:rPr lang="ko-KR" altLang="en-US" sz="4000" kern="0" dirty="0">
                <a:solidFill>
                  <a:srgbClr val="000000"/>
                </a:solidFill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란</a:t>
            </a:r>
            <a:endParaRPr lang="en-US" altLang="ko-KR" sz="4000" kern="0" spc="0" dirty="0">
              <a:solidFill>
                <a:srgbClr val="000000"/>
              </a:solidFill>
              <a:effectLst/>
              <a:latin typeface="평창 평화체 Bold" panose="020B0803000000000000" pitchFamily="50" charset="-127"/>
              <a:ea typeface="평창 평화체 Bold" panose="020B08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441949-6E6C-FE66-C187-CAB2A2905ED1}"/>
              </a:ext>
            </a:extLst>
          </p:cNvPr>
          <p:cNvSpPr txBox="1"/>
          <p:nvPr/>
        </p:nvSpPr>
        <p:spPr>
          <a:xfrm>
            <a:off x="817259" y="4339978"/>
            <a:ext cx="446523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Capture the flag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의 약자로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숨겨둔 임의의 값을 찾는 보안 대회를 의미해요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7FB8314-FBBD-1803-6716-FA6EFD405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802" y="10138275"/>
            <a:ext cx="70607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3DF277-0DAD-A851-9959-963A854C8411}"/>
              </a:ext>
            </a:extLst>
          </p:cNvPr>
          <p:cNvSpPr txBox="1"/>
          <p:nvPr/>
        </p:nvSpPr>
        <p:spPr>
          <a:xfrm>
            <a:off x="773884" y="1190505"/>
            <a:ext cx="5205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77"/>
                <a:ea typeface="G마켓 산스 TTF Bold" panose="02000000000000000000" pitchFamily="2" charset="-127"/>
                <a:cs typeface="Beirut" pitchFamily="2" charset="-78"/>
              </a:rPr>
              <a:t>CTF</a:t>
            </a:r>
            <a:r>
              <a:rPr lang="ko-KR" altLang="en-US" sz="60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77"/>
                <a:ea typeface="G마켓 산스 TTF Bold" panose="02000000000000000000" pitchFamily="2" charset="-127"/>
                <a:cs typeface="Beirut" pitchFamily="2" charset="-78"/>
              </a:rPr>
              <a:t>란</a:t>
            </a:r>
            <a:r>
              <a:rPr lang="en-US" altLang="ko-KR" sz="60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  <a:endParaRPr lang="ko-KR" altLang="en-US" sz="6000" b="1" dirty="0">
              <a:ln w="1905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496270-D6EE-24A5-18EB-E77425FCAAE1}"/>
              </a:ext>
            </a:extLst>
          </p:cNvPr>
          <p:cNvSpPr txBox="1"/>
          <p:nvPr/>
        </p:nvSpPr>
        <p:spPr>
          <a:xfrm>
            <a:off x="1399080" y="2063799"/>
            <a:ext cx="4391696" cy="895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3600" kern="0" dirty="0">
                <a:ln w="9525">
                  <a:noFill/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보안 전공 </a:t>
            </a:r>
            <a:r>
              <a:rPr lang="ko-KR" altLang="en-US" sz="3600" kern="0" dirty="0" err="1">
                <a:ln w="9525">
                  <a:noFill/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제험</a:t>
            </a:r>
            <a:endParaRPr lang="en-US" altLang="ko-KR" sz="3600" kern="0" spc="0" dirty="0">
              <a:ln w="9525">
                <a:noFill/>
              </a:ln>
              <a:solidFill>
                <a:schemeClr val="bg1"/>
              </a:solidFill>
              <a:effectLst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9D6ECF-57A1-84E8-C42C-B1D2FE56B49C}"/>
              </a:ext>
            </a:extLst>
          </p:cNvPr>
          <p:cNvSpPr txBox="1"/>
          <p:nvPr/>
        </p:nvSpPr>
        <p:spPr>
          <a:xfrm>
            <a:off x="887225" y="9938593"/>
            <a:ext cx="50627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dirty="0">
                <a:solidFill>
                  <a:srgbClr val="000000"/>
                </a:solidFill>
                <a:latin typeface="HaenamFont" panose="02020603020101020101" pitchFamily="18" charset="-127"/>
                <a:ea typeface="HaenamFont" panose="02020603020101020101" pitchFamily="18" charset="-127"/>
              </a:rPr>
              <a:t>사이트 이용방법</a:t>
            </a:r>
            <a:endParaRPr lang="en-US" altLang="ko-KR" sz="4000" kern="0" spc="0" dirty="0">
              <a:solidFill>
                <a:srgbClr val="000000"/>
              </a:solidFill>
              <a:effectLst/>
              <a:latin typeface="HaenamFont" panose="02020603020101020101" pitchFamily="18" charset="-127"/>
              <a:ea typeface="HaenamFont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48C8E-901E-4E4D-27FA-E2C238DC7BCA}"/>
              </a:ext>
            </a:extLst>
          </p:cNvPr>
          <p:cNvSpPr txBox="1"/>
          <p:nvPr/>
        </p:nvSpPr>
        <p:spPr>
          <a:xfrm>
            <a:off x="887225" y="10858854"/>
            <a:ext cx="4465234" cy="396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ctf.hsoc.kr</a:t>
            </a:r>
            <a:r>
              <a:rPr lang="en-US" altLang="ko-KR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에 접속해요</a:t>
            </a:r>
            <a:r>
              <a:rPr lang="en-US" altLang="ko-KR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!</a:t>
            </a:r>
          </a:p>
          <a:p>
            <a:pPr marL="342900" indent="-342900" algn="just" fontAlgn="base" latinLnBrk="1">
              <a:lnSpc>
                <a:spcPct val="160000"/>
              </a:lnSpc>
              <a:buFontTx/>
              <a:buAutoNum type="arabicPeriod"/>
            </a:pPr>
            <a:r>
              <a:rPr lang="ko-KR" altLang="en-US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회원가입을 진행하고</a:t>
            </a:r>
            <a:r>
              <a:rPr lang="en-US" altLang="ko-KR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en-US" altLang="ko-KR" b="1" kern="0" dirty="0" err="1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Chanllenges</a:t>
            </a:r>
            <a:r>
              <a:rPr lang="en-US" altLang="ko-KR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탭으로 이동</a:t>
            </a:r>
            <a:r>
              <a:rPr lang="en-US" altLang="ko-KR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!</a:t>
            </a:r>
            <a:endParaRPr lang="en-US" altLang="ko-KR" kern="0" spc="0" dirty="0">
              <a:solidFill>
                <a:srgbClr val="000000"/>
              </a:solidFill>
              <a:effectLst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marR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원하는 문제를 클릭해요</a:t>
            </a:r>
            <a:endParaRPr lang="en-US" altLang="ko-KR" kern="0" spc="0" dirty="0">
              <a:solidFill>
                <a:srgbClr val="000000"/>
              </a:solidFill>
              <a:effectLst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marR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문제를 파일을 다운로드하고</a:t>
            </a:r>
            <a:r>
              <a:rPr lang="en-US" altLang="ko-KR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en-US" altLang="ko-KR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online tool</a:t>
            </a:r>
            <a:r>
              <a:rPr lang="ko-KR" altLang="en-US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에 들어가 문제를 풀어요</a:t>
            </a:r>
            <a:r>
              <a:rPr lang="en-US" altLang="ko-KR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342900" marR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문제에서 나온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FLAG(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정답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)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제출 및 정답을 확인해요</a:t>
            </a:r>
            <a:endParaRPr lang="en-US" altLang="ko-KR" kern="0" spc="0" dirty="0">
              <a:solidFill>
                <a:srgbClr val="000000"/>
              </a:solidFill>
              <a:effectLst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marR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kern="0" spc="0" dirty="0">
              <a:solidFill>
                <a:srgbClr val="000000"/>
              </a:solidFill>
              <a:effectLst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kern="0" dirty="0">
                <a:solidFill>
                  <a:srgbClr val="000000"/>
                </a:solidFill>
                <a:latin typeface="HaenamFont" panose="02020603020101020101" pitchFamily="18" charset="-127"/>
                <a:ea typeface="HaenamFont" panose="02020603020101020101" pitchFamily="18" charset="-127"/>
              </a:rPr>
              <a:t>플래그 형식은 </a:t>
            </a:r>
            <a:r>
              <a:rPr lang="en-US" altLang="ko-KR" sz="1500" kern="0" dirty="0">
                <a:solidFill>
                  <a:srgbClr val="000000"/>
                </a:solidFill>
                <a:latin typeface="HaenamFont" panose="02020603020101020101" pitchFamily="18" charset="-127"/>
                <a:ea typeface="HaenamFont" panose="02020603020101020101" pitchFamily="18" charset="-127"/>
              </a:rPr>
              <a:t>hsoc{hello_world}</a:t>
            </a:r>
            <a:r>
              <a:rPr lang="ko-KR" altLang="en-US" sz="1500" kern="0" dirty="0">
                <a:solidFill>
                  <a:srgbClr val="000000"/>
                </a:solidFill>
                <a:latin typeface="HaenamFont" panose="02020603020101020101" pitchFamily="18" charset="-127"/>
                <a:ea typeface="HaenamFont" panose="02020603020101020101" pitchFamily="18" charset="-127"/>
              </a:rPr>
              <a:t>에요</a:t>
            </a:r>
            <a:endParaRPr lang="en-US" altLang="ko-KR" sz="1500" kern="0" spc="0" dirty="0">
              <a:solidFill>
                <a:srgbClr val="000000"/>
              </a:solidFill>
              <a:effectLst/>
              <a:latin typeface="HaenamFont" panose="02020603020101020101" pitchFamily="18" charset="-127"/>
              <a:ea typeface="HaenamFont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04487D-E92C-6C93-E57B-C3B34DB68E37}"/>
              </a:ext>
            </a:extLst>
          </p:cNvPr>
          <p:cNvSpPr txBox="1"/>
          <p:nvPr/>
        </p:nvSpPr>
        <p:spPr>
          <a:xfrm>
            <a:off x="817259" y="5542733"/>
            <a:ext cx="4535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kern="0" spc="0" dirty="0">
                <a:solidFill>
                  <a:srgbClr val="000000"/>
                </a:solidFill>
                <a:effectLst/>
                <a:latin typeface="HaenamFont" panose="02020603020101020101" pitchFamily="18" charset="-127"/>
                <a:ea typeface="HaenamFont" panose="02020603020101020101" pitchFamily="18" charset="-127"/>
              </a:rPr>
              <a:t>유명한 </a:t>
            </a:r>
            <a:r>
              <a:rPr lang="en-US" altLang="ko-KR" sz="4000" b="1" kern="0" dirty="0">
                <a:solidFill>
                  <a:srgbClr val="000000"/>
                </a:solidFill>
                <a:latin typeface="HaenamFont" panose="02020603020101020101" pitchFamily="18" charset="-127"/>
                <a:ea typeface="HaenamFont" panose="02020603020101020101" pitchFamily="18" charset="-127"/>
              </a:rPr>
              <a:t>CTF </a:t>
            </a:r>
            <a:r>
              <a:rPr lang="ko-KR" altLang="en-US" sz="4000" b="1" kern="0" dirty="0">
                <a:solidFill>
                  <a:srgbClr val="000000"/>
                </a:solidFill>
                <a:latin typeface="HaenamFont" panose="02020603020101020101" pitchFamily="18" charset="-127"/>
                <a:ea typeface="HaenamFont" panose="02020603020101020101" pitchFamily="18" charset="-127"/>
              </a:rPr>
              <a:t>대회</a:t>
            </a:r>
            <a:endParaRPr lang="en-US" altLang="ko-KR" sz="4000" b="1" kern="0" spc="0" dirty="0">
              <a:solidFill>
                <a:srgbClr val="000000"/>
              </a:solidFill>
              <a:effectLst/>
              <a:latin typeface="HaenamFont" panose="02020603020101020101" pitchFamily="18" charset="-127"/>
              <a:ea typeface="HaenamFont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FAF07B-1C80-A24B-DBF0-8DFBE5E06478}"/>
              </a:ext>
            </a:extLst>
          </p:cNvPr>
          <p:cNvSpPr txBox="1"/>
          <p:nvPr/>
        </p:nvSpPr>
        <p:spPr>
          <a:xfrm>
            <a:off x="887225" y="7082734"/>
            <a:ext cx="4283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대표적인 해킹 방어 </a:t>
            </a:r>
            <a:r>
              <a:rPr lang="ko-KR" altLang="en-US" kern="0" dirty="0" err="1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국제대회에요</a:t>
            </a:r>
            <a:r>
              <a:rPr lang="en-US" altLang="ko-KR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kern="0" dirty="0" err="1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라스베거스에서</a:t>
            </a:r>
            <a:r>
              <a:rPr lang="ko-KR" altLang="en-US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en-US" altLang="ko-KR" kern="0" dirty="0">
              <a:solidFill>
                <a:srgbClr val="00000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진행되고</a:t>
            </a:r>
            <a:r>
              <a:rPr lang="en-US" altLang="ko-KR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세계 규모 중에서 가장 유명한 </a:t>
            </a:r>
            <a:r>
              <a:rPr lang="ko-KR" altLang="en-US" kern="0" dirty="0" err="1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대회에요</a:t>
            </a:r>
            <a:endParaRPr lang="en-US" altLang="ko-KR" kern="0" dirty="0">
              <a:solidFill>
                <a:srgbClr val="00000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A80186-4943-0FDE-EC6E-4956B00CBD55}"/>
              </a:ext>
            </a:extLst>
          </p:cNvPr>
          <p:cNvSpPr txBox="1"/>
          <p:nvPr/>
        </p:nvSpPr>
        <p:spPr>
          <a:xfrm>
            <a:off x="887225" y="6713007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kern="0" dirty="0">
                <a:solidFill>
                  <a:srgbClr val="000000"/>
                </a:solidFill>
                <a:latin typeface="HaenamFont" panose="02020603020101020101" pitchFamily="18" charset="-127"/>
                <a:ea typeface="HaenamFont" panose="02020603020101020101" pitchFamily="18" charset="-127"/>
              </a:rPr>
              <a:t>1. </a:t>
            </a:r>
            <a:r>
              <a:rPr lang="ko-KR" altLang="en-US" b="1" kern="0" dirty="0" err="1">
                <a:solidFill>
                  <a:srgbClr val="000000"/>
                </a:solidFill>
                <a:latin typeface="HaenamFont" panose="02020603020101020101" pitchFamily="18" charset="-127"/>
                <a:ea typeface="HaenamFont" panose="02020603020101020101" pitchFamily="18" charset="-127"/>
              </a:rPr>
              <a:t>데프콘</a:t>
            </a:r>
            <a:r>
              <a:rPr lang="en-US" altLang="ko-KR" b="1" kern="0" dirty="0">
                <a:solidFill>
                  <a:srgbClr val="000000"/>
                </a:solidFill>
                <a:latin typeface="HaenamFont" panose="02020603020101020101" pitchFamily="18" charset="-127"/>
                <a:ea typeface="HaenamFont" panose="02020603020101020101" pitchFamily="18" charset="-127"/>
              </a:rPr>
              <a:t>(DEFCON)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110E76-E771-40C3-0452-FB3F2D94D876}"/>
              </a:ext>
            </a:extLst>
          </p:cNvPr>
          <p:cNvSpPr txBox="1"/>
          <p:nvPr/>
        </p:nvSpPr>
        <p:spPr>
          <a:xfrm>
            <a:off x="867992" y="8572597"/>
            <a:ext cx="4214615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err="1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한세사이버보안고등학교가</a:t>
            </a:r>
            <a:r>
              <a:rPr lang="ko-KR" altLang="en-US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주최하는 중학생 대상 </a:t>
            </a:r>
            <a:endParaRPr lang="en-US" altLang="ko-KR" kern="0" dirty="0">
              <a:solidFill>
                <a:srgbClr val="00000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err="1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해킹방어</a:t>
            </a:r>
            <a:r>
              <a:rPr lang="ko-KR" altLang="en-US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kern="0" dirty="0" err="1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대회에요</a:t>
            </a:r>
            <a:r>
              <a:rPr lang="en-US" altLang="ko-KR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65F3A1-BDB3-8173-AF01-89FC7FA1AC72}"/>
              </a:ext>
            </a:extLst>
          </p:cNvPr>
          <p:cNvSpPr txBox="1"/>
          <p:nvPr/>
        </p:nvSpPr>
        <p:spPr>
          <a:xfrm>
            <a:off x="905659" y="8236532"/>
            <a:ext cx="32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kern="0" dirty="0">
                <a:solidFill>
                  <a:srgbClr val="000000"/>
                </a:solidFill>
                <a:latin typeface="HaenamFont" panose="02020603020101020101" pitchFamily="18" charset="-127"/>
                <a:ea typeface="HaenamFont" panose="02020603020101020101" pitchFamily="18" charset="-127"/>
              </a:rPr>
              <a:t>2. </a:t>
            </a:r>
            <a:r>
              <a:rPr lang="ko-KR" altLang="en-US" b="1" kern="0" dirty="0" err="1">
                <a:solidFill>
                  <a:srgbClr val="000000"/>
                </a:solidFill>
                <a:latin typeface="HaenamFont" panose="02020603020101020101" pitchFamily="18" charset="-127"/>
                <a:ea typeface="HaenamFont" panose="02020603020101020101" pitchFamily="18" charset="-127"/>
              </a:rPr>
              <a:t>한세</a:t>
            </a:r>
            <a:r>
              <a:rPr lang="ko-KR" altLang="en-US" b="1" kern="0" dirty="0">
                <a:solidFill>
                  <a:srgbClr val="000000"/>
                </a:solidFill>
                <a:latin typeface="HaenamFont" panose="02020603020101020101" pitchFamily="18" charset="-127"/>
                <a:ea typeface="HaenamFont" panose="02020603020101020101" pitchFamily="18" charset="-127"/>
              </a:rPr>
              <a:t> 중학생 </a:t>
            </a:r>
            <a:r>
              <a:rPr lang="ko-KR" altLang="en-US" b="1" kern="0" dirty="0" err="1">
                <a:solidFill>
                  <a:srgbClr val="000000"/>
                </a:solidFill>
                <a:latin typeface="HaenamFont" panose="02020603020101020101" pitchFamily="18" charset="-127"/>
                <a:ea typeface="HaenamFont" panose="02020603020101020101" pitchFamily="18" charset="-127"/>
              </a:rPr>
              <a:t>해킹방어</a:t>
            </a:r>
            <a:r>
              <a:rPr lang="ko-KR" altLang="en-US" b="1" kern="0" dirty="0">
                <a:solidFill>
                  <a:srgbClr val="000000"/>
                </a:solidFill>
                <a:latin typeface="HaenamFont" panose="02020603020101020101" pitchFamily="18" charset="-127"/>
                <a:ea typeface="HaenamFont" panose="02020603020101020101" pitchFamily="18" charset="-127"/>
              </a:rPr>
              <a:t> 대회</a:t>
            </a:r>
            <a:endParaRPr lang="en-US" altLang="ko-KR" b="1" kern="0" dirty="0">
              <a:solidFill>
                <a:srgbClr val="000000"/>
              </a:solidFill>
              <a:latin typeface="HaenamFont" panose="02020603020101020101" pitchFamily="18" charset="-127"/>
              <a:ea typeface="HaenamFont" panose="02020603020101020101" pitchFamily="18" charset="-127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218DE8B-F742-76BD-A761-1D588C286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24" y="15145718"/>
            <a:ext cx="4832813" cy="357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4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851</TotalTime>
  <Words>110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맑은 고딕</vt:lpstr>
      <vt:lpstr>Calibri Light</vt:lpstr>
      <vt:lpstr>나눔바른펜</vt:lpstr>
      <vt:lpstr>HaenamFont</vt:lpstr>
      <vt:lpstr>Arial</vt:lpstr>
      <vt:lpstr>G마켓 산스 TTF Bold</vt:lpstr>
      <vt:lpstr>평창 평화체 Bold</vt:lpstr>
      <vt:lpstr>Arial Rounded MT Bold</vt:lpstr>
      <vt:lpstr>Calibri</vt:lpstr>
      <vt:lpstr>Office 테마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유승찬</dc:creator>
  <cp:lastModifiedBy>근원 최</cp:lastModifiedBy>
  <cp:revision>29</cp:revision>
  <cp:lastPrinted>2021-11-03T03:20:04Z</cp:lastPrinted>
  <dcterms:created xsi:type="dcterms:W3CDTF">2020-10-08T04:11:55Z</dcterms:created>
  <dcterms:modified xsi:type="dcterms:W3CDTF">2023-05-25T09:51:37Z</dcterms:modified>
</cp:coreProperties>
</file>