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02" r:id="rId2"/>
    <p:sldId id="375" r:id="rId3"/>
    <p:sldId id="405" r:id="rId4"/>
    <p:sldId id="380" r:id="rId5"/>
    <p:sldId id="404" r:id="rId6"/>
    <p:sldId id="406" r:id="rId7"/>
    <p:sldId id="407" r:id="rId8"/>
    <p:sldId id="408" r:id="rId9"/>
    <p:sldId id="409" r:id="rId10"/>
    <p:sldId id="410" r:id="rId11"/>
    <p:sldId id="403" r:id="rId12"/>
  </p:sldIdLst>
  <p:sldSz cx="12192000" cy="6858000"/>
  <p:notesSz cx="6797675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CE5BCB-F91D-46E7-857E-F09F28034D45}">
          <p14:sldIdLst>
            <p14:sldId id="402"/>
            <p14:sldId id="375"/>
            <p14:sldId id="405"/>
            <p14:sldId id="380"/>
            <p14:sldId id="404"/>
            <p14:sldId id="406"/>
            <p14:sldId id="407"/>
            <p14:sldId id="408"/>
            <p14:sldId id="409"/>
            <p14:sldId id="410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2A4"/>
    <a:srgbClr val="E3EEF1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678" autoAdjust="0"/>
  </p:normalViewPr>
  <p:slideViewPr>
    <p:cSldViewPr showGuides="1">
      <p:cViewPr varScale="1">
        <p:scale>
          <a:sx n="85" d="100"/>
          <a:sy n="85" d="100"/>
        </p:scale>
        <p:origin x="53" y="8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1" d="100"/>
          <a:sy n="81" d="100"/>
        </p:scale>
        <p:origin x="3912" y="3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6" y="1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8585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6" y="9428585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85CE8-301D-4EEB-A8FF-DB3D7729C7CC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9867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6" y="1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585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6" y="9428585"/>
            <a:ext cx="2945659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0F0B72-9392-4C62-A693-CAC5484278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9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0B72-9392-4C62-A693-CAC548427893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8915400" y="63373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en-US" sz="1400" dirty="0">
              <a:latin typeface="Arial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4000" y="5085184"/>
            <a:ext cx="11292058" cy="28803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34000" y="5411316"/>
            <a:ext cx="8641283" cy="574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408439"/>
            <a:ext cx="2952725" cy="47556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6364852"/>
            <a:ext cx="2815307" cy="38445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107702" y="62280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A6FE89E-EE3D-4475-AAB8-FFBB4AC8A8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1"/>
          </p:nvPr>
        </p:nvSpPr>
        <p:spPr>
          <a:xfrm>
            <a:off x="234000" y="1260000"/>
            <a:ext cx="11305706" cy="43451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000" y="-54000"/>
            <a:ext cx="112920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s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107702" y="62280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A6FE89E-EE3D-4475-AAB8-FFBB4AC8A8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1"/>
          </p:nvPr>
        </p:nvSpPr>
        <p:spPr>
          <a:xfrm>
            <a:off x="234000" y="1260000"/>
            <a:ext cx="5641506" cy="43451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2"/>
          </p:nvPr>
        </p:nvSpPr>
        <p:spPr>
          <a:xfrm>
            <a:off x="6192000" y="1260000"/>
            <a:ext cx="5641506" cy="43497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000" y="-54000"/>
            <a:ext cx="11292058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8499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107702" y="62280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234D1FC-664C-4763-A998-C95225C288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sz="quarter" idx="12"/>
          </p:nvPr>
        </p:nvSpPr>
        <p:spPr>
          <a:xfrm>
            <a:off x="6228000" y="1260000"/>
            <a:ext cx="5641506" cy="4347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34000" y="1260000"/>
            <a:ext cx="5545136" cy="424906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234000" y="-54000"/>
            <a:ext cx="11292058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8915400" y="63373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en-US" sz="1400" dirty="0">
              <a:latin typeface="Arial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46876" y="5068614"/>
            <a:ext cx="11292058" cy="2880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76" y="5926700"/>
            <a:ext cx="1160132" cy="536487"/>
          </a:xfrm>
          <a:prstGeom prst="rect">
            <a:avLst/>
          </a:prstGeom>
        </p:spPr>
      </p:pic>
      <p:pic>
        <p:nvPicPr>
          <p:cNvPr id="9" name="Grafik 8"/>
          <p:cNvPicPr preferRelativeResize="0"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320" y="6329062"/>
            <a:ext cx="1554027" cy="17971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251347" y="332656"/>
            <a:ext cx="2232248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b="1" dirty="0">
                <a:latin typeface="+mj-lt"/>
                <a:ea typeface="Roboto Light" panose="02000000000000000000" pitchFamily="2" charset="0"/>
                <a:cs typeface="Roboto Light" panose="02000000000000000000" pitchFamily="2" charset="0"/>
              </a:rPr>
              <a:t>Fachhochschule Graubünden</a:t>
            </a:r>
          </a:p>
          <a:p>
            <a:r>
              <a:rPr lang="de-CH" sz="1050" dirty="0">
                <a:latin typeface="+mj-lt"/>
                <a:ea typeface="Roboto Light" panose="02000000000000000000" pitchFamily="2" charset="0"/>
                <a:cs typeface="Roboto Light" panose="02000000000000000000" pitchFamily="2" charset="0"/>
              </a:rPr>
              <a:t>Pulvermühlestrasse 57</a:t>
            </a:r>
          </a:p>
          <a:p>
            <a:r>
              <a:rPr lang="de-CH" sz="1050" dirty="0">
                <a:latin typeface="+mj-lt"/>
                <a:ea typeface="Roboto Light" panose="02000000000000000000" pitchFamily="2" charset="0"/>
                <a:cs typeface="Roboto Light" panose="02000000000000000000" pitchFamily="2" charset="0"/>
              </a:rPr>
              <a:t>7000 Chur</a:t>
            </a:r>
          </a:p>
          <a:p>
            <a:r>
              <a:rPr lang="de-CH" sz="1050" dirty="0">
                <a:latin typeface="+mj-lt"/>
                <a:ea typeface="Roboto Light" panose="02000000000000000000" pitchFamily="2" charset="0"/>
                <a:cs typeface="Roboto Light" panose="02000000000000000000" pitchFamily="2" charset="0"/>
              </a:rPr>
              <a:t>T +41 81 286 24 24</a:t>
            </a:r>
          </a:p>
          <a:p>
            <a:r>
              <a:rPr lang="de-CH" sz="1050" dirty="0">
                <a:latin typeface="+mj-lt"/>
                <a:ea typeface="Roboto Light" panose="02000000000000000000" pitchFamily="2" charset="0"/>
                <a:cs typeface="Roboto Light" panose="02000000000000000000" pitchFamily="2" charset="0"/>
              </a:rPr>
              <a:t>info@fhgr.ch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46876" y="5790922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>
                <a:latin typeface="+mj-lt"/>
              </a:rPr>
              <a:t>Fachhochschule Graubünden</a:t>
            </a:r>
          </a:p>
          <a:p>
            <a:r>
              <a:rPr lang="de-CH" sz="1050" noProof="0" dirty="0" err="1">
                <a:latin typeface="+mj-lt"/>
              </a:rPr>
              <a:t>Scuola</a:t>
            </a:r>
            <a:r>
              <a:rPr lang="de-CH" sz="1050" noProof="0" dirty="0">
                <a:latin typeface="+mj-lt"/>
              </a:rPr>
              <a:t> </a:t>
            </a:r>
            <a:r>
              <a:rPr lang="de-CH" sz="1050" noProof="0" dirty="0" err="1">
                <a:latin typeface="+mj-lt"/>
              </a:rPr>
              <a:t>universitaria</a:t>
            </a:r>
            <a:r>
              <a:rPr lang="de-CH" sz="1050" noProof="0" dirty="0">
                <a:latin typeface="+mj-lt"/>
              </a:rPr>
              <a:t> professionale </a:t>
            </a:r>
            <a:r>
              <a:rPr lang="de-CH" sz="1050" noProof="0" dirty="0" err="1">
                <a:latin typeface="+mj-lt"/>
              </a:rPr>
              <a:t>dei</a:t>
            </a:r>
            <a:r>
              <a:rPr lang="de-CH" sz="1050" noProof="0" dirty="0">
                <a:latin typeface="+mj-lt"/>
              </a:rPr>
              <a:t> </a:t>
            </a:r>
            <a:r>
              <a:rPr lang="de-CH" sz="1050" noProof="0" dirty="0" err="1">
                <a:latin typeface="+mj-lt"/>
              </a:rPr>
              <a:t>Grigioni</a:t>
            </a:r>
            <a:endParaRPr lang="de-CH" sz="1050" noProof="0" dirty="0">
              <a:latin typeface="+mj-lt"/>
            </a:endParaRPr>
          </a:p>
          <a:p>
            <a:r>
              <a:rPr lang="de-CH" sz="1050" noProof="0" dirty="0">
                <a:latin typeface="+mj-lt"/>
              </a:rPr>
              <a:t>Scola </a:t>
            </a:r>
            <a:r>
              <a:rPr lang="de-CH" sz="1050" noProof="0" dirty="0" err="1">
                <a:latin typeface="+mj-lt"/>
              </a:rPr>
              <a:t>universitara</a:t>
            </a:r>
            <a:r>
              <a:rPr lang="de-CH" sz="1050" noProof="0" dirty="0">
                <a:latin typeface="+mj-lt"/>
              </a:rPr>
              <a:t> </a:t>
            </a:r>
            <a:r>
              <a:rPr lang="de-CH" sz="1050" noProof="0" dirty="0" err="1">
                <a:latin typeface="+mj-lt"/>
              </a:rPr>
              <a:t>professiunala</a:t>
            </a:r>
            <a:r>
              <a:rPr lang="de-CH" sz="1050" noProof="0" dirty="0">
                <a:latin typeface="+mj-lt"/>
              </a:rPr>
              <a:t> </a:t>
            </a:r>
            <a:r>
              <a:rPr lang="de-CH" sz="1050" noProof="0" dirty="0" err="1">
                <a:latin typeface="+mj-lt"/>
              </a:rPr>
              <a:t>dal</a:t>
            </a:r>
            <a:r>
              <a:rPr lang="de-CH" sz="1050" noProof="0" dirty="0">
                <a:latin typeface="+mj-lt"/>
              </a:rPr>
              <a:t> </a:t>
            </a:r>
            <a:r>
              <a:rPr lang="de-CH" sz="1050" noProof="0" dirty="0" err="1">
                <a:latin typeface="+mj-lt"/>
              </a:rPr>
              <a:t>Grischun</a:t>
            </a:r>
            <a:endParaRPr lang="de-CH" sz="1050" noProof="0" dirty="0">
              <a:latin typeface="+mj-lt"/>
            </a:endParaRPr>
          </a:p>
          <a:p>
            <a:r>
              <a:rPr lang="de-CH" sz="1050" dirty="0">
                <a:latin typeface="+mj-lt"/>
              </a:rPr>
              <a:t>University </a:t>
            </a:r>
            <a:r>
              <a:rPr lang="de-CH" sz="1050" dirty="0" err="1">
                <a:latin typeface="+mj-lt"/>
              </a:rPr>
              <a:t>of</a:t>
            </a:r>
            <a:r>
              <a:rPr lang="de-CH" sz="1050" dirty="0">
                <a:latin typeface="+mj-lt"/>
              </a:rPr>
              <a:t> Applied </a:t>
            </a:r>
            <a:r>
              <a:rPr lang="de-CH" sz="1050" dirty="0" err="1">
                <a:latin typeface="+mj-lt"/>
              </a:rPr>
              <a:t>Sciences</a:t>
            </a:r>
            <a:r>
              <a:rPr lang="de-CH" sz="1050" dirty="0">
                <a:latin typeface="+mj-lt"/>
              </a:rPr>
              <a:t> </a:t>
            </a:r>
            <a:r>
              <a:rPr lang="de-CH" sz="1050" dirty="0" err="1">
                <a:latin typeface="+mj-lt"/>
              </a:rPr>
              <a:t>of</a:t>
            </a:r>
            <a:r>
              <a:rPr lang="de-CH" sz="1050" dirty="0">
                <a:latin typeface="+mj-lt"/>
              </a:rPr>
              <a:t> </a:t>
            </a:r>
            <a:r>
              <a:rPr lang="de-CH" sz="1050" dirty="0" err="1">
                <a:latin typeface="+mj-lt"/>
              </a:rPr>
              <a:t>the</a:t>
            </a:r>
            <a:r>
              <a:rPr lang="de-CH" sz="1050" dirty="0">
                <a:latin typeface="+mj-lt"/>
              </a:rPr>
              <a:t> Grisons</a:t>
            </a:r>
            <a:endParaRPr lang="de-CH" sz="105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388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63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7702" y="623120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27715AB-78E0-46E0-A4DD-9D538A8817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234000" y="-54000"/>
            <a:ext cx="112920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981643"/>
            <a:ext cx="479931" cy="4799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6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</a:defRPr>
      </a:lvl9pPr>
    </p:titleStyle>
    <p:bodyStyle>
      <a:lvl1pPr marL="3175" indent="-31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79425" indent="-28575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>
          <a:solidFill>
            <a:schemeClr val="tx1"/>
          </a:solidFill>
          <a:latin typeface="+mj-lt"/>
        </a:defRPr>
      </a:lvl2pPr>
      <a:lvl3pPr marL="1812925" indent="-28575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>
          <a:solidFill>
            <a:schemeClr val="tx1"/>
          </a:solidFill>
          <a:latin typeface="+mj-lt"/>
        </a:defRPr>
      </a:lvl3pPr>
      <a:lvl4pPr marL="2232025" indent="-28575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>
          <a:solidFill>
            <a:schemeClr val="tx1"/>
          </a:solidFill>
          <a:latin typeface="+mj-lt"/>
        </a:defRPr>
      </a:lvl4pPr>
      <a:lvl5pPr marL="2651125" indent="-28575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>
          <a:solidFill>
            <a:schemeClr val="tx1"/>
          </a:solidFill>
          <a:latin typeface="+mj-lt"/>
        </a:defRPr>
      </a:lvl5pPr>
      <a:lvl6pPr marL="3051175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defRPr>
          <a:solidFill>
            <a:schemeClr val="tx1"/>
          </a:solidFill>
          <a:latin typeface="+mn-lt"/>
        </a:defRPr>
      </a:lvl6pPr>
      <a:lvl7pPr marL="3508375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defRPr>
          <a:solidFill>
            <a:schemeClr val="tx1"/>
          </a:solidFill>
          <a:latin typeface="+mn-lt"/>
        </a:defRPr>
      </a:lvl7pPr>
      <a:lvl8pPr marL="3965575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defRPr>
          <a:solidFill>
            <a:schemeClr val="tx1"/>
          </a:solidFill>
          <a:latin typeface="+mn-lt"/>
        </a:defRPr>
      </a:lvl8pPr>
      <a:lvl9pPr marL="4422775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7" pos="7469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4065" userDrawn="1">
          <p15:clr>
            <a:srgbClr val="F26B43"/>
          </p15:clr>
        </p15:guide>
        <p15:guide id="10" orient="horz" pos="799" userDrawn="1">
          <p15:clr>
            <a:srgbClr val="F26B43"/>
          </p15:clr>
        </p15:guide>
        <p15:guide id="11" orient="horz" pos="3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com/de/support/wordpress-com-und-wordpress-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de/support/start/" TargetMode="External"/><Relationship Id="rId2" Type="http://schemas.openxmlformats.org/officeDocument/2006/relationships/hyperlink" Target="https://wordpress.com/st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.wpde.org/" TargetMode="External"/><Relationship Id="rId4" Type="http://schemas.openxmlformats.org/officeDocument/2006/relationships/hyperlink" Target="https://de.wordpress.org/support/forum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de/support/kontoeinstellungen/" TargetMode="External"/><Relationship Id="rId2" Type="http://schemas.openxmlformats.org/officeDocument/2006/relationships/hyperlink" Target="https://wordpress.com/support/manage-my-profi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dpress.com/support/notifications/" TargetMode="External"/><Relationship Id="rId4" Type="http://schemas.openxmlformats.org/officeDocument/2006/relationships/hyperlink" Target="https://wordpress.com/de/support/sicherhei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de/support/beitrage/" TargetMode="External"/><Relationship Id="rId2" Type="http://schemas.openxmlformats.org/officeDocument/2006/relationships/hyperlink" Target="https://wordpress.com/de/support/wordpress-edi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de/support/customizer/" TargetMode="External"/><Relationship Id="rId2" Type="http://schemas.openxmlformats.org/officeDocument/2006/relationships/hyperlink" Target="https://wordpress.com/de/support/the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dpress.com/de/support/beitrage/kategorien/" TargetMode="External"/><Relationship Id="rId5" Type="http://schemas.openxmlformats.org/officeDocument/2006/relationships/hyperlink" Target="https://wordpress.com/de/support/menus/" TargetMode="External"/><Relationship Id="rId4" Type="http://schemas.openxmlformats.org/officeDocument/2006/relationships/hyperlink" Target="https://wordpress.com/de/support/seite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stpoint.ch/" TargetMode="External"/><Relationship Id="rId2" Type="http://schemas.openxmlformats.org/officeDocument/2006/relationships/hyperlink" Target="https://wordpress.org/support/article/how-to-install-wordpr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rdpress.org/download/#download-inst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3" b="7163"/>
          <a:stretch/>
        </p:blipFill>
        <p:spPr bwMode="auto">
          <a:xfrm>
            <a:off x="3899" y="1470442"/>
            <a:ext cx="1218853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Gleichschenkliges Dreieck 11"/>
          <p:cNvSpPr/>
          <p:nvPr/>
        </p:nvSpPr>
        <p:spPr bwMode="white">
          <a:xfrm rot="10800000">
            <a:off x="3033" y="-27384"/>
            <a:ext cx="12228034" cy="2520280"/>
          </a:xfrm>
          <a:custGeom>
            <a:avLst/>
            <a:gdLst>
              <a:gd name="connsiteX0" fmla="*/ 0 w 12189399"/>
              <a:gd name="connsiteY0" fmla="*/ 2304256 h 2304256"/>
              <a:gd name="connsiteX1" fmla="*/ 12189399 w 12189399"/>
              <a:gd name="connsiteY1" fmla="*/ 0 h 2304256"/>
              <a:gd name="connsiteX2" fmla="*/ 12189399 w 12189399"/>
              <a:gd name="connsiteY2" fmla="*/ 2304256 h 2304256"/>
              <a:gd name="connsiteX3" fmla="*/ 0 w 12189399"/>
              <a:gd name="connsiteY3" fmla="*/ 2304256 h 2304256"/>
              <a:gd name="connsiteX0" fmla="*/ 0 w 12189399"/>
              <a:gd name="connsiteY0" fmla="*/ 2304256 h 2304256"/>
              <a:gd name="connsiteX1" fmla="*/ 56579 w 12189399"/>
              <a:gd name="connsiteY1" fmla="*/ 969440 h 2304256"/>
              <a:gd name="connsiteX2" fmla="*/ 12189399 w 12189399"/>
              <a:gd name="connsiteY2" fmla="*/ 0 h 2304256"/>
              <a:gd name="connsiteX3" fmla="*/ 12189399 w 12189399"/>
              <a:gd name="connsiteY3" fmla="*/ 2304256 h 2304256"/>
              <a:gd name="connsiteX4" fmla="*/ 0 w 12189399"/>
              <a:gd name="connsiteY4" fmla="*/ 2304256 h 2304256"/>
              <a:gd name="connsiteX0" fmla="*/ 0 w 12189399"/>
              <a:gd name="connsiteY0" fmla="*/ 2304256 h 2304256"/>
              <a:gd name="connsiteX1" fmla="*/ 16474 w 12189399"/>
              <a:gd name="connsiteY1" fmla="*/ 969440 h 2304256"/>
              <a:gd name="connsiteX2" fmla="*/ 12189399 w 12189399"/>
              <a:gd name="connsiteY2" fmla="*/ 0 h 2304256"/>
              <a:gd name="connsiteX3" fmla="*/ 12189399 w 12189399"/>
              <a:gd name="connsiteY3" fmla="*/ 2304256 h 2304256"/>
              <a:gd name="connsiteX4" fmla="*/ 0 w 12189399"/>
              <a:gd name="connsiteY4" fmla="*/ 2304256 h 2304256"/>
              <a:gd name="connsiteX0" fmla="*/ 0 w 12221483"/>
              <a:gd name="connsiteY0" fmla="*/ 2304256 h 2304256"/>
              <a:gd name="connsiteX1" fmla="*/ 48558 w 12221483"/>
              <a:gd name="connsiteY1" fmla="*/ 969440 h 2304256"/>
              <a:gd name="connsiteX2" fmla="*/ 12221483 w 12221483"/>
              <a:gd name="connsiteY2" fmla="*/ 0 h 2304256"/>
              <a:gd name="connsiteX3" fmla="*/ 12221483 w 12221483"/>
              <a:gd name="connsiteY3" fmla="*/ 2304256 h 2304256"/>
              <a:gd name="connsiteX4" fmla="*/ 0 w 12221483"/>
              <a:gd name="connsiteY4" fmla="*/ 2304256 h 2304256"/>
              <a:gd name="connsiteX0" fmla="*/ 0 w 12221483"/>
              <a:gd name="connsiteY0" fmla="*/ 2304256 h 2304256"/>
              <a:gd name="connsiteX1" fmla="*/ 24495 w 12221483"/>
              <a:gd name="connsiteY1" fmla="*/ 696725 h 2304256"/>
              <a:gd name="connsiteX2" fmla="*/ 12221483 w 12221483"/>
              <a:gd name="connsiteY2" fmla="*/ 0 h 2304256"/>
              <a:gd name="connsiteX3" fmla="*/ 12221483 w 12221483"/>
              <a:gd name="connsiteY3" fmla="*/ 2304256 h 2304256"/>
              <a:gd name="connsiteX4" fmla="*/ 0 w 12221483"/>
              <a:gd name="connsiteY4" fmla="*/ 2304256 h 2304256"/>
              <a:gd name="connsiteX0" fmla="*/ 6567 w 12228050"/>
              <a:gd name="connsiteY0" fmla="*/ 2304256 h 2304256"/>
              <a:gd name="connsiteX1" fmla="*/ 14978 w 12228050"/>
              <a:gd name="connsiteY1" fmla="*/ 689391 h 2304256"/>
              <a:gd name="connsiteX2" fmla="*/ 12228050 w 12228050"/>
              <a:gd name="connsiteY2" fmla="*/ 0 h 2304256"/>
              <a:gd name="connsiteX3" fmla="*/ 12228050 w 12228050"/>
              <a:gd name="connsiteY3" fmla="*/ 2304256 h 2304256"/>
              <a:gd name="connsiteX4" fmla="*/ 6567 w 12228050"/>
              <a:gd name="connsiteY4" fmla="*/ 2304256 h 2304256"/>
              <a:gd name="connsiteX0" fmla="*/ 20779 w 12242262"/>
              <a:gd name="connsiteY0" fmla="*/ 2304256 h 2304256"/>
              <a:gd name="connsiteX1" fmla="*/ 13106 w 12242262"/>
              <a:gd name="connsiteY1" fmla="*/ 667390 h 2304256"/>
              <a:gd name="connsiteX2" fmla="*/ 12242262 w 12242262"/>
              <a:gd name="connsiteY2" fmla="*/ 0 h 2304256"/>
              <a:gd name="connsiteX3" fmla="*/ 12242262 w 12242262"/>
              <a:gd name="connsiteY3" fmla="*/ 2304256 h 2304256"/>
              <a:gd name="connsiteX4" fmla="*/ 20779 w 12242262"/>
              <a:gd name="connsiteY4" fmla="*/ 2304256 h 2304256"/>
              <a:gd name="connsiteX0" fmla="*/ 0 w 12253652"/>
              <a:gd name="connsiteY0" fmla="*/ 2282256 h 2304256"/>
              <a:gd name="connsiteX1" fmla="*/ 24496 w 12253652"/>
              <a:gd name="connsiteY1" fmla="*/ 667390 h 2304256"/>
              <a:gd name="connsiteX2" fmla="*/ 12253652 w 12253652"/>
              <a:gd name="connsiteY2" fmla="*/ 0 h 2304256"/>
              <a:gd name="connsiteX3" fmla="*/ 12253652 w 12253652"/>
              <a:gd name="connsiteY3" fmla="*/ 2304256 h 2304256"/>
              <a:gd name="connsiteX4" fmla="*/ 0 w 12253652"/>
              <a:gd name="connsiteY4" fmla="*/ 2282256 h 2304256"/>
              <a:gd name="connsiteX0" fmla="*/ 6567 w 12260219"/>
              <a:gd name="connsiteY0" fmla="*/ 2282256 h 2304256"/>
              <a:gd name="connsiteX1" fmla="*/ 14979 w 12260219"/>
              <a:gd name="connsiteY1" fmla="*/ 762726 h 2304256"/>
              <a:gd name="connsiteX2" fmla="*/ 12260219 w 12260219"/>
              <a:gd name="connsiteY2" fmla="*/ 0 h 2304256"/>
              <a:gd name="connsiteX3" fmla="*/ 12260219 w 12260219"/>
              <a:gd name="connsiteY3" fmla="*/ 2304256 h 2304256"/>
              <a:gd name="connsiteX4" fmla="*/ 6567 w 12260219"/>
              <a:gd name="connsiteY4" fmla="*/ 2282256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0219" h="2304256">
                <a:moveTo>
                  <a:pt x="6567" y="2282256"/>
                </a:moveTo>
                <a:cubicBezTo>
                  <a:pt x="54837" y="2270454"/>
                  <a:pt x="-33291" y="774528"/>
                  <a:pt x="14979" y="762726"/>
                </a:cubicBezTo>
                <a:lnTo>
                  <a:pt x="12260219" y="0"/>
                </a:lnTo>
                <a:lnTo>
                  <a:pt x="12260219" y="2304256"/>
                </a:lnTo>
                <a:lnTo>
                  <a:pt x="6567" y="2282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42608" y="6354760"/>
            <a:ext cx="2592287" cy="4106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CH" sz="1600" dirty="0"/>
              <a:t>16</a:t>
            </a:r>
            <a:r>
              <a:rPr lang="de-CH" sz="1600" noProof="0" dirty="0"/>
              <a:t>. November 2021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408439"/>
            <a:ext cx="2952725" cy="4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9107702" y="6228000"/>
            <a:ext cx="28448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4A6FE89E-EE3D-4475-AAB8-FFBB4AC8A87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8CE78BD-DD9E-476B-B0EB-618C621B62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28000" y="1260000"/>
            <a:ext cx="5641506" cy="4347085"/>
          </a:xfrm>
        </p:spPr>
        <p:txBody>
          <a:bodyPr>
            <a:normAutofit/>
          </a:bodyPr>
          <a:lstStyle/>
          <a:p>
            <a:pPr marL="819150" lvl="1" indent="-342900">
              <a:buFont typeface="+mj-lt"/>
              <a:buAutoNum type="arabicPeriod"/>
            </a:pPr>
            <a:endParaRPr lang="de-CH" dirty="0"/>
          </a:p>
          <a:p>
            <a:pPr marL="2152650" lvl="2" indent="-342900">
              <a:buFont typeface="+mj-lt"/>
              <a:buAutoNum type="romanUcPeriod"/>
            </a:pPr>
            <a:endParaRPr lang="de-CH" dirty="0"/>
          </a:p>
        </p:txBody>
      </p:sp>
      <p:pic>
        <p:nvPicPr>
          <p:cNvPr id="1028" name="Picture 4" descr="Meistgestellte Fragen zu foodsharing – foodsharing Halle">
            <a:extLst>
              <a:ext uri="{FF2B5EF4-FFF2-40B4-BE49-F238E27FC236}">
                <a16:creationId xmlns:a16="http://schemas.microsoft.com/office/drawing/2014/main" id="{E3EF7EB9-9531-4CBB-9102-B548F76D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034" y="1260000"/>
            <a:ext cx="4249067" cy="42490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34000" y="-54000"/>
            <a:ext cx="11292058" cy="1143000"/>
          </a:xfrm>
        </p:spPr>
        <p:txBody>
          <a:bodyPr wrap="square" anchor="ctr">
            <a:normAutofit/>
          </a:bodyPr>
          <a:lstStyle/>
          <a:p>
            <a:r>
              <a:rPr lang="de-CH"/>
              <a:t>Fragen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82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42416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2400" dirty="0"/>
              <a:t>Allgemeines</a:t>
            </a:r>
            <a:endParaRPr lang="de-CH" sz="2400" noProof="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2400" noProof="0" dirty="0"/>
              <a:t>Installation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2400" dirty="0"/>
              <a:t>Blog einrichten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2400" dirty="0"/>
              <a:t>Beitrag schreiben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2400" noProof="0" dirty="0"/>
              <a:t>Blog </a:t>
            </a:r>
            <a:r>
              <a:rPr lang="de-CH" sz="2400" dirty="0"/>
              <a:t>anpassen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2400" noProof="0" dirty="0"/>
              <a:t>Eigenes </a:t>
            </a:r>
            <a:r>
              <a:rPr lang="de-CH" sz="2400" noProof="0" dirty="0" err="1"/>
              <a:t>Hosti</a:t>
            </a:r>
            <a:r>
              <a:rPr lang="de-CH" sz="2400" dirty="0" err="1"/>
              <a:t>ng</a:t>
            </a:r>
            <a:endParaRPr lang="de-CH" sz="24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2400" noProof="0" dirty="0"/>
              <a:t>Fragen</a:t>
            </a:r>
          </a:p>
          <a:p>
            <a:endParaRPr lang="de-CH" sz="3200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noProof="0" dirty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1"/>
          </p:nvPr>
        </p:nvSpPr>
        <p:spPr>
          <a:xfrm>
            <a:off x="234000" y="1185858"/>
            <a:ext cx="11305706" cy="4345194"/>
          </a:xfrm>
        </p:spPr>
        <p:txBody>
          <a:bodyPr/>
          <a:lstStyle/>
          <a:p>
            <a:r>
              <a:rPr lang="de-CH" sz="2400" dirty="0"/>
              <a:t>Hosting:</a:t>
            </a:r>
            <a:endParaRPr lang="de-CH" sz="2400" noProof="0" dirty="0"/>
          </a:p>
          <a:p>
            <a:endParaRPr lang="de-CH" sz="2400" noProof="0" dirty="0"/>
          </a:p>
          <a:p>
            <a:endParaRPr lang="de-CH" sz="2400" dirty="0"/>
          </a:p>
          <a:p>
            <a:endParaRPr lang="de-CH" sz="2400" noProof="0" dirty="0"/>
          </a:p>
          <a:p>
            <a:endParaRPr lang="de-CH" sz="2400" dirty="0"/>
          </a:p>
          <a:p>
            <a:endParaRPr lang="de-CH" sz="2400" noProof="0" dirty="0"/>
          </a:p>
          <a:p>
            <a:endParaRPr lang="de-CH" sz="2400" dirty="0"/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/>
              </a:rPr>
              <a:t>https://wordpress.com/de/support/wordpress-com-und-wordpress-org/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de-CH" sz="2400" noProof="0" dirty="0"/>
          </a:p>
          <a:p>
            <a:endParaRPr lang="de-CH" sz="2400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noProof="0" dirty="0"/>
              <a:t>Allgemeines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3FD35151-B9F7-4D14-B592-F886908FAA67}"/>
              </a:ext>
            </a:extLst>
          </p:cNvPr>
          <p:cNvSpPr/>
          <p:nvPr/>
        </p:nvSpPr>
        <p:spPr>
          <a:xfrm>
            <a:off x="7830764" y="1966124"/>
            <a:ext cx="3543295" cy="175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17">
            <a:extLst>
              <a:ext uri="{FF2B5EF4-FFF2-40B4-BE49-F238E27FC236}">
                <a16:creationId xmlns:a16="http://schemas.microsoft.com/office/drawing/2014/main" id="{AC652868-0946-479A-AE39-1F6A632C6F26}"/>
              </a:ext>
            </a:extLst>
          </p:cNvPr>
          <p:cNvSpPr txBox="1"/>
          <p:nvPr/>
        </p:nvSpPr>
        <p:spPr>
          <a:xfrm>
            <a:off x="1055440" y="1967049"/>
            <a:ext cx="3305422" cy="1754326"/>
          </a:xfrm>
          <a:prstGeom prst="rect">
            <a:avLst/>
          </a:prstGeom>
          <a:solidFill>
            <a:srgbClr val="4B92A4"/>
          </a:solidFill>
        </p:spPr>
        <p:txBody>
          <a:bodyPr wrap="square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+mn-lt"/>
                <a:ea typeface="Arial" charset="0"/>
              </a:rPr>
              <a:t>WordPress.com</a:t>
            </a:r>
          </a:p>
          <a:p>
            <a:endParaRPr lang="de-CH" sz="1800" b="1" dirty="0">
              <a:solidFill>
                <a:schemeClr val="bg1"/>
              </a:solidFill>
              <a:latin typeface="+mn-lt"/>
              <a:ea typeface="Arial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Einfach zu installieren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Kostenlos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Keine Plugins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Keine individuellen Themes</a:t>
            </a:r>
          </a:p>
        </p:txBody>
      </p:sp>
      <p:sp>
        <p:nvSpPr>
          <p:cNvPr id="11" name="Textfeld 18">
            <a:extLst>
              <a:ext uri="{FF2B5EF4-FFF2-40B4-BE49-F238E27FC236}">
                <a16:creationId xmlns:a16="http://schemas.microsoft.com/office/drawing/2014/main" id="{36EAD349-1E73-4593-88E9-D9271234803F}"/>
              </a:ext>
            </a:extLst>
          </p:cNvPr>
          <p:cNvSpPr txBox="1"/>
          <p:nvPr/>
        </p:nvSpPr>
        <p:spPr>
          <a:xfrm>
            <a:off x="4441972" y="1966125"/>
            <a:ext cx="3307682" cy="175432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+mn-lt"/>
                <a:ea typeface="Arial" charset="0"/>
              </a:rPr>
              <a:t>Wordpress.com Business</a:t>
            </a:r>
          </a:p>
          <a:p>
            <a:endParaRPr lang="de-CH" sz="1800" b="1" dirty="0">
              <a:solidFill>
                <a:schemeClr val="bg1"/>
              </a:solidFill>
              <a:latin typeface="+mn-lt"/>
              <a:ea typeface="Arial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Einfach zu installieren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Kostet 25 Euro/ Monat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Plugins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Individuelle Themes</a:t>
            </a:r>
          </a:p>
        </p:txBody>
      </p:sp>
      <p:sp>
        <p:nvSpPr>
          <p:cNvPr id="12" name="Textfeld 19">
            <a:extLst>
              <a:ext uri="{FF2B5EF4-FFF2-40B4-BE49-F238E27FC236}">
                <a16:creationId xmlns:a16="http://schemas.microsoft.com/office/drawing/2014/main" id="{18D573E0-197C-4F1A-BE39-41AC24433B4B}"/>
              </a:ext>
            </a:extLst>
          </p:cNvPr>
          <p:cNvSpPr txBox="1"/>
          <p:nvPr/>
        </p:nvSpPr>
        <p:spPr>
          <a:xfrm>
            <a:off x="7830763" y="1966125"/>
            <a:ext cx="3543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+mn-lt"/>
                <a:ea typeface="Arial" charset="0"/>
              </a:rPr>
              <a:t>Eigenes Hosting</a:t>
            </a:r>
          </a:p>
          <a:p>
            <a:endParaRPr lang="de-CH" sz="1800" b="1" dirty="0">
              <a:solidFill>
                <a:schemeClr val="bg1"/>
              </a:solidFill>
              <a:latin typeface="+mn-lt"/>
              <a:ea typeface="Arial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Installation etwas aufwändiger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Kostet je nach Anbieter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Eigene Plugins verwenden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sz="1800" dirty="0">
                <a:solidFill>
                  <a:schemeClr val="bg1"/>
                </a:solidFill>
                <a:latin typeface="+mn-lt"/>
                <a:ea typeface="Arial" charset="0"/>
              </a:rPr>
              <a:t>Individuelle Themes</a:t>
            </a:r>
          </a:p>
        </p:txBody>
      </p:sp>
    </p:spTree>
    <p:extLst>
      <p:ext uri="{BB962C8B-B14F-4D97-AF65-F5344CB8AC3E}">
        <p14:creationId xmlns:p14="http://schemas.microsoft.com/office/powerpoint/2010/main" val="39160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1"/>
          </p:nvPr>
        </p:nvSpPr>
        <p:spPr>
          <a:xfrm>
            <a:off x="234000" y="1185858"/>
            <a:ext cx="11305706" cy="4345194"/>
          </a:xfrm>
        </p:spPr>
        <p:txBody>
          <a:bodyPr/>
          <a:lstStyle/>
          <a:p>
            <a:r>
              <a:rPr lang="de-CH" sz="2400" noProof="0" dirty="0"/>
              <a:t>Wichtigste Links:</a:t>
            </a:r>
          </a:p>
          <a:p>
            <a:endParaRPr lang="de-CH" noProof="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noProof="0" dirty="0">
                <a:hlinkClick r:id="rId2"/>
              </a:rPr>
              <a:t>https://wordpress.com/start/</a:t>
            </a:r>
            <a:r>
              <a:rPr lang="de-CH" noProof="0" dirty="0"/>
              <a:t> (hier geht’s los mit der Installation)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CH" noProof="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noProof="0" dirty="0">
                <a:solidFill>
                  <a:srgbClr val="4B92A4"/>
                </a:solidFill>
                <a:hlinkClick r:id="rId3"/>
              </a:rPr>
              <a:t>https://wordpress.com/de/support/start/</a:t>
            </a:r>
            <a:r>
              <a:rPr lang="de-CH" noProof="0" dirty="0">
                <a:solidFill>
                  <a:srgbClr val="4B92A4"/>
                </a:solidFill>
              </a:rPr>
              <a:t> </a:t>
            </a:r>
            <a:r>
              <a:rPr lang="de-CH" noProof="0" dirty="0"/>
              <a:t>(Anleitungen zur Installation und zur Bedienung)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CH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noProof="0" dirty="0">
                <a:hlinkClick r:id="rId4"/>
              </a:rPr>
              <a:t>https://de.wordpress.org/support/forums/</a:t>
            </a:r>
            <a:r>
              <a:rPr lang="de-CH" noProof="0" dirty="0"/>
              <a:t> (Foren und Anleitungen)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CH" noProof="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CH" noProof="0" dirty="0">
                <a:hlinkClick r:id="rId5"/>
              </a:rPr>
              <a:t>https://forum.wpde.org/</a:t>
            </a:r>
            <a:r>
              <a:rPr lang="de-CH" noProof="0" dirty="0"/>
              <a:t> (sehr hilfreiches deutsches Forum)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CH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noProof="0" dirty="0"/>
              <a:t>Allgemeines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noProof="0" dirty="0"/>
              <a:t>Installation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8CE78BD-DD9E-476B-B0EB-618C621B62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4000" y="1185858"/>
            <a:ext cx="11305706" cy="4345194"/>
          </a:xfrm>
        </p:spPr>
        <p:txBody>
          <a:bodyPr/>
          <a:lstStyle/>
          <a:p>
            <a:r>
              <a:rPr lang="de-CH" sz="2400" dirty="0"/>
              <a:t>5 Schritte</a:t>
            </a:r>
            <a:r>
              <a:rPr lang="de-CH" sz="2400" noProof="0" dirty="0"/>
              <a:t>:</a:t>
            </a:r>
          </a:p>
          <a:p>
            <a:endParaRPr lang="de-CH" noProof="0" dirty="0"/>
          </a:p>
          <a:p>
            <a:pPr marL="819150" lvl="1" indent="-342900">
              <a:buFont typeface="+mj-lt"/>
              <a:buAutoNum type="arabicPeriod"/>
            </a:pPr>
            <a:r>
              <a:rPr lang="de-CH" noProof="0" dirty="0"/>
              <a:t>Neues </a:t>
            </a:r>
            <a:r>
              <a:rPr lang="de-CH" dirty="0"/>
              <a:t>Konto anlegen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noProof="0" dirty="0"/>
              <a:t>Domain wählen (Webseitenadresse)</a:t>
            </a:r>
          </a:p>
          <a:p>
            <a:pPr marL="1809750" lvl="2" indent="0">
              <a:buNone/>
            </a:pPr>
            <a:r>
              <a:rPr lang="de-CH" dirty="0"/>
              <a:t>-&gt; K</a:t>
            </a:r>
            <a:r>
              <a:rPr lang="de-CH" noProof="0" dirty="0"/>
              <a:t>ostenlose Domain wählen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noProof="0" dirty="0"/>
              <a:t>Plan wählen</a:t>
            </a:r>
          </a:p>
          <a:p>
            <a:pPr marL="1809750" lvl="2" indent="0">
              <a:buNone/>
            </a:pPr>
            <a:r>
              <a:rPr lang="de-CH" noProof="0" dirty="0"/>
              <a:t>-&gt; «Start </a:t>
            </a:r>
            <a:r>
              <a:rPr lang="de-CH" noProof="0" dirty="0" err="1"/>
              <a:t>with</a:t>
            </a:r>
            <a:r>
              <a:rPr lang="de-CH" noProof="0" dirty="0"/>
              <a:t> a </a:t>
            </a:r>
            <a:r>
              <a:rPr lang="de-CH" noProof="0" dirty="0" err="1"/>
              <a:t>free</a:t>
            </a:r>
            <a:r>
              <a:rPr lang="de-CH" noProof="0" dirty="0"/>
              <a:t> </a:t>
            </a:r>
            <a:r>
              <a:rPr lang="de-CH" noProof="0" dirty="0" err="1"/>
              <a:t>site</a:t>
            </a:r>
            <a:r>
              <a:rPr lang="de-CH" noProof="0" dirty="0"/>
              <a:t>»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Design wählen</a:t>
            </a:r>
          </a:p>
          <a:p>
            <a:pPr marL="1809750" lvl="2" indent="0">
              <a:buNone/>
            </a:pPr>
            <a:r>
              <a:rPr lang="de-CH" dirty="0"/>
              <a:t>-&gt; «Start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scratch</a:t>
            </a:r>
            <a:r>
              <a:rPr lang="de-CH" dirty="0"/>
              <a:t>»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noProof="0" dirty="0"/>
              <a:t>Mail verifizieren</a:t>
            </a:r>
          </a:p>
        </p:txBody>
      </p:sp>
    </p:spTree>
    <p:extLst>
      <p:ext uri="{BB962C8B-B14F-4D97-AF65-F5344CB8AC3E}">
        <p14:creationId xmlns:p14="http://schemas.microsoft.com/office/powerpoint/2010/main" val="5373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/>
              <a:t>Blog einrichten</a:t>
            </a:r>
            <a:endParaRPr lang="de-CH" sz="2800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8CE78BD-DD9E-476B-B0EB-618C621B62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4000" y="1185858"/>
            <a:ext cx="11305706" cy="4345194"/>
          </a:xfrm>
        </p:spPr>
        <p:txBody>
          <a:bodyPr/>
          <a:lstStyle/>
          <a:p>
            <a:r>
              <a:rPr lang="de-CH" sz="2400" noProof="0" dirty="0"/>
              <a:t>Einstellungen:</a:t>
            </a:r>
          </a:p>
          <a:p>
            <a:endParaRPr lang="de-CH" noProof="0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Mein Profil -&gt; </a:t>
            </a:r>
            <a:r>
              <a:rPr lang="de-CH" dirty="0">
                <a:hlinkClick r:id="rId2"/>
              </a:rPr>
              <a:t>https://wordpress.com/support/manage-my-profile/</a:t>
            </a:r>
            <a:endParaRPr lang="de-CH" dirty="0"/>
          </a:p>
          <a:p>
            <a:pPr marL="819150" lvl="1" indent="-342900">
              <a:buFont typeface="+mj-lt"/>
              <a:buAutoNum type="arabicPeriod"/>
            </a:pPr>
            <a:r>
              <a:rPr lang="de-CH" noProof="0" dirty="0"/>
              <a:t>Kontoeinstellungen -&gt; </a:t>
            </a:r>
            <a:r>
              <a:rPr lang="de-CH" noProof="0" dirty="0">
                <a:solidFill>
                  <a:srgbClr val="4B92A4"/>
                </a:solidFill>
                <a:hlinkClick r:id="rId3"/>
              </a:rPr>
              <a:t>https://wordpress.com/de/support/kontoeinstellungen/</a:t>
            </a:r>
            <a:endParaRPr lang="de-CH" noProof="0" dirty="0">
              <a:solidFill>
                <a:srgbClr val="4B92A4"/>
              </a:solidFill>
            </a:endParaRP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Sicherheit -&gt; </a:t>
            </a:r>
            <a:r>
              <a:rPr lang="de-CH" dirty="0">
                <a:solidFill>
                  <a:srgbClr val="4B92A4"/>
                </a:solidFill>
                <a:hlinkClick r:id="rId4"/>
              </a:rPr>
              <a:t>https://wordpress.com/de/support/sicherheit/</a:t>
            </a:r>
            <a:endParaRPr lang="de-CH" dirty="0">
              <a:solidFill>
                <a:srgbClr val="4B92A4"/>
              </a:solidFill>
            </a:endParaRPr>
          </a:p>
          <a:p>
            <a:pPr marL="819150" lvl="1" indent="-342900">
              <a:buFont typeface="+mj-lt"/>
              <a:buAutoNum type="arabicPeriod"/>
            </a:pPr>
            <a:r>
              <a:rPr lang="de-CH" noProof="0" dirty="0"/>
              <a:t>Datenschutz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Benachrichtigungen - </a:t>
            </a:r>
            <a:r>
              <a:rPr lang="de-CH" dirty="0">
                <a:hlinkClick r:id="rId5"/>
              </a:rPr>
              <a:t>https://wordpress.com/support/notifications/</a:t>
            </a:r>
            <a:endParaRPr lang="de-CH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WordPress Mobile App/ Desktop</a:t>
            </a:r>
          </a:p>
        </p:txBody>
      </p:sp>
    </p:spTree>
    <p:extLst>
      <p:ext uri="{BB962C8B-B14F-4D97-AF65-F5344CB8AC3E}">
        <p14:creationId xmlns:p14="http://schemas.microsoft.com/office/powerpoint/2010/main" val="8558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noProof="0" dirty="0"/>
              <a:t>Beitrag </a:t>
            </a:r>
            <a:r>
              <a:rPr lang="de-CH" sz="2800" dirty="0"/>
              <a:t>schreiben</a:t>
            </a:r>
            <a:endParaRPr lang="de-CH" sz="2800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8CE78BD-DD9E-476B-B0EB-618C621B62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4000" y="1185858"/>
            <a:ext cx="11305706" cy="4345194"/>
          </a:xfrm>
        </p:spPr>
        <p:txBody>
          <a:bodyPr/>
          <a:lstStyle/>
          <a:p>
            <a:r>
              <a:rPr lang="de-CH" sz="2400" noProof="0" dirty="0"/>
              <a:t>Meine Webseite:</a:t>
            </a:r>
          </a:p>
          <a:p>
            <a:endParaRPr lang="de-CH" noProof="0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Beiträge -&gt; Neuen Beitrag erstellen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Beiträge verfassen -&gt; </a:t>
            </a:r>
            <a:r>
              <a:rPr lang="de-CH" dirty="0">
                <a:hlinkClick r:id="rId2"/>
              </a:rPr>
              <a:t>https://wordpress.com/de/support/wordpress-editor/</a:t>
            </a:r>
            <a:r>
              <a:rPr lang="de-CH" dirty="0"/>
              <a:t> 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Zahnrad -&gt; </a:t>
            </a:r>
            <a:r>
              <a:rPr lang="de-CH" dirty="0">
                <a:hlinkClick r:id="rId3"/>
              </a:rPr>
              <a:t>https://wordpress.com/de/support/beitrage/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55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/>
              <a:t>Blog anpassen</a:t>
            </a:r>
            <a:endParaRPr lang="de-CH" sz="2800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8CE78BD-DD9E-476B-B0EB-618C621B62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4000" y="1185858"/>
            <a:ext cx="11305706" cy="4345194"/>
          </a:xfrm>
        </p:spPr>
        <p:txBody>
          <a:bodyPr/>
          <a:lstStyle/>
          <a:p>
            <a:r>
              <a:rPr lang="de-CH" sz="2400" noProof="0" dirty="0"/>
              <a:t>Meine Webseite:</a:t>
            </a:r>
          </a:p>
          <a:p>
            <a:endParaRPr lang="de-CH" noProof="0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Standardansicht/ Klassische Ansicht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Design -&gt; Theme wählen -&gt; </a:t>
            </a:r>
            <a:r>
              <a:rPr lang="de-CH" dirty="0">
                <a:hlinkClick r:id="rId2"/>
              </a:rPr>
              <a:t>https://wordpress.com/de/support/themes/</a:t>
            </a:r>
            <a:r>
              <a:rPr lang="de-CH" dirty="0"/>
              <a:t> 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Design -&gt; Theme anpassen -&gt; </a:t>
            </a:r>
            <a:r>
              <a:rPr lang="de-CH" dirty="0">
                <a:hlinkClick r:id="rId3"/>
              </a:rPr>
              <a:t>https://wordpress.com/de/support/customizer/</a:t>
            </a:r>
            <a:endParaRPr lang="de-CH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Neue Seiten hinzufügen -&gt; </a:t>
            </a:r>
            <a:r>
              <a:rPr lang="de-CH" dirty="0">
                <a:hlinkClick r:id="rId4"/>
              </a:rPr>
              <a:t>https://wordpress.com/de/support/seiten/</a:t>
            </a:r>
            <a:r>
              <a:rPr lang="de-CH" dirty="0"/>
              <a:t> 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Menus anpassen -&gt; </a:t>
            </a:r>
            <a:r>
              <a:rPr lang="de-CH" dirty="0">
                <a:hlinkClick r:id="rId5"/>
              </a:rPr>
              <a:t>https://wordpress.com/de/support/menus/</a:t>
            </a:r>
            <a:r>
              <a:rPr lang="de-CH" dirty="0"/>
              <a:t> 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Kategorien erstellen -&gt; </a:t>
            </a:r>
            <a:r>
              <a:rPr lang="de-CH" dirty="0">
                <a:hlinkClick r:id="rId6"/>
              </a:rPr>
              <a:t>https://wordpress.com/de/support/beitrage/kategorien/</a:t>
            </a:r>
            <a:r>
              <a:rPr lang="de-CH" dirty="0"/>
              <a:t> 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Einstellungen anpassen</a:t>
            </a:r>
          </a:p>
          <a:p>
            <a:pPr marL="1809750" lvl="2" indent="0">
              <a:buNone/>
            </a:pPr>
            <a:endParaRPr lang="de-CH" dirty="0"/>
          </a:p>
          <a:p>
            <a:pPr marL="2152650" lvl="2" indent="-342900">
              <a:buFont typeface="+mj-lt"/>
              <a:buAutoNum type="romanU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24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noProof="0" dirty="0"/>
              <a:t>Eigenes Hosting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E89E-EE3D-4475-AAB8-FFBB4AC8A8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8CE78BD-DD9E-476B-B0EB-618C621B62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4000" y="1185858"/>
            <a:ext cx="11305706" cy="4345194"/>
          </a:xfrm>
        </p:spPr>
        <p:txBody>
          <a:bodyPr/>
          <a:lstStyle/>
          <a:p>
            <a:r>
              <a:rPr lang="de-CH" sz="2400" dirty="0"/>
              <a:t>Setup</a:t>
            </a:r>
            <a:r>
              <a:rPr lang="de-CH" sz="2400" noProof="0" dirty="0"/>
              <a:t>:</a:t>
            </a:r>
          </a:p>
          <a:p>
            <a:endParaRPr lang="de-CH" noProof="0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Anleitung -&gt; </a:t>
            </a:r>
            <a:r>
              <a:rPr lang="de-CH" dirty="0">
                <a:hlinkClick r:id="rId2"/>
              </a:rPr>
              <a:t>https://wordpress.org/support/article/how-to-install-wordpress/</a:t>
            </a:r>
            <a:endParaRPr lang="de-CH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Hosting Anbieter -&gt; Web Hosting kaufen (z. Bsp. </a:t>
            </a:r>
            <a:r>
              <a:rPr lang="de-CH" dirty="0">
                <a:hlinkClick r:id="rId3"/>
              </a:rPr>
              <a:t>www.hostpoint.ch</a:t>
            </a:r>
            <a:r>
              <a:rPr lang="de-CH" dirty="0"/>
              <a:t>)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Auf Webserver eine Datenbank + Benutzer erstellen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WordPress Dateien herunterladen -&gt; </a:t>
            </a:r>
            <a:r>
              <a:rPr lang="de-CH" dirty="0">
                <a:hlinkClick r:id="rId4"/>
              </a:rPr>
              <a:t>https://wordpress.org/download/#download-install</a:t>
            </a:r>
            <a:endParaRPr lang="de-CH" dirty="0"/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WordPress Dateien auf Server hinaufladen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Startseite URL des Servers aufrufen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Formular ausfüllen (Titel, Benutzername, Passwort, E-Mail)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CH" dirty="0"/>
              <a:t>WordPress installieren</a:t>
            </a:r>
          </a:p>
          <a:p>
            <a:pPr marL="819150" lvl="1" indent="-342900">
              <a:buFont typeface="+mj-lt"/>
              <a:buAutoNum type="arabicPeriod"/>
            </a:pPr>
            <a:endParaRPr lang="de-CH" dirty="0"/>
          </a:p>
          <a:p>
            <a:pPr marL="2152650" lvl="2" indent="-342900">
              <a:buFont typeface="+mj-lt"/>
              <a:buAutoNum type="romanU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73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_fhgr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CCCCCC"/>
      </a:lt2>
      <a:accent1>
        <a:srgbClr val="4B92A4"/>
      </a:accent1>
      <a:accent2>
        <a:srgbClr val="B39048"/>
      </a:accent2>
      <a:accent3>
        <a:srgbClr val="C60219"/>
      </a:accent3>
      <a:accent4>
        <a:srgbClr val="817E65"/>
      </a:accent4>
      <a:accent5>
        <a:srgbClr val="CCCCCC"/>
      </a:accent5>
      <a:accent6>
        <a:srgbClr val="595959"/>
      </a:accent6>
      <a:hlink>
        <a:srgbClr val="4B92A4"/>
      </a:hlink>
      <a:folHlink>
        <a:srgbClr val="4B92A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htwchur_2017">
        <a:dk1>
          <a:srgbClr val="000000"/>
        </a:dk1>
        <a:lt1>
          <a:srgbClr val="FFFFFF"/>
        </a:lt1>
        <a:dk2>
          <a:srgbClr val="3F3F3F"/>
        </a:dk2>
        <a:lt2>
          <a:srgbClr val="CCCCCC"/>
        </a:lt2>
        <a:accent1>
          <a:srgbClr val="4B92A4"/>
        </a:accent1>
        <a:accent2>
          <a:srgbClr val="B39048"/>
        </a:accent2>
        <a:accent3>
          <a:srgbClr val="C86E6F"/>
        </a:accent3>
        <a:accent4>
          <a:srgbClr val="003699"/>
        </a:accent4>
        <a:accent5>
          <a:srgbClr val="CCCCCC"/>
        </a:accent5>
        <a:accent6>
          <a:srgbClr val="595959"/>
        </a:accent6>
        <a:hlink>
          <a:srgbClr val="4B92A4"/>
        </a:hlink>
        <a:folHlink>
          <a:srgbClr val="B3904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eispiele htw chur foliensatz arial.potx" id="{AFD6A2BC-6A10-48D8-B2E6-82CB993B2B99}" vid="{972AB79B-9F1C-4D1D-9DB1-4A122502EA87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469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vorlage_fhgr</vt:lpstr>
      <vt:lpstr>PowerPoint Presentation</vt:lpstr>
      <vt:lpstr>Agenda</vt:lpstr>
      <vt:lpstr>Allgemeines</vt:lpstr>
      <vt:lpstr>Allgemeines</vt:lpstr>
      <vt:lpstr>Installation</vt:lpstr>
      <vt:lpstr>Blog einrichten</vt:lpstr>
      <vt:lpstr>Beitrag schreiben</vt:lpstr>
      <vt:lpstr>Blog anpassen</vt:lpstr>
      <vt:lpstr>Eigenes Hosting</vt:lpstr>
      <vt:lpstr>Fragen</vt:lpstr>
      <vt:lpstr>Vielen Dank für Ihre Aufmerksamkeit.</vt:lpstr>
    </vt:vector>
  </TitlesOfParts>
  <Company>HTW Chur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Hochschule für Technik und Wirtschaft HTW Chur</dc:title>
  <dc:creator>Marti Jana</dc:creator>
  <cp:lastModifiedBy>Hanselmann Marcel</cp:lastModifiedBy>
  <cp:revision>82</cp:revision>
  <cp:lastPrinted>2017-06-07T13:23:56Z</cp:lastPrinted>
  <dcterms:created xsi:type="dcterms:W3CDTF">2019-07-17T07:05:20Z</dcterms:created>
  <dcterms:modified xsi:type="dcterms:W3CDTF">2021-11-15T10:55:52Z</dcterms:modified>
</cp:coreProperties>
</file>