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D3E642-0B66-BB4E-A9BC-F293484A4DE2}" v="1" dt="2024-06-22T02:58:26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30"/>
  </p:normalViewPr>
  <p:slideViewPr>
    <p:cSldViewPr snapToGrid="0">
      <p:cViewPr>
        <p:scale>
          <a:sx n="307" d="100"/>
          <a:sy n="307" d="100"/>
        </p:scale>
        <p:origin x="-7488" y="-4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4B94-FF99-DDA4-3FAD-931C80131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62FF2-1ABF-2C6E-45CE-3604AAB8E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6A55D-2D02-20DF-09DB-1B45D44C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0ED9-BC1E-0B47-BD3D-CC7DFB492277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EE6E6-B719-E741-6E61-F473BC4C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D1E7E-D7F2-A381-5881-060BEA42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6651-E4A6-4441-BFB9-3A2C56683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9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EB22-A4F8-CF96-2FC1-040774E6A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9B612-FCEF-6957-D0D8-47BE6CB59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D8091-1CC2-2883-B3A6-9FA86E15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0ED9-BC1E-0B47-BD3D-CC7DFB492277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47D43-29D6-D704-E47E-8B690C41D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02E0A-BCE9-F487-FAFC-354F61E45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6651-E4A6-4441-BFB9-3A2C56683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2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44E66-1EE3-93F5-7520-8ADD95DA1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FF724-9418-005C-9616-8CCE519BE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E5EAF-B4BE-4692-6B75-20D6CA670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0ED9-BC1E-0B47-BD3D-CC7DFB492277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546F7-0BA9-0755-C2CE-FF9C795E1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EF799-4F80-9502-8A6C-51ECD151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6651-E4A6-4441-BFB9-3A2C56683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9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E527-9FE0-8733-49F3-54F8589F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9E678-6C21-E7A4-963C-7CB9F05F6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DA401-AD62-5E74-B699-FF82C713B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0ED9-BC1E-0B47-BD3D-CC7DFB492277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D9277-7C9E-EEE5-A909-3F236C40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F5F56-0E60-8687-126E-D51F7626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6651-E4A6-4441-BFB9-3A2C56683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7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DD5A-334E-1170-0929-C4F2E640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D1AE6-8354-BC4D-B61A-601E7DC9A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478CE-2122-26B5-237D-A55F4F47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0ED9-BC1E-0B47-BD3D-CC7DFB492277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0425C-60A1-7195-8B8F-678EB3F8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B9761-B6A0-E3CF-B8FE-571AEDDF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6651-E4A6-4441-BFB9-3A2C56683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5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DCB9-958C-B247-F311-FB56B1C4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F067B-692B-2B1F-6E90-2711EAC94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10646-0626-C203-43B3-1D5DB6A86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B4A0B-ACA0-0D7D-4644-C6087475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0ED9-BC1E-0B47-BD3D-CC7DFB492277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C93F0-BA09-76E9-06BE-441E0161D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0ECA0-E868-D4F0-669E-C87D91D0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6651-E4A6-4441-BFB9-3A2C56683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4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8E40-4EC2-6C06-E4D9-5C639FA88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31B68-72CB-4641-6C20-66548118F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B6017-2772-878E-19A8-261C490D0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4BEAA-3BBF-CD8F-765B-06452CB7D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F59C02-082B-5C61-B099-9C285F05D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9F98C3-3315-AC69-4BFA-FB73570E6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0ED9-BC1E-0B47-BD3D-CC7DFB492277}" type="datetimeFigureOut">
              <a:rPr lang="en-US" smtClean="0"/>
              <a:t>6/21/24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BB2076-9134-6561-3A29-3B780119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6C3476-9633-080A-1EFD-8429DD35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6651-E4A6-4441-BFB9-3A2C56683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7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3B1A7-3ADF-D36C-D13A-2C595299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E203A-1A6F-F4A1-64E8-F66562F9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0ED9-BC1E-0B47-BD3D-CC7DFB492277}" type="datetimeFigureOut">
              <a:rPr lang="en-US" smtClean="0"/>
              <a:t>6/21/24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4CE75-8980-F8B4-3F24-0756E00D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5A4CB-D377-0058-FC79-6901760C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6651-E4A6-4441-BFB9-3A2C56683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9859A-8654-5836-744E-C2FB0CBA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0ED9-BC1E-0B47-BD3D-CC7DFB492277}" type="datetimeFigureOut">
              <a:rPr lang="en-US" smtClean="0"/>
              <a:t>6/21/24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77FEC-EBA8-FBD0-AEB6-0B641621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2D313-B786-54E0-F5D1-0C2F460C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6651-E4A6-4441-BFB9-3A2C56683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9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54A6-0B06-32B6-0F53-4F83D424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D0FDC-DF77-B117-9B0E-C4D1B8070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20B0A-1166-089C-FBFF-B7FD53B06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3D5C7-C1A5-D05B-7204-28C6655D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0ED9-BC1E-0B47-BD3D-CC7DFB492277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1CBB1-4322-B1BD-55A4-99ED4FC0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2EF4C-C425-32D0-C272-32A70B1C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6651-E4A6-4441-BFB9-3A2C56683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9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5AF3-55F0-9115-8161-CB0C75F2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E2DA0-27FB-171A-AB31-772F0F6923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92966-534F-39F5-4678-A5B51ED9B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A89D5-D33C-CBD8-DEFA-90510AE8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0ED9-BC1E-0B47-BD3D-CC7DFB492277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2B392-397B-345B-A225-723314173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7C3B1-8AAC-021D-47EC-1939F215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6651-E4A6-4441-BFB9-3A2C56683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9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A836F-1871-398A-4B8B-6285750E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4106C-73CD-BCE1-14D9-B1615A539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735BC-4493-8CAA-8C95-E22889BA1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EA0ED9-BC1E-0B47-BD3D-CC7DFB492277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06252-9340-CFA2-F5F7-FD19C4F7C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231CC-4631-3DDC-3E53-40CF6A251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136651-E4A6-4441-BFB9-3A2C56683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6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42A07C-D0F4-6183-5A0B-34DF7BED191B}"/>
              </a:ext>
            </a:extLst>
          </p:cNvPr>
          <p:cNvSpPr/>
          <p:nvPr/>
        </p:nvSpPr>
        <p:spPr>
          <a:xfrm>
            <a:off x="384313" y="291548"/>
            <a:ext cx="11396870" cy="6162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C634176-62F4-92C4-0220-27210466192A}"/>
              </a:ext>
            </a:extLst>
          </p:cNvPr>
          <p:cNvSpPr/>
          <p:nvPr/>
        </p:nvSpPr>
        <p:spPr>
          <a:xfrm>
            <a:off x="3234757" y="2503311"/>
            <a:ext cx="1727200" cy="18513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Industry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730B31A-8738-D49A-9E0E-D0A716FD0CFC}"/>
              </a:ext>
            </a:extLst>
          </p:cNvPr>
          <p:cNvSpPr/>
          <p:nvPr/>
        </p:nvSpPr>
        <p:spPr>
          <a:xfrm>
            <a:off x="5232400" y="2503311"/>
            <a:ext cx="1727200" cy="18513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 Science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7951B2A-0D00-FD3A-6F03-C3CAC8079405}"/>
              </a:ext>
            </a:extLst>
          </p:cNvPr>
          <p:cNvSpPr/>
          <p:nvPr/>
        </p:nvSpPr>
        <p:spPr>
          <a:xfrm>
            <a:off x="7230043" y="2503311"/>
            <a:ext cx="1727200" cy="18513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Snow Sports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1BD7D0-5A74-3839-F58E-CDA47BF5D1E2}"/>
              </a:ext>
            </a:extLst>
          </p:cNvPr>
          <p:cNvSpPr txBox="1"/>
          <p:nvPr/>
        </p:nvSpPr>
        <p:spPr>
          <a:xfrm>
            <a:off x="485422" y="417689"/>
            <a:ext cx="1693334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 Container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1B5082-2C56-CDBE-3420-C6B98FAA7205}"/>
              </a:ext>
            </a:extLst>
          </p:cNvPr>
          <p:cNvSpPr txBox="1"/>
          <p:nvPr/>
        </p:nvSpPr>
        <p:spPr>
          <a:xfrm>
            <a:off x="3251690" y="2503311"/>
            <a:ext cx="169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Main Nav Container</a:t>
            </a:r>
          </a:p>
        </p:txBody>
      </p:sp>
    </p:spTree>
    <p:extLst>
      <p:ext uri="{BB962C8B-B14F-4D97-AF65-F5344CB8AC3E}">
        <p14:creationId xmlns:p14="http://schemas.microsoft.com/office/powerpoint/2010/main" val="187831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42A07C-D0F4-6183-5A0B-34DF7BED191B}"/>
              </a:ext>
            </a:extLst>
          </p:cNvPr>
          <p:cNvSpPr/>
          <p:nvPr/>
        </p:nvSpPr>
        <p:spPr>
          <a:xfrm>
            <a:off x="384313" y="291548"/>
            <a:ext cx="11396870" cy="6162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FA41007-CC16-421D-BAC2-6867059C9AB0}"/>
              </a:ext>
            </a:extLst>
          </p:cNvPr>
          <p:cNvSpPr/>
          <p:nvPr/>
        </p:nvSpPr>
        <p:spPr>
          <a:xfrm>
            <a:off x="846667" y="1207910"/>
            <a:ext cx="10419644" cy="47639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0CCBE7-CEEF-FD1D-0F4C-07A10930AA8F}"/>
              </a:ext>
            </a:extLst>
          </p:cNvPr>
          <p:cNvSpPr/>
          <p:nvPr/>
        </p:nvSpPr>
        <p:spPr>
          <a:xfrm>
            <a:off x="846667" y="654757"/>
            <a:ext cx="2280355" cy="4628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Industry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A840339-2D48-771E-D2F3-5059728B4736}"/>
              </a:ext>
            </a:extLst>
          </p:cNvPr>
          <p:cNvSpPr/>
          <p:nvPr/>
        </p:nvSpPr>
        <p:spPr>
          <a:xfrm>
            <a:off x="3245556" y="654757"/>
            <a:ext cx="2280355" cy="4628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 Science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77BD688-741E-9122-34DD-8CCBC4573898}"/>
              </a:ext>
            </a:extLst>
          </p:cNvPr>
          <p:cNvSpPr/>
          <p:nvPr/>
        </p:nvSpPr>
        <p:spPr>
          <a:xfrm>
            <a:off x="5644445" y="654756"/>
            <a:ext cx="2280355" cy="4628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Snow Sports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A8191-7891-760A-7F19-DE7840220459}"/>
              </a:ext>
            </a:extLst>
          </p:cNvPr>
          <p:cNvSpPr txBox="1"/>
          <p:nvPr/>
        </p:nvSpPr>
        <p:spPr>
          <a:xfrm>
            <a:off x="732551" y="336458"/>
            <a:ext cx="199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Tab Nav Container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DE6A47-496D-9B23-61AE-3A8A7170357C}"/>
              </a:ext>
            </a:extLst>
          </p:cNvPr>
          <p:cNvSpPr txBox="1"/>
          <p:nvPr/>
        </p:nvSpPr>
        <p:spPr>
          <a:xfrm>
            <a:off x="1260306" y="1435899"/>
            <a:ext cx="219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Content Container</a:t>
            </a:r>
          </a:p>
        </p:txBody>
      </p:sp>
    </p:spTree>
    <p:extLst>
      <p:ext uri="{BB962C8B-B14F-4D97-AF65-F5344CB8AC3E}">
        <p14:creationId xmlns:p14="http://schemas.microsoft.com/office/powerpoint/2010/main" val="295351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42A07C-D0F4-6183-5A0B-34DF7BED191B}"/>
              </a:ext>
            </a:extLst>
          </p:cNvPr>
          <p:cNvSpPr/>
          <p:nvPr/>
        </p:nvSpPr>
        <p:spPr>
          <a:xfrm>
            <a:off x="1806713" y="347869"/>
            <a:ext cx="3702265" cy="6162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C634176-62F4-92C4-0220-27210466192A}"/>
              </a:ext>
            </a:extLst>
          </p:cNvPr>
          <p:cNvSpPr/>
          <p:nvPr/>
        </p:nvSpPr>
        <p:spPr>
          <a:xfrm>
            <a:off x="2794245" y="572575"/>
            <a:ext cx="1727200" cy="18513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Industry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730B31A-8738-D49A-9E0E-D0A716FD0CFC}"/>
              </a:ext>
            </a:extLst>
          </p:cNvPr>
          <p:cNvSpPr/>
          <p:nvPr/>
        </p:nvSpPr>
        <p:spPr>
          <a:xfrm>
            <a:off x="2794245" y="2559632"/>
            <a:ext cx="1727200" cy="18513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 Science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7951B2A-0D00-FD3A-6F03-C3CAC8079405}"/>
              </a:ext>
            </a:extLst>
          </p:cNvPr>
          <p:cNvSpPr/>
          <p:nvPr/>
        </p:nvSpPr>
        <p:spPr>
          <a:xfrm>
            <a:off x="2794245" y="4534881"/>
            <a:ext cx="1727200" cy="18513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Snow Sports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2D82B0-4739-8FE5-8B18-13526EC3F53F}"/>
              </a:ext>
            </a:extLst>
          </p:cNvPr>
          <p:cNvSpPr/>
          <p:nvPr/>
        </p:nvSpPr>
        <p:spPr>
          <a:xfrm>
            <a:off x="6208890" y="347869"/>
            <a:ext cx="3702265" cy="6162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63C1E4E-7D13-29CD-F86E-3DDFC363D047}"/>
              </a:ext>
            </a:extLst>
          </p:cNvPr>
          <p:cNvSpPr/>
          <p:nvPr/>
        </p:nvSpPr>
        <p:spPr>
          <a:xfrm>
            <a:off x="6496510" y="1264355"/>
            <a:ext cx="3217822" cy="48993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Industry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BA5E3F3-13E2-5A44-86C6-288FDF769FBC}"/>
              </a:ext>
            </a:extLst>
          </p:cNvPr>
          <p:cNvSpPr/>
          <p:nvPr/>
        </p:nvSpPr>
        <p:spPr>
          <a:xfrm>
            <a:off x="6496510" y="564444"/>
            <a:ext cx="1038578" cy="620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Software Industry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1C5E216-72EC-FCA9-DC7F-A07B904C4228}"/>
              </a:ext>
            </a:extLst>
          </p:cNvPr>
          <p:cNvSpPr/>
          <p:nvPr/>
        </p:nvSpPr>
        <p:spPr>
          <a:xfrm>
            <a:off x="7586132" y="564443"/>
            <a:ext cx="1038578" cy="620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Computer Science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44E4627-8C66-0B53-A002-8A02471AD167}"/>
              </a:ext>
            </a:extLst>
          </p:cNvPr>
          <p:cNvSpPr/>
          <p:nvPr/>
        </p:nvSpPr>
        <p:spPr>
          <a:xfrm>
            <a:off x="8675754" y="564443"/>
            <a:ext cx="1038578" cy="620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Snow Sports</a:t>
            </a:r>
          </a:p>
        </p:txBody>
      </p:sp>
    </p:spTree>
    <p:extLst>
      <p:ext uri="{BB962C8B-B14F-4D97-AF65-F5344CB8AC3E}">
        <p14:creationId xmlns:p14="http://schemas.microsoft.com/office/powerpoint/2010/main" val="4013644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lver Rain Games website">
            <a:extLst>
              <a:ext uri="{FF2B5EF4-FFF2-40B4-BE49-F238E27FC236}">
                <a16:creationId xmlns:a16="http://schemas.microsoft.com/office/drawing/2014/main" id="{E772EFDD-E10F-8300-DEAE-685330554F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350" y="953490"/>
            <a:ext cx="6137628" cy="577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A7E1BC-4A72-8B39-E95D-50822CC6C951}"/>
              </a:ext>
            </a:extLst>
          </p:cNvPr>
          <p:cNvSpPr txBox="1"/>
          <p:nvPr/>
        </p:nvSpPr>
        <p:spPr>
          <a:xfrm>
            <a:off x="1038578" y="1235193"/>
            <a:ext cx="7247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blog.hubspot.com</a:t>
            </a:r>
            <a:r>
              <a:rPr lang="en-US" dirty="0"/>
              <a:t>/website/react-websites-examples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4331C6-6428-7E11-288C-F9CE87C2FB77}"/>
              </a:ext>
            </a:extLst>
          </p:cNvPr>
          <p:cNvSpPr txBox="1"/>
          <p:nvPr/>
        </p:nvSpPr>
        <p:spPr>
          <a:xfrm>
            <a:off x="1038578" y="768824"/>
            <a:ext cx="6389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blog.hubspot.com</a:t>
            </a:r>
            <a:r>
              <a:rPr lang="en-US" dirty="0"/>
              <a:t>/website/react-websites-examples</a:t>
            </a:r>
          </a:p>
        </p:txBody>
      </p:sp>
    </p:spTree>
    <p:extLst>
      <p:ext uri="{BB962C8B-B14F-4D97-AF65-F5344CB8AC3E}">
        <p14:creationId xmlns:p14="http://schemas.microsoft.com/office/powerpoint/2010/main" val="87505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58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Hansel Ong</dc:creator>
  <cp:lastModifiedBy>Hansel Ong</cp:lastModifiedBy>
  <cp:revision>3</cp:revision>
  <dcterms:created xsi:type="dcterms:W3CDTF">2024-06-22T02:43:03Z</dcterms:created>
  <dcterms:modified xsi:type="dcterms:W3CDTF">2024-06-22T09:36:05Z</dcterms:modified>
</cp:coreProperties>
</file>