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3E642-0B66-BB4E-A9BC-F293484A4DE2}" v="1" dt="2024-06-22T02:58:26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4B94-FF99-DDA4-3FAD-931C80131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62FF2-1ABF-2C6E-45CE-3604AAB8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A55D-2D02-20DF-09DB-1B45D44C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E6E6-B719-E741-6E61-F473BC4C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1E7E-D7F2-A381-5881-060BEA42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EB22-A4F8-CF96-2FC1-040774E6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B612-FCEF-6957-D0D8-47BE6CB5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8091-1CC2-2883-B3A6-9FA86E1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7D43-29D6-D704-E47E-8B690C4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2E0A-BCE9-F487-FAFC-354F61E4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44E66-1EE3-93F5-7520-8ADD95DA1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FF724-9418-005C-9616-8CCE519B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5EAF-B4BE-4692-6B75-20D6CA67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46F7-0BA9-0755-C2CE-FF9C795E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F799-4F80-9502-8A6C-51ECD151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527-9FE0-8733-49F3-54F8589F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E678-6C21-E7A4-963C-7CB9F05F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A401-AD62-5E74-B699-FF82C713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9277-7C9E-EEE5-A909-3F236C4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5F56-0E60-8687-126E-D51F7626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DD5A-334E-1170-0929-C4F2E640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1AE6-8354-BC4D-B61A-601E7DC9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8CE-2122-26B5-237D-A55F4F47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425C-60A1-7195-8B8F-678EB3F8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761-B6A0-E3CF-B8FE-571AEDDF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CB9-958C-B247-F311-FB56B1C4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067B-692B-2B1F-6E90-2711EAC94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0646-0626-C203-43B3-1D5DB6A8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4A0B-ACA0-0D7D-4644-C608747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3F0-BA09-76E9-06BE-441E0161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ECA0-E868-D4F0-669E-C87D91D0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8E40-4EC2-6C06-E4D9-5C639FA8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1B68-72CB-4641-6C20-66548118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B6017-2772-878E-19A8-261C490D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4BEAA-3BBF-CD8F-765B-06452CB7D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59C02-082B-5C61-B099-9C285F05D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F98C3-3315-AC69-4BFA-FB73570E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B2076-9134-6561-3A29-3B780119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C3476-9633-080A-1EFD-8429DD3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B1A7-3ADF-D36C-D13A-2C595299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E203A-1A6F-F4A1-64E8-F66562F9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4CE75-8980-F8B4-3F24-0756E00D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A4CB-D377-0058-FC79-6901760C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9859A-8654-5836-744E-C2FB0CBA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77FEC-EBA8-FBD0-AEB6-0B641621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D313-B786-54E0-F5D1-0C2F460C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54A6-0B06-32B6-0F53-4F83D424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0FDC-DF77-B117-9B0E-C4D1B807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20B0A-1166-089C-FBFF-B7FD53B0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3D5C7-C1A5-D05B-7204-28C6655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CBB1-4322-B1BD-55A4-99ED4FC0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2EF4C-C425-32D0-C272-32A70B1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5AF3-55F0-9115-8161-CB0C75F2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E2DA0-27FB-171A-AB31-772F0F692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2966-534F-39F5-4678-A5B51ED9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A89D5-D33C-CBD8-DEFA-90510AE8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B392-397B-345B-A225-72331417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7C3B1-8AAC-021D-47EC-1939F215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836F-1871-398A-4B8B-6285750E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106C-73CD-BCE1-14D9-B1615A53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35BC-4493-8CAA-8C95-E22889BA1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A0ED9-BC1E-0B47-BD3D-CC7DFB492277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6252-9340-CFA2-F5F7-FD19C4F7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31CC-4631-3DDC-3E53-40CF6A251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36651-E4A6-4441-BFB9-3A2C56683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384313" y="291548"/>
            <a:ext cx="11396870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634176-62F4-92C4-0220-27210466192A}"/>
              </a:ext>
            </a:extLst>
          </p:cNvPr>
          <p:cNvSpPr/>
          <p:nvPr/>
        </p:nvSpPr>
        <p:spPr>
          <a:xfrm>
            <a:off x="3234757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30B31A-8738-D49A-9E0E-D0A716FD0CFC}"/>
              </a:ext>
            </a:extLst>
          </p:cNvPr>
          <p:cNvSpPr/>
          <p:nvPr/>
        </p:nvSpPr>
        <p:spPr>
          <a:xfrm>
            <a:off x="5232400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951B2A-0D00-FD3A-6F03-C3CAC8079405}"/>
              </a:ext>
            </a:extLst>
          </p:cNvPr>
          <p:cNvSpPr/>
          <p:nvPr/>
        </p:nvSpPr>
        <p:spPr>
          <a:xfrm>
            <a:off x="7230043" y="250331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1BD7D0-5A74-3839-F58E-CDA47BF5D1E2}"/>
              </a:ext>
            </a:extLst>
          </p:cNvPr>
          <p:cNvSpPr txBox="1"/>
          <p:nvPr/>
        </p:nvSpPr>
        <p:spPr>
          <a:xfrm>
            <a:off x="485422" y="417689"/>
            <a:ext cx="1693334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B5082-2C56-CDBE-3420-C6B98FAA7205}"/>
              </a:ext>
            </a:extLst>
          </p:cNvPr>
          <p:cNvSpPr txBox="1"/>
          <p:nvPr/>
        </p:nvSpPr>
        <p:spPr>
          <a:xfrm>
            <a:off x="3251690" y="2503311"/>
            <a:ext cx="16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Nav Container</a:t>
            </a:r>
          </a:p>
        </p:txBody>
      </p:sp>
    </p:spTree>
    <p:extLst>
      <p:ext uri="{BB962C8B-B14F-4D97-AF65-F5344CB8AC3E}">
        <p14:creationId xmlns:p14="http://schemas.microsoft.com/office/powerpoint/2010/main" val="187831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384313" y="291548"/>
            <a:ext cx="11396870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A41007-CC16-421D-BAC2-6867059C9AB0}"/>
              </a:ext>
            </a:extLst>
          </p:cNvPr>
          <p:cNvSpPr/>
          <p:nvPr/>
        </p:nvSpPr>
        <p:spPr>
          <a:xfrm>
            <a:off x="846667" y="1207910"/>
            <a:ext cx="10419644" cy="476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0CCBE7-CEEF-FD1D-0F4C-07A10930AA8F}"/>
              </a:ext>
            </a:extLst>
          </p:cNvPr>
          <p:cNvSpPr/>
          <p:nvPr/>
        </p:nvSpPr>
        <p:spPr>
          <a:xfrm>
            <a:off x="846667" y="654757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840339-2D48-771E-D2F3-5059728B4736}"/>
              </a:ext>
            </a:extLst>
          </p:cNvPr>
          <p:cNvSpPr/>
          <p:nvPr/>
        </p:nvSpPr>
        <p:spPr>
          <a:xfrm>
            <a:off x="3245556" y="654757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7BD688-741E-9122-34DD-8CCBC4573898}"/>
              </a:ext>
            </a:extLst>
          </p:cNvPr>
          <p:cNvSpPr/>
          <p:nvPr/>
        </p:nvSpPr>
        <p:spPr>
          <a:xfrm>
            <a:off x="5644445" y="654756"/>
            <a:ext cx="2280355" cy="462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8191-7891-760A-7F19-DE7840220459}"/>
              </a:ext>
            </a:extLst>
          </p:cNvPr>
          <p:cNvSpPr txBox="1"/>
          <p:nvPr/>
        </p:nvSpPr>
        <p:spPr>
          <a:xfrm>
            <a:off x="732551" y="336458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 Nav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E6A47-496D-9B23-61AE-3A8A7170357C}"/>
              </a:ext>
            </a:extLst>
          </p:cNvPr>
          <p:cNvSpPr txBox="1"/>
          <p:nvPr/>
        </p:nvSpPr>
        <p:spPr>
          <a:xfrm>
            <a:off x="1260306" y="1435899"/>
            <a:ext cx="21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Content Container</a:t>
            </a:r>
          </a:p>
        </p:txBody>
      </p:sp>
    </p:spTree>
    <p:extLst>
      <p:ext uri="{BB962C8B-B14F-4D97-AF65-F5344CB8AC3E}">
        <p14:creationId xmlns:p14="http://schemas.microsoft.com/office/powerpoint/2010/main" val="295351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2A07C-D0F4-6183-5A0B-34DF7BED191B}"/>
              </a:ext>
            </a:extLst>
          </p:cNvPr>
          <p:cNvSpPr/>
          <p:nvPr/>
        </p:nvSpPr>
        <p:spPr>
          <a:xfrm>
            <a:off x="1806713" y="347869"/>
            <a:ext cx="3702265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634176-62F4-92C4-0220-27210466192A}"/>
              </a:ext>
            </a:extLst>
          </p:cNvPr>
          <p:cNvSpPr/>
          <p:nvPr/>
        </p:nvSpPr>
        <p:spPr>
          <a:xfrm>
            <a:off x="2794245" y="572575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30B31A-8738-D49A-9E0E-D0A716FD0CFC}"/>
              </a:ext>
            </a:extLst>
          </p:cNvPr>
          <p:cNvSpPr/>
          <p:nvPr/>
        </p:nvSpPr>
        <p:spPr>
          <a:xfrm>
            <a:off x="2794245" y="2559632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951B2A-0D00-FD3A-6F03-C3CAC8079405}"/>
              </a:ext>
            </a:extLst>
          </p:cNvPr>
          <p:cNvSpPr/>
          <p:nvPr/>
        </p:nvSpPr>
        <p:spPr>
          <a:xfrm>
            <a:off x="2794245" y="4534881"/>
            <a:ext cx="1727200" cy="1851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 Sports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D82B0-4739-8FE5-8B18-13526EC3F53F}"/>
              </a:ext>
            </a:extLst>
          </p:cNvPr>
          <p:cNvSpPr/>
          <p:nvPr/>
        </p:nvSpPr>
        <p:spPr>
          <a:xfrm>
            <a:off x="6208890" y="347869"/>
            <a:ext cx="3702265" cy="6162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3C1E4E-7D13-29CD-F86E-3DDFC363D047}"/>
              </a:ext>
            </a:extLst>
          </p:cNvPr>
          <p:cNvSpPr/>
          <p:nvPr/>
        </p:nvSpPr>
        <p:spPr>
          <a:xfrm>
            <a:off x="6496510" y="1264355"/>
            <a:ext cx="3217822" cy="4899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Industry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A5E3F3-13E2-5A44-86C6-288FDF769FBC}"/>
              </a:ext>
            </a:extLst>
          </p:cNvPr>
          <p:cNvSpPr/>
          <p:nvPr/>
        </p:nvSpPr>
        <p:spPr>
          <a:xfrm>
            <a:off x="6496510" y="564444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 Industry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C5E216-72EC-FCA9-DC7F-A07B904C4228}"/>
              </a:ext>
            </a:extLst>
          </p:cNvPr>
          <p:cNvSpPr/>
          <p:nvPr/>
        </p:nvSpPr>
        <p:spPr>
          <a:xfrm>
            <a:off x="7586132" y="564443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Computer Science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4E4627-8C66-0B53-A002-8A02471AD167}"/>
              </a:ext>
            </a:extLst>
          </p:cNvPr>
          <p:cNvSpPr/>
          <p:nvPr/>
        </p:nvSpPr>
        <p:spPr>
          <a:xfrm>
            <a:off x="8675754" y="564443"/>
            <a:ext cx="1038578" cy="62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Snow Sports</a:t>
            </a:r>
          </a:p>
        </p:txBody>
      </p:sp>
    </p:spTree>
    <p:extLst>
      <p:ext uri="{BB962C8B-B14F-4D97-AF65-F5344CB8AC3E}">
        <p14:creationId xmlns:p14="http://schemas.microsoft.com/office/powerpoint/2010/main" val="401364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Hansel Ong</dc:creator>
  <cp:lastModifiedBy>Hansel Ong</cp:lastModifiedBy>
  <cp:revision>2</cp:revision>
  <dcterms:created xsi:type="dcterms:W3CDTF">2024-06-22T02:43:03Z</dcterms:created>
  <dcterms:modified xsi:type="dcterms:W3CDTF">2024-06-22T03:03:14Z</dcterms:modified>
</cp:coreProperties>
</file>