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B3D5E8-F517-487D-AA68-695806153E62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4/25/17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B5CEA7-B4DC-4A6D-9AC9-FFF5D2A21522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EE419A-F359-41FA-86A0-E75E34DF4FE6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4/25/17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3BEC97-A70D-41E2-8072-818ABEA97D3A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Bubble Warrior Adventures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06960" y="42469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Kyle Jolicoeur (Kyle_Jolicoeur@student.uml.edu)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Hansel De La Cruz (Hansel_DeLaCruz@student.uml.edu)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Jennifer Green (Jennifer_Green@student.uml.edu)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Our goal was to create an RPG styled game with basic AI scripts for entertainment purposes.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Top-down 2D graphics.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Desktop application.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Cross-platform (Linux, Windows, Mac)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both have an interest with video games, and are curious to see what goes into creating a game from scratch.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 also requires us to learn to program efficiently so we do not use an excess of computer resources in order to run the game.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fun project to show friends and family.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Related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There are plenty of examples that can be used as a style reference.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Early 1990’s styled video games.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Pokemon, The Legend of Zelda, Etc.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game was challenging since we had to create everything from scratch.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Collision resolution was the most difficult.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Camera follows the player around the maps and correctly handles when the player reaches the edge.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Enemies have a very primitive AI due to lack of time to accomplish all our goals.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we would 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Break down task into smaller manageable subtasks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Research available alternatives to ease development.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Not creating everything from scratch (map handling and collision resolution)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677160" y="1572840"/>
          <a:ext cx="8596080" cy="3337200"/>
        </p:xfrm>
        <a:graphic>
          <a:graphicData uri="http://schemas.openxmlformats.org/drawingml/2006/table">
            <a:tbl>
              <a:tblPr/>
              <a:tblGrid>
                <a:gridCol w="3189600"/>
                <a:gridCol w="5406480"/>
              </a:tblGrid>
              <a:tr h="357120"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Week (Starting 1/29)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Topics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887760"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Week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Set up Github, dependencies, a basic window, and basic event handling. Download all open domain images/sprites needed.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22440"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Week 2 &amp;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Moveable character and window’s view of the “world”. Game’s story planned and created.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120"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Week 4 &amp;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Character attack, inventory, and items.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57120"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Week 6 &amp; 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Implement structures, and start Enemy AI.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622440"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Week 8 &amp; 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Friendly NPC AI and implementing story/structures.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22440"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Week 10 &amp; 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Find methods to improve efficiency and reliability of the program.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622440"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Week 12 &amp; 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Play-tester feedback and implement changes.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22440"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Week 14+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74520" rIns="745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Extra time for improvements or a buffer for missed “deadlines”.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4520" marR="74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Application>LibreOffice/5.2.2.2$Linux_X86_64 LibreOffice_project/20m0$Build-2</Application>
  <Words>354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2017-01-30T20:52:19Z</dcterms:created>
  <dc:creator>Jolicoeur, Kyle</dc:creator>
  <dc:description/>
  <dc:language>en-US</dc:language>
  <cp:lastModifiedBy/>
  <dcterms:modified xsi:type="dcterms:W3CDTF">2017-04-25T23:41:28Z</dcterms:modified>
  <cp:revision>12</cp:revision>
  <dc:subject/>
  <dc:title>Bubble Warrior Adventures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