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772400" cy="10058400"/>
</p:presentation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D1EDAE-2519-4535-B2CB-72C7834E5A69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3/28/17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3651D3A-E866-4869-A93D-7AE9A9B5BD45}" type="slidenum">
              <a:rPr b="0" lang="en-US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E3E25E-EA87-4144-B72C-DF98F9219BD5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3/28/17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8D2CC6-E6C7-4092-AD48-BEABFFE9DA8F}" type="slidenum">
              <a:rPr b="0" lang="en-US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6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13520" cy="3777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7" name="PlaceHolder 28"/>
          <p:cNvSpPr>
            <a:spLocks noGrp="1"/>
          </p:cNvSpPr>
          <p:nvPr>
            <p:ph type="body"/>
          </p:nvPr>
        </p:nvSpPr>
        <p:spPr>
          <a:xfrm>
            <a:off x="7190640" y="2126160"/>
            <a:ext cx="4313520" cy="3777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8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1F467AC-1273-402C-B9F2-5BB94B1A676C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3/28/17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31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32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408D7BB-BCB2-436C-8608-8FC4ECEA4243}" type="slidenum">
              <a:rPr b="0" lang="en-US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Application>LibreOffice/5.2.2.2$Linux_X86_64 LibreOffice_project/20m0$Build-2</Application>
  <Words>279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2017-03-28T18:10:50Z</dcterms:created>
  <dc:creator>Jennifer Green</dc:creator>
  <dc:description/>
  <dc:language>en-US</dc:language>
  <cp:lastModifiedBy/>
  <dcterms:modified xsi:type="dcterms:W3CDTF">2017-03-28T15:31:53Z</dcterms:modified>
  <cp:revision>5</cp:revision>
  <dc:subject/>
  <dc:title>Bubble Warrior Adventures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