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D7CE-9726-490F-8A82-71C0FCFF6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Bubble Warrior Adventures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9CF73-A6E1-4A60-B385-3E8C86298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Hansel de la </a:t>
            </a:r>
            <a:r>
              <a:rPr lang="en-US" dirty="0" err="1"/>
              <a:t>cruz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kyle</a:t>
            </a:r>
            <a:r>
              <a:rPr lang="en-US" dirty="0"/>
              <a:t> </a:t>
            </a:r>
            <a:r>
              <a:rPr lang="en-US" dirty="0" err="1"/>
              <a:t>jolicoeur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Jennifer green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John </a:t>
            </a:r>
            <a:r>
              <a:rPr lang="en-US" dirty="0" err="1"/>
              <a:t>perkins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1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9E94-CA36-4EB3-9858-98893E45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C849-9FD4-486B-A275-D3463B6E5D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Bubble warrior adventures is a top-down 2d adventure game in the style of legend of Zelda or </a:t>
            </a:r>
            <a:r>
              <a:rPr lang="en-US" dirty="0" err="1"/>
              <a:t>pokemon</a:t>
            </a:r>
            <a:r>
              <a:rPr lang="en-US" dirty="0"/>
              <a:t> games</a:t>
            </a:r>
          </a:p>
          <a:p>
            <a:r>
              <a:rPr lang="en-US" dirty="0"/>
              <a:t>Player should be able to talk with </a:t>
            </a:r>
            <a:r>
              <a:rPr lang="en-US" dirty="0" err="1"/>
              <a:t>npcs</a:t>
            </a:r>
            <a:r>
              <a:rPr lang="en-US" dirty="0"/>
              <a:t>, browse an inventory and equipment system, travel from zone to zone, and battle </a:t>
            </a:r>
            <a:r>
              <a:rPr lang="en-US" dirty="0" err="1"/>
              <a:t>npc</a:t>
            </a:r>
            <a:r>
              <a:rPr lang="en-US" dirty="0"/>
              <a:t> enemies on the main screen</a:t>
            </a:r>
          </a:p>
          <a:p>
            <a:r>
              <a:rPr lang="en-US" dirty="0"/>
              <a:t>Entire game should last from 5-10 hours if following the plot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3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E377-1B83-4F7F-B2CF-B243F513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3409-8621-4DED-879E-74432E6BD0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game engine is built, state can be saved between sessions</a:t>
            </a:r>
          </a:p>
          <a:p>
            <a:r>
              <a:rPr lang="en-US" dirty="0"/>
              <a:t>Five working maps</a:t>
            </a:r>
          </a:p>
          <a:p>
            <a:r>
              <a:rPr lang="en-US" dirty="0"/>
              <a:t>Collision is working</a:t>
            </a:r>
          </a:p>
          <a:p>
            <a:r>
              <a:rPr lang="en-US" dirty="0"/>
              <a:t>Attack animations built and integrated</a:t>
            </a:r>
          </a:p>
          <a:p>
            <a:r>
              <a:rPr lang="en-US" dirty="0"/>
              <a:t>Enemies added with some basic AI</a:t>
            </a:r>
          </a:p>
          <a:p>
            <a:r>
              <a:rPr lang="en-US" dirty="0"/>
              <a:t>Inventory screen built</a:t>
            </a:r>
          </a:p>
          <a:p>
            <a:r>
              <a:rPr lang="en-US" dirty="0"/>
              <a:t>Script outline completed, some </a:t>
            </a:r>
            <a:r>
              <a:rPr lang="en-US" dirty="0" err="1"/>
              <a:t>npcs</a:t>
            </a:r>
            <a:r>
              <a:rPr lang="en-US" dirty="0"/>
              <a:t> written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7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7CC7-43B6-4E96-A585-B633ACBE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51FAF-22CD-4B4F-B2CF-C57BE09DE8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npc</a:t>
            </a:r>
            <a:r>
              <a:rPr lang="en-US" dirty="0"/>
              <a:t> characters and integrate speech/scripted responses</a:t>
            </a:r>
          </a:p>
          <a:p>
            <a:r>
              <a:rPr lang="en-US" dirty="0"/>
              <a:t>Add attack abilities to </a:t>
            </a:r>
            <a:r>
              <a:rPr lang="en-US" dirty="0" err="1"/>
              <a:t>Npc</a:t>
            </a:r>
            <a:r>
              <a:rPr lang="en-US" dirty="0"/>
              <a:t> enemies</a:t>
            </a:r>
          </a:p>
          <a:p>
            <a:r>
              <a:rPr lang="en-US" dirty="0"/>
              <a:t>Add inventory items and build “bubble” system for equipment</a:t>
            </a:r>
          </a:p>
          <a:p>
            <a:r>
              <a:rPr lang="en-US" dirty="0"/>
              <a:t>Build 2-3 more maps, including overland map</a:t>
            </a:r>
          </a:p>
          <a:p>
            <a:r>
              <a:rPr lang="en-US" dirty="0"/>
              <a:t>Finalize beginning portion of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1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9A95-F6EF-4399-862C-D279D5FD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BEE10-8228-4A7B-838F-144D989D27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/>
              <a:t>first half-hour </a:t>
            </a:r>
            <a:r>
              <a:rPr lang="en-US" dirty="0"/>
              <a:t>of gameplay working as intended (demo version)</a:t>
            </a:r>
          </a:p>
          <a:p>
            <a:r>
              <a:rPr lang="en-US" dirty="0"/>
              <a:t>Add in 2-3 more maps</a:t>
            </a:r>
          </a:p>
          <a:p>
            <a:r>
              <a:rPr lang="en-US" dirty="0"/>
              <a:t>Enable players to explore the world (no plot after first hour)</a:t>
            </a:r>
          </a:p>
          <a:p>
            <a:r>
              <a:rPr lang="en-US" dirty="0"/>
              <a:t>Add basic inventory items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7581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93</TotalTime>
  <Words>192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Bubble Warrior Adventures</vt:lpstr>
      <vt:lpstr>introduction</vt:lpstr>
      <vt:lpstr>Completed systems</vt:lpstr>
      <vt:lpstr>To be completed</vt:lpstr>
      <vt:lpstr>Current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Warrior Adventures</dc:title>
  <dc:creator>Jennifer Green</dc:creator>
  <cp:lastModifiedBy>Jennifer Green</cp:lastModifiedBy>
  <cp:revision>5</cp:revision>
  <dcterms:created xsi:type="dcterms:W3CDTF">2017-11-16T14:08:22Z</dcterms:created>
  <dcterms:modified xsi:type="dcterms:W3CDTF">2017-11-16T15:41:45Z</dcterms:modified>
</cp:coreProperties>
</file>