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Questria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l" rtl="0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0" algn="r" rtl="0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Questrial"/>
              <a:buNone/>
              <a:defRPr sz="4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1143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270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BUBBLE WARRIOR ADVENTURES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HANSEL DE LA CRUZ</a:t>
            </a:r>
          </a:p>
          <a:p>
            <a:pPr marL="0" marR="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KYLE JOLICOEUR</a:t>
            </a:r>
          </a:p>
          <a:p>
            <a:pPr marL="0" marR="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JENNIFER GREEN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2D093-4487-4EA7-8454-C10E12C2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BUBBLE WARRIOR ADVENTURES IS A TOP-DOWN 2D ADVENTURE GAME IN THE STYLE OF LEGEND OF ZELDA OR POKEMON GAMES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PLAYER SHOULD BE ABLE TO TALK WITH NPCS, BROWSE AN INVENTORY AND EQUIPMENT SYSTEM, TRAVEL FROM ZONE TO ZONE, AND BATTLE NPC ENEMIES ON THE MAIN SCREEN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ENTIRE GAME SHOULD LAST FROM 5-10 HOURS IF FOLLOWING THE PLOT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COMPLETED SYSTEMS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GAME ENGINE IS BUILT, STATE CAN BE SAVED BETWEEN SESSIONS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SEVEN WORKING MAPS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COLLISION IS WORKING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ATTACK ANIMATIONS BUILT AND INTEGRATED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ENEMIES ADDED WITH SOME BASIC AI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INVENTORY SCREEN BUILT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SCRIPT OUTLINE COMPLETED, SOME NPCS WRITTEN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GAME ENGINE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State management system created from scratch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States are stored in an internal std::stack container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Transitions can occur by calling </a:t>
            </a:r>
            <a:r>
              <a:rPr lang="en-US" b="1"/>
              <a:t>push()</a:t>
            </a:r>
            <a:r>
              <a:rPr lang="en-US"/>
              <a:t>, </a:t>
            </a:r>
            <a:r>
              <a:rPr lang="en-US" b="1"/>
              <a:t>change()</a:t>
            </a:r>
            <a:r>
              <a:rPr lang="en-US"/>
              <a:t> or </a:t>
            </a:r>
            <a:r>
              <a:rPr lang="en-US" b="1"/>
              <a:t>pop()</a:t>
            </a:r>
            <a:r>
              <a:rPr lang="en-US"/>
              <a:t> methods in StateHandler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Push pauses the previous state and pushes a new one on top.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Change removes the previous state calling its destructor and pushed a new one on top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•"/>
            </a:pPr>
            <a:r>
              <a:rPr lang="en-US"/>
              <a:t>Pop calls the destructor of the current state and resumes the previous state, if 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MAP RENDERING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Maps are created using an open source tool called Tiled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tool can then export maps as .tmx files which can be run through an XML parser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 this we used pugixml, an open source library, to parse the .tmx file and pull out the individual layers of the map to be drawn in the game.</a:t>
            </a:r>
          </a:p>
          <a:p>
            <a:pPr marL="457200" lvl="0" indent="-355600">
              <a:spcBef>
                <a:spcPts val="0"/>
              </a:spcBef>
              <a:buSzPts val="2000"/>
              <a:buChar char="•"/>
            </a:pPr>
            <a:r>
              <a:rPr lang="en-US"/>
              <a:t>Each layer then stores its own objects and tiles that the game engine can read and render accordingly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COLLISION DETECTION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Collision detection was created using a bounding box collision algorithm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Every object in the game has a bounding box rectangle that is used in the algorithm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any two objects intersect then their respective collision handlers are called.</a:t>
            </a:r>
          </a:p>
          <a:p>
            <a:pPr marL="457200" lvl="0" indent="-355600">
              <a:spcBef>
                <a:spcPts val="0"/>
              </a:spcBef>
              <a:buSzPts val="2000"/>
              <a:buChar char="•"/>
            </a:pPr>
            <a:r>
              <a:rPr lang="en-US"/>
              <a:t>For example if the player and a potion collide, the player is aware it collided with a potion and increases its HP, the potion is aware it collided as well and can signal the MapHandler to be removed.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BE COMPLETED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NPC CHARACTERS AND INTEGRATE SPEECH/SCRIPTED RESPONSES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sng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ATTACK ABILITIES TO NPC ENEMIES</a:t>
            </a:r>
            <a:r>
              <a:rPr lang="en-US" sz="2000" b="0" i="0" u="non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(DONE)</a:t>
            </a:r>
            <a:endParaRPr lang="en-US" sz="2000" b="0" i="0" u="none" strike="sng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INVENTORY ITEMS AND BUILD “BUBBLE” SYSTEM FOR EQUIPMENT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sng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BUILD 2-3 MORE MAPS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(DONE) INCLUDING OVERLAND MAP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sng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FINALIZE BEGINNING PORTION OF SCRIPT</a:t>
            </a:r>
            <a:r>
              <a:rPr lang="en-US" sz="2000" b="0" i="0" u="non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(DONE)</a:t>
            </a:r>
            <a:endParaRPr lang="en-US" sz="2000" b="0" i="0" u="none" strike="sng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LATEST UPDATES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TWO NEW MAPS ADDED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ALL MAPS UPDATED WITH THREE NEW OBJECT LAYERS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RE-WROTE HOW WE HANDLED OBJECT COLLISION AND STATE MANAGEMENT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NPC </a:t>
            </a:r>
            <a:r>
              <a:rPr lang="en-US" dirty="0"/>
              <a:t>AND ENEMY LOCATIONS ADDED TO ALL MAPS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WORK STARTED ON ENEMY ANIMATIONS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MAP RENDERING IMPROVED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CHARACTER ANIMATIONS IMPROVED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ITEMS ADDED TO MAPS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7000" lvl="0" indent="0">
              <a:spcBef>
                <a:spcPts val="0"/>
              </a:spcBef>
              <a:buNone/>
            </a:pPr>
            <a:r>
              <a:rPr lang="en-US"/>
              <a:t>Ingame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00" y="1933746"/>
            <a:ext cx="5488499" cy="4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451</Words>
  <Application>Microsoft Office PowerPoint</Application>
  <PresentationFormat>Widescreen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Questrial</vt:lpstr>
      <vt:lpstr>Arial</vt:lpstr>
      <vt:lpstr>Droplet</vt:lpstr>
      <vt:lpstr>BUBBLE WARRIOR ADVENTURES</vt:lpstr>
      <vt:lpstr>INTRODUCTION</vt:lpstr>
      <vt:lpstr>COMPLETED SYSTEMS</vt:lpstr>
      <vt:lpstr>GAME ENGINE</vt:lpstr>
      <vt:lpstr>MAP RENDERING</vt:lpstr>
      <vt:lpstr>COLLISION DETECTION</vt:lpstr>
      <vt:lpstr>TO BE COMPLETED</vt:lpstr>
      <vt:lpstr>LATEST UPDATES 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cp:lastModifiedBy>Jennifer Green</cp:lastModifiedBy>
  <cp:revision>3</cp:revision>
  <dcterms:modified xsi:type="dcterms:W3CDTF">2017-12-22T04:10:29Z</dcterms:modified>
</cp:coreProperties>
</file>