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Bubble Warrior Adventures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06960" y="42469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Kyle Jolicoeur (Kyle_Jolicoeur@student.uml.edu)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Hansel De La Cruz (Hansel_DeLaCruz@student.uml.edu)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Jennifer Green (Jennifer_Green@student.uml.edu)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goal was to create an RPG styled game with basic AI scripts for entertainment purposes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Top-down 2D graphics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Animations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Desktop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Cross-platform (Linux, Windows, Mac)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all shared an interest with video games, our curiosity geared us towards creating a game from scratch.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also required us to learn to program efficiently so we do not use an excess of computer resources in order to run the game.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fun project to show friends and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Related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Early 1990’s styled video games.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Pokemon, The Legend of Zelda,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Proposed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Break down task into smaller manageable subtasks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Research SFML, TGUI, Python C API, Boost and CMake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 core engine code (StateHandler, ResourceHandler)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Design a .tmx map parser to load and render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Python to load NPC scripts when invoked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Design and implement animations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Experimental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Player can walk around the map freely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Collision between Player and objects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Player animates when moving/attacking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Dynamic GUI overlay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Player can navigate back to the Main Menu and preserve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 and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Writing your own game engine is more complicated than it seems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Finding free game art that we liked was difficult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Multiplayer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Sounds/Music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Additional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Enemies/NPCs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Items/Inventory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SFML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Application>LibreOffice/5.2.2.2$Linux_X86_64 LibreOffice_project/20m0$Build-2</Application>
  <Words>354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2017-01-30T20:52:19Z</dcterms:created>
  <dc:creator>Jolicoeur, Kyle</dc:creator>
  <dc:description/>
  <dc:language>en-US</dc:language>
  <cp:lastModifiedBy/>
  <dcterms:modified xsi:type="dcterms:W3CDTF">2017-04-27T15:03:39Z</dcterms:modified>
  <cp:revision>19</cp:revision>
  <dc:subject/>
  <dc:title>Bubble Warrior Adventures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