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AA9C08-B21F-440F-88CD-5F218746C34A}">
  <a:tblStyle styleId="{09AA9C08-B21F-440F-88CD-5F218746C34A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EF4E7"/>
          </a:solidFill>
        </a:fill>
      </a:tcStyle>
    </a:wholeTbl>
    <a:band1H>
      <a:tcStyle>
        <a:tcBdr/>
        <a:fill>
          <a:solidFill>
            <a:srgbClr val="DBE9CB"/>
          </a:solidFill>
        </a:fill>
      </a:tcStyle>
    </a:band1H>
    <a:band1V>
      <a:tcStyle>
        <a:tcBdr/>
        <a:fill>
          <a:solidFill>
            <a:srgbClr val="DBE9CB"/>
          </a:solidFill>
        </a:fill>
      </a:tcStyle>
    </a:band1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-104" y="-8466"/>
            <a:ext cx="12192246" cy="6866579"/>
            <a:chOff x="-104" y="-8467"/>
            <a:chExt cx="12192246" cy="6866579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125" y="3681412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7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-104" y="53"/>
              <a:ext cx="842700" cy="56661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600" cy="58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600" cy="58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02" y="-197410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5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800" cy="182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99" cy="38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599" cy="3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2" marR="0" lvl="1" indent="-1256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5" marR="0" lvl="2" indent="-1242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8" marR="0" lvl="3" indent="-1228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-1215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-1201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-1187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39" marR="0" lvl="7" indent="-117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2" marR="0" lvl="8" indent="-1160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800" cy="384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142" cy="6866579"/>
            <a:chOff x="0" y="-8467"/>
            <a:chExt cx="12192142" cy="6866579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125" y="3681412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7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Bubble Warrior Adventures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6" y="4246776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Kyle Jolicoeur (Kyle_Jolicoeur@student.uml.edu)</a:t>
            </a: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Hansel De La Cruz (</a:t>
            </a:r>
            <a:r>
              <a:rPr lang="en-US" sz="1800" b="0" i="0" strike="noStrike" cap="none">
                <a:latin typeface="Trebuchet MS"/>
                <a:ea typeface="Trebuchet MS"/>
                <a:cs typeface="Trebuchet MS"/>
                <a:sym typeface="Trebuchet MS"/>
              </a:rPr>
              <a:t>Hansel_DeLaCruz@student.uml.edu</a:t>
            </a: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Jennifer Green (Jennifer_Green@student.uml.edu)</a:t>
            </a:r>
          </a:p>
        </p:txBody>
      </p:sp>
      <p:pic>
        <p:nvPicPr>
          <p:cNvPr id="145" name="Shape 145" descr="sword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116" y="1808375"/>
            <a:ext cx="2438399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Our goal is to create a</a:t>
            </a:r>
            <a:r>
              <a:rPr lang="en-US"/>
              <a:t> role-playing </a:t>
            </a: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game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Top-down 2D </a:t>
            </a:r>
            <a:r>
              <a:rPr lang="en-US"/>
              <a:t>adventure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Extensive use of scripting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Cross-platform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Learn what goes into developing a game from scratch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all </a:t>
            </a:r>
            <a:r>
              <a:rPr lang="en-US"/>
              <a:t>share </a:t>
            </a: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 interest </a:t>
            </a:r>
            <a:r>
              <a:rPr lang="en-US"/>
              <a:t>in</a:t>
            </a: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video games</a:t>
            </a:r>
            <a:r>
              <a:rPr lang="en-US"/>
              <a:t> and who doesn’t love a good storyline?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Have a game under our belts as an achievement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Show our friends and families our skillz, yes with a ‘z’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Create something we can enjoy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Related Works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plenty of examples that can be used as a style reference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Early 1990’s style video games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Pokemon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The Legend of Zelda, </a:t>
            </a:r>
            <a:r>
              <a:rPr lang="en-US" dirty="0"/>
              <a:t>Golden Sun and many more...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C++ based program using </a:t>
            </a:r>
            <a:r>
              <a:rPr lang="en-US"/>
              <a:t>SFML for window management and event handling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Lua for storing configuration</a:t>
            </a:r>
            <a:r>
              <a:rPr lang="en-US"/>
              <a:t> data and scripting support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Github for version control and code sharing between group member</a:t>
            </a:r>
            <a:r>
              <a:rPr lang="en-US"/>
              <a:t>s and the world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Gitter as a chatroom for any and all development inquiries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OpenGameArt for </a:t>
            </a:r>
            <a:r>
              <a:rPr lang="en-US"/>
              <a:t>textures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Test all </a:t>
            </a:r>
            <a:r>
              <a:rPr lang="en-US"/>
              <a:t>functionality like input handling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 play-testers to give feedback on the gameplay and controls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lang="en-US"/>
              <a:t>ake sure game runs smoothly across all supported platforms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Expose an easy to use API for extending the game via scripts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</a:t>
            </a:r>
          </a:p>
        </p:txBody>
      </p:sp>
      <p:graphicFrame>
        <p:nvGraphicFramePr>
          <p:cNvPr id="181" name="Shape 181"/>
          <p:cNvGraphicFramePr/>
          <p:nvPr/>
        </p:nvGraphicFramePr>
        <p:xfrm>
          <a:off x="677333" y="157275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{09AA9C08-B21F-440F-88CD-5F218746C34A}</a:tableStyleId>
              </a:tblPr>
              <a:tblGrid>
                <a:gridCol w="318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Week (Starting 1/29)</a:t>
                      </a:r>
                    </a:p>
                  </a:txBody>
                  <a:tcPr marL="74750" marR="747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Topics</a:t>
                      </a:r>
                    </a:p>
                  </a:txBody>
                  <a:tcPr marL="74750" marR="747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Week 1</a:t>
                      </a:r>
                    </a:p>
                  </a:txBody>
                  <a:tcPr marL="74750" marR="747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Set up Github, dependencies, a basic window, and basic event handling. Download all open domain images/sprites needed.</a:t>
                      </a:r>
                    </a:p>
                  </a:txBody>
                  <a:tcPr marL="74750" marR="747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Week 2 &amp; 3</a:t>
                      </a:r>
                    </a:p>
                  </a:txBody>
                  <a:tcPr marL="74750" marR="747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Moveable character and window’s view of the “world”. Game’s story planned and created.</a:t>
                      </a:r>
                    </a:p>
                  </a:txBody>
                  <a:tcPr marL="74750" marR="747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Week 4 &amp; 5</a:t>
                      </a:r>
                    </a:p>
                  </a:txBody>
                  <a:tcPr marL="74750" marR="747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Character attack, inventory, and items. </a:t>
                      </a:r>
                    </a:p>
                  </a:txBody>
                  <a:tcPr marL="74750" marR="747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Week 6 &amp; 7</a:t>
                      </a:r>
                    </a:p>
                  </a:txBody>
                  <a:tcPr marL="74750" marR="747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Implement structures, and start Enemy AI.</a:t>
                      </a:r>
                    </a:p>
                  </a:txBody>
                  <a:tcPr marL="74750" marR="747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Week 8 &amp; 9</a:t>
                      </a:r>
                    </a:p>
                  </a:txBody>
                  <a:tcPr marL="74750" marR="747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/>
                        <a:t>Friendly NPC AI and implementing story/structures. </a:t>
                      </a:r>
                    </a:p>
                  </a:txBody>
                  <a:tcPr marL="74750" marR="747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Week 10 &amp; 11</a:t>
                      </a:r>
                    </a:p>
                  </a:txBody>
                  <a:tcPr marL="74750" marR="747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Find methods to improve efficiency and reliability of the program</a:t>
                      </a:r>
                    </a:p>
                  </a:txBody>
                  <a:tcPr marL="74750" marR="747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Week 12 &amp; 13</a:t>
                      </a:r>
                    </a:p>
                  </a:txBody>
                  <a:tcPr marL="74750" marR="747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/>
                        <a:t>Play-tester feedback and implement changes. </a:t>
                      </a:r>
                    </a:p>
                  </a:txBody>
                  <a:tcPr marL="74750" marR="747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Week 14+</a:t>
                      </a:r>
                    </a:p>
                  </a:txBody>
                  <a:tcPr marL="74750" marR="747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/>
                        <a:t>Extra time for improvements, missed “deadlines” and implementing new features</a:t>
                      </a:r>
                    </a:p>
                  </a:txBody>
                  <a:tcPr marL="74750" marR="747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Bubble Warrior Adventures</vt:lpstr>
      <vt:lpstr>Introduction</vt:lpstr>
      <vt:lpstr>Motivation</vt:lpstr>
      <vt:lpstr>Related Works</vt:lpstr>
      <vt:lpstr>Proposed Approach</vt:lpstr>
      <vt:lpstr>Evaluation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Warrior Adventures</dc:title>
  <cp:revision>1</cp:revision>
  <dcterms:modified xsi:type="dcterms:W3CDTF">2017-02-01T02:12:48Z</dcterms:modified>
</cp:coreProperties>
</file>