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113429" cy="2262781"/>
          </a:xfrm>
        </p:spPr>
        <p:txBody>
          <a:bodyPr/>
          <a:lstStyle/>
          <a:p>
            <a:r>
              <a:rPr lang="en-US" dirty="0"/>
              <a:t>Bubble Warrior Adventures</a:t>
            </a:r>
            <a:br>
              <a:rPr lang="en-US" dirty="0"/>
            </a:br>
            <a:r>
              <a:rPr lang="en-US" dirty="0"/>
              <a:t>Scrum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Owner:  Hansel de la Cruz</a:t>
            </a:r>
          </a:p>
          <a:p>
            <a:r>
              <a:rPr lang="en-US" dirty="0"/>
              <a:t>Scrum Master:  Jennifer Green</a:t>
            </a:r>
          </a:p>
          <a:p>
            <a:r>
              <a:rPr lang="en-US" dirty="0"/>
              <a:t>Team Member:  Kyle </a:t>
            </a:r>
            <a:r>
              <a:rPr lang="en-US" dirty="0" err="1"/>
              <a:t>Jolicoeur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7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2018"/>
          </a:xfrm>
        </p:spPr>
        <p:txBody>
          <a:bodyPr/>
          <a:lstStyle/>
          <a:p>
            <a:pPr algn="ctr"/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4242"/>
            <a:ext cx="8915400" cy="4266980"/>
          </a:xfrm>
        </p:spPr>
        <p:txBody>
          <a:bodyPr/>
          <a:lstStyle/>
          <a:p>
            <a:r>
              <a:rPr lang="en-US" dirty="0"/>
              <a:t>Goal:  To have 2-3 maps fully loaded, and a character model that can interact with these maps, for the beginning chapter of our game.  </a:t>
            </a:r>
          </a:p>
          <a:p>
            <a:r>
              <a:rPr lang="en-US" dirty="0"/>
              <a:t>Tasks:  We broke this goal down in to seven distinct tasks.  </a:t>
            </a:r>
          </a:p>
          <a:p>
            <a:pPr lvl="1"/>
            <a:r>
              <a:rPr lang="en-US" dirty="0"/>
              <a:t>Write a detailed plot outline for the beginning of our game.</a:t>
            </a:r>
          </a:p>
          <a:p>
            <a:pPr lvl="1"/>
            <a:r>
              <a:rPr lang="en-US" dirty="0"/>
              <a:t>Create the maps required for the story using Tiled.</a:t>
            </a:r>
          </a:p>
          <a:p>
            <a:pPr lvl="1"/>
            <a:r>
              <a:rPr lang="en-US" dirty="0"/>
              <a:t>Ensure that each map loads and can be interacted with.</a:t>
            </a:r>
          </a:p>
          <a:p>
            <a:pPr lvl="1"/>
            <a:r>
              <a:rPr lang="en-US" dirty="0"/>
              <a:t>Create character animation cycles for the main character (walking, running, fighting,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Create sprite sheets for any needed characters for the beginning of the game.</a:t>
            </a:r>
          </a:p>
          <a:p>
            <a:pPr lvl="1"/>
            <a:r>
              <a:rPr lang="en-US" dirty="0"/>
              <a:t>Find and download enemy sprites.</a:t>
            </a:r>
          </a:p>
          <a:p>
            <a:pPr lvl="1"/>
            <a:r>
              <a:rPr lang="en-US" dirty="0"/>
              <a:t>Code in collision handling.</a:t>
            </a:r>
          </a:p>
        </p:txBody>
      </p:sp>
    </p:spTree>
    <p:extLst>
      <p:ext uri="{BB962C8B-B14F-4D97-AF65-F5344CB8AC3E}">
        <p14:creationId xmlns:p14="http://schemas.microsoft.com/office/powerpoint/2010/main" val="109042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89" y="481497"/>
            <a:ext cx="8911687" cy="919464"/>
          </a:xfrm>
        </p:spPr>
        <p:txBody>
          <a:bodyPr/>
          <a:lstStyle/>
          <a:p>
            <a:pPr algn="ctr"/>
            <a:r>
              <a:rPr lang="en-US" dirty="0"/>
              <a:t>Week One Breakdown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7452726"/>
              </p:ext>
            </p:extLst>
          </p:nvPr>
        </p:nvGraphicFramePr>
        <p:xfrm>
          <a:off x="1090567" y="1577131"/>
          <a:ext cx="10226184" cy="471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799">
                  <a:extLst>
                    <a:ext uri="{9D8B030D-6E8A-4147-A177-3AD203B41FA5}">
                      <a16:colId xmlns:a16="http://schemas.microsoft.com/office/drawing/2014/main" val="674232497"/>
                    </a:ext>
                  </a:extLst>
                </a:gridCol>
                <a:gridCol w="1029747">
                  <a:extLst>
                    <a:ext uri="{9D8B030D-6E8A-4147-A177-3AD203B41FA5}">
                      <a16:colId xmlns:a16="http://schemas.microsoft.com/office/drawing/2014/main" val="3634150056"/>
                    </a:ext>
                  </a:extLst>
                </a:gridCol>
                <a:gridCol w="1278273">
                  <a:extLst>
                    <a:ext uri="{9D8B030D-6E8A-4147-A177-3AD203B41FA5}">
                      <a16:colId xmlns:a16="http://schemas.microsoft.com/office/drawing/2014/main" val="625345422"/>
                    </a:ext>
                  </a:extLst>
                </a:gridCol>
                <a:gridCol w="1089521">
                  <a:extLst>
                    <a:ext uri="{9D8B030D-6E8A-4147-A177-3AD203B41FA5}">
                      <a16:colId xmlns:a16="http://schemas.microsoft.com/office/drawing/2014/main" val="1071116349"/>
                    </a:ext>
                  </a:extLst>
                </a:gridCol>
                <a:gridCol w="1467025">
                  <a:extLst>
                    <a:ext uri="{9D8B030D-6E8A-4147-A177-3AD203B41FA5}">
                      <a16:colId xmlns:a16="http://schemas.microsoft.com/office/drawing/2014/main" val="660846394"/>
                    </a:ext>
                  </a:extLst>
                </a:gridCol>
                <a:gridCol w="1278273">
                  <a:extLst>
                    <a:ext uri="{9D8B030D-6E8A-4147-A177-3AD203B41FA5}">
                      <a16:colId xmlns:a16="http://schemas.microsoft.com/office/drawing/2014/main" val="1456383396"/>
                    </a:ext>
                  </a:extLst>
                </a:gridCol>
                <a:gridCol w="1278273">
                  <a:extLst>
                    <a:ext uri="{9D8B030D-6E8A-4147-A177-3AD203B41FA5}">
                      <a16:colId xmlns:a16="http://schemas.microsoft.com/office/drawing/2014/main" val="62579372"/>
                    </a:ext>
                  </a:extLst>
                </a:gridCol>
                <a:gridCol w="1278273">
                  <a:extLst>
                    <a:ext uri="{9D8B030D-6E8A-4147-A177-3AD203B41FA5}">
                      <a16:colId xmlns:a16="http://schemas.microsoft.com/office/drawing/2014/main" val="1878741839"/>
                    </a:ext>
                  </a:extLst>
                </a:gridCol>
              </a:tblGrid>
              <a:tr h="5397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53578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r>
                        <a:rPr lang="en-US" dirty="0"/>
                        <a:t>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7108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r>
                        <a:rPr lang="en-US" dirty="0"/>
                        <a:t>Map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753302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r>
                        <a:rPr lang="en-US" dirty="0"/>
                        <a:t>Map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75667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  <a:r>
                        <a:rPr lang="en-US" baseline="0" dirty="0"/>
                        <a:t> 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54632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r>
                        <a:rPr lang="en-US" dirty="0"/>
                        <a:t>Sprites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00370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r>
                        <a:rPr lang="en-US" dirty="0"/>
                        <a:t>Enemy Sprites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28209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r>
                        <a:rPr lang="en-US" dirty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9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82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89" y="481497"/>
            <a:ext cx="8911687" cy="919464"/>
          </a:xfrm>
        </p:spPr>
        <p:txBody>
          <a:bodyPr/>
          <a:lstStyle/>
          <a:p>
            <a:pPr algn="ctr"/>
            <a:r>
              <a:rPr lang="en-US" dirty="0"/>
              <a:t>Week Two Breakdown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4844699"/>
              </p:ext>
            </p:extLst>
          </p:nvPr>
        </p:nvGraphicFramePr>
        <p:xfrm>
          <a:off x="1090567" y="1577131"/>
          <a:ext cx="10226184" cy="471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799">
                  <a:extLst>
                    <a:ext uri="{9D8B030D-6E8A-4147-A177-3AD203B41FA5}">
                      <a16:colId xmlns:a16="http://schemas.microsoft.com/office/drawing/2014/main" val="674232497"/>
                    </a:ext>
                  </a:extLst>
                </a:gridCol>
                <a:gridCol w="1029747">
                  <a:extLst>
                    <a:ext uri="{9D8B030D-6E8A-4147-A177-3AD203B41FA5}">
                      <a16:colId xmlns:a16="http://schemas.microsoft.com/office/drawing/2014/main" val="3634150056"/>
                    </a:ext>
                  </a:extLst>
                </a:gridCol>
                <a:gridCol w="1278273">
                  <a:extLst>
                    <a:ext uri="{9D8B030D-6E8A-4147-A177-3AD203B41FA5}">
                      <a16:colId xmlns:a16="http://schemas.microsoft.com/office/drawing/2014/main" val="625345422"/>
                    </a:ext>
                  </a:extLst>
                </a:gridCol>
                <a:gridCol w="1089521">
                  <a:extLst>
                    <a:ext uri="{9D8B030D-6E8A-4147-A177-3AD203B41FA5}">
                      <a16:colId xmlns:a16="http://schemas.microsoft.com/office/drawing/2014/main" val="1071116349"/>
                    </a:ext>
                  </a:extLst>
                </a:gridCol>
                <a:gridCol w="1467025">
                  <a:extLst>
                    <a:ext uri="{9D8B030D-6E8A-4147-A177-3AD203B41FA5}">
                      <a16:colId xmlns:a16="http://schemas.microsoft.com/office/drawing/2014/main" val="660846394"/>
                    </a:ext>
                  </a:extLst>
                </a:gridCol>
                <a:gridCol w="1278273">
                  <a:extLst>
                    <a:ext uri="{9D8B030D-6E8A-4147-A177-3AD203B41FA5}">
                      <a16:colId xmlns:a16="http://schemas.microsoft.com/office/drawing/2014/main" val="1456383396"/>
                    </a:ext>
                  </a:extLst>
                </a:gridCol>
                <a:gridCol w="1278273">
                  <a:extLst>
                    <a:ext uri="{9D8B030D-6E8A-4147-A177-3AD203B41FA5}">
                      <a16:colId xmlns:a16="http://schemas.microsoft.com/office/drawing/2014/main" val="62579372"/>
                    </a:ext>
                  </a:extLst>
                </a:gridCol>
                <a:gridCol w="1278273">
                  <a:extLst>
                    <a:ext uri="{9D8B030D-6E8A-4147-A177-3AD203B41FA5}">
                      <a16:colId xmlns:a16="http://schemas.microsoft.com/office/drawing/2014/main" val="1878741839"/>
                    </a:ext>
                  </a:extLst>
                </a:gridCol>
              </a:tblGrid>
              <a:tr h="5397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53578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r>
                        <a:rPr lang="en-US" dirty="0"/>
                        <a:t>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7108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r>
                        <a:rPr lang="en-US" dirty="0"/>
                        <a:t>Map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753302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r>
                        <a:rPr lang="en-US" dirty="0"/>
                        <a:t>Map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75667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  <a:r>
                        <a:rPr lang="en-US" baseline="0" dirty="0"/>
                        <a:t> 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54632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r>
                        <a:rPr lang="en-US" dirty="0"/>
                        <a:t>Sprites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00370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r>
                        <a:rPr lang="en-US" dirty="0"/>
                        <a:t>Enemy Sprites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28209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r>
                        <a:rPr lang="en-US" dirty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9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44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3850"/>
            <a:ext cx="8915400" cy="4577372"/>
          </a:xfrm>
        </p:spPr>
        <p:txBody>
          <a:bodyPr>
            <a:normAutofit/>
          </a:bodyPr>
          <a:lstStyle/>
          <a:p>
            <a:r>
              <a:rPr lang="en-US" dirty="0"/>
              <a:t>What did we achieve?</a:t>
            </a:r>
          </a:p>
          <a:p>
            <a:pPr lvl="1"/>
            <a:r>
              <a:rPr lang="en-US" dirty="0"/>
              <a:t>Have 4-6 maps created and fully loaded with collision detected.</a:t>
            </a:r>
          </a:p>
          <a:p>
            <a:pPr lvl="1"/>
            <a:r>
              <a:rPr lang="en-US" dirty="0"/>
              <a:t>Have character animations for walking &amp; running.</a:t>
            </a:r>
          </a:p>
          <a:p>
            <a:pPr lvl="1"/>
            <a:r>
              <a:rPr lang="en-US" dirty="0"/>
              <a:t>Plot synopsis and partial script written for beginning of game.  </a:t>
            </a:r>
          </a:p>
          <a:p>
            <a:pPr lvl="1"/>
            <a:r>
              <a:rPr lang="en-US" dirty="0"/>
              <a:t>2-3 enemy </a:t>
            </a:r>
            <a:r>
              <a:rPr lang="en-US" dirty="0" err="1"/>
              <a:t>tilesets</a:t>
            </a:r>
            <a:r>
              <a:rPr lang="en-US" dirty="0"/>
              <a:t> with partial attack animations.  </a:t>
            </a:r>
          </a:p>
          <a:p>
            <a:pPr lvl="1"/>
            <a:r>
              <a:rPr lang="en-US" dirty="0"/>
              <a:t>NPC </a:t>
            </a:r>
            <a:r>
              <a:rPr lang="en-US" dirty="0" err="1"/>
              <a:t>tilesets</a:t>
            </a:r>
            <a:r>
              <a:rPr lang="en-US" dirty="0"/>
              <a:t> created.</a:t>
            </a:r>
          </a:p>
          <a:p>
            <a:r>
              <a:rPr lang="en-US" dirty="0"/>
              <a:t>What do we still need to do?</a:t>
            </a:r>
          </a:p>
          <a:p>
            <a:pPr lvl="1"/>
            <a:r>
              <a:rPr lang="en-US" dirty="0"/>
              <a:t>Interaction between character and maps.</a:t>
            </a:r>
          </a:p>
          <a:p>
            <a:pPr lvl="1"/>
            <a:r>
              <a:rPr lang="en-US" dirty="0"/>
              <a:t>Collision handling.  </a:t>
            </a:r>
          </a:p>
          <a:p>
            <a:pPr lvl="1"/>
            <a:r>
              <a:rPr lang="en-US" dirty="0"/>
              <a:t>Integrate character animations, maps, and collision handling.  </a:t>
            </a:r>
          </a:p>
        </p:txBody>
      </p:sp>
    </p:spTree>
    <p:extLst>
      <p:ext uri="{BB962C8B-B14F-4D97-AF65-F5344CB8AC3E}">
        <p14:creationId xmlns:p14="http://schemas.microsoft.com/office/powerpoint/2010/main" val="30709325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279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Bubble Warrior Adventures Scrum Prototype</vt:lpstr>
      <vt:lpstr>Tasks</vt:lpstr>
      <vt:lpstr>Week One Breakdown</vt:lpstr>
      <vt:lpstr>Week Two Breakdown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Warrior Adventures</dc:title>
  <dc:creator>Jennifer Green</dc:creator>
  <cp:lastModifiedBy>Jennifer Green</cp:lastModifiedBy>
  <cp:revision>4</cp:revision>
  <dcterms:created xsi:type="dcterms:W3CDTF">2017-03-28T18:10:50Z</dcterms:created>
  <dcterms:modified xsi:type="dcterms:W3CDTF">2017-03-28T18:50:46Z</dcterms:modified>
</cp:coreProperties>
</file>