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Questrial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estria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Shape 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Shape 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101" name="Shape 101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l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508000" lvl="0" marL="0" marR="0" rtl="0" algn="r">
              <a:spcBef>
                <a:spcPts val="0"/>
              </a:spcBef>
              <a:buClr>
                <a:schemeClr val="dk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Shape 1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Shape 1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Shape 1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Shape 1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1" name="Shape 14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Shape 1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Shape 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1000"/>
              </a:spcBef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Shape 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  <a:defRPr b="0" i="0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buSzPts val="1400"/>
              <a:buNone/>
              <a:defRPr sz="1800"/>
            </a:lvl2pPr>
            <a:lvl3pPr indent="0" lvl="2">
              <a:spcBef>
                <a:spcPts val="0"/>
              </a:spcBef>
              <a:buSzPts val="1400"/>
              <a:buNone/>
              <a:defRPr sz="1800"/>
            </a:lvl3pPr>
            <a:lvl4pPr indent="0" lvl="3">
              <a:spcBef>
                <a:spcPts val="0"/>
              </a:spcBef>
              <a:buSzPts val="1400"/>
              <a:buNone/>
              <a:defRPr sz="1800"/>
            </a:lvl4pPr>
            <a:lvl5pPr indent="0" lvl="4">
              <a:spcBef>
                <a:spcPts val="0"/>
              </a:spcBef>
              <a:buSzPts val="1400"/>
              <a:buNone/>
              <a:defRPr sz="1800"/>
            </a:lvl5pPr>
            <a:lvl6pPr indent="0" lvl="5">
              <a:spcBef>
                <a:spcPts val="0"/>
              </a:spcBef>
              <a:buSzPts val="1400"/>
              <a:buNone/>
              <a:defRPr sz="1800"/>
            </a:lvl6pPr>
            <a:lvl7pPr indent="0" lvl="6">
              <a:spcBef>
                <a:spcPts val="0"/>
              </a:spcBef>
              <a:buSzPts val="1400"/>
              <a:buNone/>
              <a:defRPr sz="1800"/>
            </a:lvl7pPr>
            <a:lvl8pPr indent="0" lvl="7">
              <a:spcBef>
                <a:spcPts val="0"/>
              </a:spcBef>
              <a:buSzPts val="1400"/>
              <a:buNone/>
              <a:defRPr sz="1800"/>
            </a:lvl8pPr>
            <a:lvl9pPr indent="0" lvl="8">
              <a:spcBef>
                <a:spcPts val="0"/>
              </a:spcBef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14300" lvl="1" marL="685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39700" lvl="3" marL="1600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39700" lvl="4" marL="20574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39700" lvl="5" marL="25146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39700" lvl="6" marL="29718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39700" lvl="7" marL="34290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39700" lvl="8" marL="3886200" marR="0" rtl="0" algn="l">
              <a:lnSpc>
                <a:spcPct val="12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BUBBLE WARRIOR ADVENTURES</a:t>
            </a:r>
          </a:p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397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HANSEL DE LA CRUZ</a:t>
            </a:r>
          </a:p>
          <a:p>
            <a:pPr indent="-1397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KYLE JOLICOEUR</a:t>
            </a:r>
          </a:p>
          <a:p>
            <a:pPr indent="-1397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rPr>
              <a:t>JENNIFER GREEN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INTRODUCTION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BUBBLE WARRIOR ADVENTURES IS A TOP-DOWN 2D ADVENTURE GAME IN THE STYLE OF LEGEND OF ZELDA OR POKEMON GAMES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PLAYER SHOULD BE ABLE TO TALK WITH NPCS, BROWSE AN INVENTORY AND EQUIPMENT SYSTEM, TRAVEL FROM ZONE TO ZONE, AND BATTLE NPC ENEMIES ON THE MAIN SCREEN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ENTIRE GAME SHOULD LAST FROM 5-10 HOURS IF FOLLOWING THE PLOT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COMPLETED SYSTEMS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GAME ENGINE IS BUILT, STATE CAN BE SAVED BETWEEN SESSIONS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FIVE WORKING MAPS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COLLISION IS WORKING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ATTACK ANIMATIONS BUILT AND INTEGRATED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ENEMIES ADDED WITH SOME BASIC AI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INVENTORY SCREEN BUILT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SCRIPT OUTLINE COMPLETED, SOME NPCS WRITTEN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GAME ENGINE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State management system created from scratch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States are stored in an internal std::stack container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Transitions can occur by calling </a:t>
            </a:r>
            <a:r>
              <a:rPr b="1" lang="en-US"/>
              <a:t>push()</a:t>
            </a:r>
            <a:r>
              <a:rPr lang="en-US"/>
              <a:t>, </a:t>
            </a:r>
            <a:r>
              <a:rPr b="1" lang="en-US"/>
              <a:t>change()</a:t>
            </a:r>
            <a:r>
              <a:rPr lang="en-US"/>
              <a:t> or </a:t>
            </a:r>
            <a:r>
              <a:rPr b="1" lang="en-US"/>
              <a:t>pop()</a:t>
            </a:r>
            <a:r>
              <a:rPr lang="en-US"/>
              <a:t> methods in StateHandler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Push pauses the previous state and pushes a new one on top.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Change removes the previous state calling its destructor and pushed a new one on top</a:t>
            </a:r>
          </a:p>
          <a:p>
            <a:pPr indent="-355600" lvl="0" marL="457200" rtl="0">
              <a:spcBef>
                <a:spcPts val="0"/>
              </a:spcBef>
              <a:buSzPts val="2000"/>
              <a:buChar char="•"/>
            </a:pPr>
            <a:r>
              <a:rPr lang="en-US"/>
              <a:t>Pop calls the destructor of the current state and resumes the previous state, if 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MAP RENDERING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Maps are created using an open source tool called Tiled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tool can then export maps as .tmx files which can be run through an XML parser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For this we used pugixml, an open source library, to parse the .tmx file and pull out the individual layers of the map to be drawn in the game.</a:t>
            </a:r>
          </a:p>
          <a:p>
            <a:pPr indent="-355600" lvl="0" marL="457200">
              <a:spcBef>
                <a:spcPts val="0"/>
              </a:spcBef>
              <a:buSzPts val="2000"/>
              <a:buChar char="•"/>
            </a:pPr>
            <a:r>
              <a:rPr lang="en-US"/>
              <a:t>Each layer then stores its own objects and tiles that the game engine can read and render accordingly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COLLISION DETECTION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Collision detection was created using a bounding box collision algorithm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Every object in the game has a bounding box rectangle that is used in the algorithm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any two objects intersect then their respective collision handlers are called.</a:t>
            </a:r>
          </a:p>
          <a:p>
            <a:pPr indent="-355600" lvl="0" marL="457200">
              <a:spcBef>
                <a:spcPts val="0"/>
              </a:spcBef>
              <a:buSzPts val="2000"/>
              <a:buChar char="•"/>
            </a:pPr>
            <a:r>
              <a:rPr lang="en-US"/>
              <a:t>For example if the player and a potion collide, the player is aware it collided with a potion and increases its HP, the potion is aware it collided as well and can signal the MapHandler to be removed.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BE COMPLETED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NPC CHARACTERS AND INTEGRATE SPEECH/SCRIPTED RESPONSES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ATTACK ABILITIES TO NPC ENEMIES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INVENTORY ITEMS AND BUILD “BUBBLE” SYSTEM FOR EQUIPMENT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BUILD 2-3 MORE MAPS, INCLUDING OVERLAND MAP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FINALIZE BEGINNING PORTION OF SCRIPT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286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Quest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CURRENT GOALS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GET FIRST HALF-HOUR OF GAMEPLAY WORKING AS INTENDED (DEMO VERSION)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IN 2-3 MORE MAPS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ENABLE PLAYERS TO EXPLORE THE WORLD (NO PLOT AFTER FIRST HOUR)</a:t>
            </a:r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ADD BASIC INVENTORY ITEMS </a:t>
            </a:r>
          </a:p>
          <a:p>
            <a:pPr indent="-127000" lvl="0" marL="0" marR="0" rtl="0" algn="l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913775" y="618517"/>
            <a:ext cx="10364400" cy="1596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US"/>
              <a:t>SCREENSHOTS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913774" y="2367092"/>
            <a:ext cx="10363800" cy="3424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127000">
              <a:spcBef>
                <a:spcPts val="0"/>
              </a:spcBef>
              <a:buNone/>
            </a:pPr>
            <a:r>
              <a:rPr lang="en-US"/>
              <a:t>Ingame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00" y="1933746"/>
            <a:ext cx="5488499" cy="4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