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 autoAdjust="0"/>
    <p:restoredTop sz="94677" autoAdjust="0"/>
  </p:normalViewPr>
  <p:slideViewPr>
    <p:cSldViewPr snapToGrid="0" snapToObjects="1">
      <p:cViewPr>
        <p:scale>
          <a:sx n="21" d="100"/>
          <a:sy n="21" d="100"/>
        </p:scale>
        <p:origin x="14" y="14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tri-fold</a:t>
            </a:r>
            <a:r>
              <a:rPr lang="en-US" baseline="0" dirty="0" smtClean="0"/>
              <a:t> mounting at SMS – make sure no text or image is in-between</a:t>
            </a:r>
            <a:r>
              <a:rPr lang="en-US" dirty="0" smtClean="0"/>
              <a:t> the two vertical guide</a:t>
            </a:r>
            <a:r>
              <a:rPr lang="en-US" baseline="0" dirty="0" smtClean="0"/>
              <a:t> lines; this space will be cut away. </a:t>
            </a:r>
            <a:r>
              <a:rPr lang="en-US" baseline="0" smtClean="0"/>
              <a:t>To view the vertical guide lines: Select “View” from the main menu, select “Guides” from the pull down menu, and lastly select “Static Guides”.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 smtClean="0">
                <a:latin typeface="Georgia"/>
                <a:cs typeface="Georgia"/>
              </a:rPr>
              <a:t>Electrical Engineering &amp; Computer Science</a:t>
            </a:r>
            <a:endParaRPr lang="en-US" sz="40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 smtClean="0"/>
              <a:t>TITLE. An engineer’s World</a:t>
            </a:r>
            <a:endParaRPr lang="en-US" sz="8000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37321"/>
                </a:solidFill>
              </a:rPr>
              <a:t>Title Subhead. Through the eyes of an elite engineer.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469125" y="5331461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600"/>
            <a:ext cx="9222475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Body. </a:t>
            </a:r>
            <a:r>
              <a:rPr lang="en-US" sz="3000" dirty="0" err="1" smtClean="0"/>
              <a:t>Lorem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Etiam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</a:t>
            </a:r>
            <a:r>
              <a:rPr lang="en-US" sz="3000" dirty="0" err="1" smtClean="0"/>
              <a:t>Fusce</a:t>
            </a:r>
            <a:r>
              <a:rPr lang="en-US" sz="3000" dirty="0" smtClean="0"/>
              <a:t> ac </a:t>
            </a:r>
            <a:r>
              <a:rPr lang="en-US" sz="3000" dirty="0" err="1" smtClean="0"/>
              <a:t>nunc</a:t>
            </a:r>
            <a:r>
              <a:rPr lang="en-US" sz="3000" dirty="0" smtClean="0"/>
              <a:t> in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blandit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sem.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ligula </a:t>
            </a:r>
            <a:r>
              <a:rPr lang="en-US" sz="3000" dirty="0" err="1" smtClean="0"/>
              <a:t>odio</a:t>
            </a:r>
            <a:r>
              <a:rPr lang="en-US" sz="3000" dirty="0" smtClean="0"/>
              <a:t>,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in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,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magna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mauris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ullamcorper</a:t>
            </a:r>
            <a:r>
              <a:rPr lang="en-US" sz="3000" dirty="0" smtClean="0"/>
              <a:t> </a:t>
            </a:r>
            <a:r>
              <a:rPr lang="en-US" sz="3000" dirty="0" err="1" smtClean="0"/>
              <a:t>libero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habitant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senectus</a:t>
            </a:r>
            <a:r>
              <a:rPr lang="en-US" sz="3000" dirty="0" smtClean="0"/>
              <a:t> et </a:t>
            </a:r>
            <a:r>
              <a:rPr lang="en-US" sz="3000" dirty="0" err="1" smtClean="0"/>
              <a:t>netus</a:t>
            </a:r>
            <a:r>
              <a:rPr lang="en-US" sz="3000" dirty="0" smtClean="0"/>
              <a:t> et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fames ac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nibh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viverra</a:t>
            </a:r>
            <a:r>
              <a:rPr lang="en-US" sz="3000" dirty="0" smtClean="0"/>
              <a:t> et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a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</a:t>
            </a:r>
            <a:r>
              <a:rPr lang="en-US" sz="3000" dirty="0" err="1" smtClean="0"/>
              <a:t>orci</a:t>
            </a:r>
            <a:r>
              <a:rPr lang="en-US" sz="3000" dirty="0" smtClean="0"/>
              <a:t>,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dignissim</a:t>
            </a:r>
            <a:r>
              <a:rPr lang="en-US" sz="3000" dirty="0" smtClean="0"/>
              <a:t> ante </a:t>
            </a:r>
            <a:r>
              <a:rPr lang="en-US" sz="3000" dirty="0" err="1" smtClean="0"/>
              <a:t>elementum</a:t>
            </a:r>
            <a:r>
              <a:rPr lang="en-US" sz="3000" dirty="0" smtClean="0"/>
              <a:t> ac.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quam </a:t>
            </a:r>
            <a:r>
              <a:rPr lang="en-US" sz="3000" dirty="0" err="1" smtClean="0"/>
              <a:t>tellus</a:t>
            </a:r>
            <a:r>
              <a:rPr lang="en-US" sz="3000" dirty="0" smtClean="0"/>
              <a:t>, </a:t>
            </a:r>
            <a:r>
              <a:rPr lang="en-US" sz="3000" dirty="0" err="1" smtClean="0"/>
              <a:t>fringilla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 id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Proin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velit</a:t>
            </a:r>
            <a:r>
              <a:rPr lang="en-US" sz="3000" dirty="0" smtClean="0"/>
              <a:t> </a:t>
            </a:r>
            <a:r>
              <a:rPr lang="en-US" sz="3000" dirty="0" err="1" smtClean="0"/>
              <a:t>nisl</a:t>
            </a:r>
            <a:r>
              <a:rPr lang="en-US" sz="3000" dirty="0" smtClean="0"/>
              <a:t>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 </a:t>
            </a:r>
            <a:r>
              <a:rPr lang="en-US" sz="3000" dirty="0" err="1" smtClean="0"/>
              <a:t>volutPellentesque</a:t>
            </a:r>
            <a:r>
              <a:rPr lang="en-US" sz="3000" dirty="0" smtClean="0"/>
              <a:t> semper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sodales</a:t>
            </a:r>
            <a:r>
              <a:rPr lang="en-US" sz="3000" dirty="0" smtClean="0"/>
              <a:t> </a:t>
            </a:r>
            <a:r>
              <a:rPr lang="en-US" sz="3000" dirty="0" err="1" smtClean="0"/>
              <a:t>purus</a:t>
            </a:r>
            <a:r>
              <a:rPr lang="en-US" sz="3000" dirty="0" smtClean="0"/>
              <a:t> a ligula </a:t>
            </a:r>
            <a:r>
              <a:rPr lang="en-US" sz="3000" dirty="0" err="1" smtClean="0"/>
              <a:t>venenatis</a:t>
            </a:r>
            <a:r>
              <a:rPr lang="en-US" sz="3000" dirty="0" smtClean="0"/>
              <a:t> id </a:t>
            </a:r>
            <a:r>
              <a:rPr lang="en-US" sz="3000" dirty="0" err="1" smtClean="0"/>
              <a:t>imperdiet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. </a:t>
            </a:r>
            <a:r>
              <a:rPr lang="en-US" sz="3000" dirty="0" err="1" smtClean="0"/>
              <a:t>Proin</a:t>
            </a:r>
            <a:r>
              <a:rPr lang="en-US" sz="3000" dirty="0" smtClean="0"/>
              <a:t> in </a:t>
            </a:r>
            <a:r>
              <a:rPr lang="en-US" sz="3000" dirty="0" err="1" smtClean="0"/>
              <a:t>imperdiet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erat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, </a:t>
            </a:r>
            <a:r>
              <a:rPr lang="en-US" sz="3000" dirty="0" err="1" smtClean="0"/>
              <a:t>augue</a:t>
            </a:r>
            <a:r>
              <a:rPr lang="en-US" sz="3000" dirty="0" smtClean="0"/>
              <a:t> non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,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vulputate</a:t>
            </a:r>
            <a:r>
              <a:rPr lang="en-US" sz="3000" dirty="0" smtClean="0"/>
              <a:t> dolor, in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 mi at </a:t>
            </a:r>
            <a:r>
              <a:rPr lang="en-US" sz="3000" dirty="0" err="1" smtClean="0"/>
              <a:t>purus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ac </a:t>
            </a:r>
            <a:r>
              <a:rPr lang="en-US" sz="3000" dirty="0" err="1" smtClean="0"/>
              <a:t>odio</a:t>
            </a:r>
            <a:r>
              <a:rPr lang="en-US" sz="3000" dirty="0" smtClean="0"/>
              <a:t> in </a:t>
            </a:r>
            <a:r>
              <a:rPr lang="en-US" sz="3000" dirty="0" err="1" smtClean="0"/>
              <a:t>risus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commodo</a:t>
            </a:r>
            <a:r>
              <a:rPr lang="en-US" sz="3000" dirty="0" smtClean="0"/>
              <a:t> a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 </a:t>
            </a:r>
            <a:r>
              <a:rPr lang="en-US" sz="3000" dirty="0" err="1" smtClean="0"/>
              <a:t>mattis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enim</a:t>
            </a:r>
            <a:r>
              <a:rPr lang="en-US" sz="3000" dirty="0" smtClean="0"/>
              <a:t> </a:t>
            </a:r>
            <a:r>
              <a:rPr lang="en-US" sz="3000" dirty="0" err="1" smtClean="0"/>
              <a:t>lorem</a:t>
            </a:r>
            <a:r>
              <a:rPr lang="en-US" sz="3000" dirty="0" smtClean="0"/>
              <a:t>,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ante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. </a:t>
            </a:r>
            <a:r>
              <a:rPr lang="en-US" sz="3000" dirty="0" err="1" smtClean="0"/>
              <a:t>Aenean</a:t>
            </a:r>
            <a:r>
              <a:rPr lang="en-US" sz="3000" dirty="0" smtClean="0"/>
              <a:t> vitae </a:t>
            </a:r>
            <a:r>
              <a:rPr lang="en-US" sz="3000" dirty="0" err="1" smtClean="0"/>
              <a:t>sapien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dictum dui.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, </a:t>
            </a:r>
            <a:r>
              <a:rPr lang="en-US" sz="3000" dirty="0" err="1" smtClean="0"/>
              <a:t>porta</a:t>
            </a:r>
            <a:r>
              <a:rPr lang="en-US" sz="3000" dirty="0" smtClean="0"/>
              <a:t> id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,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a ante.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est.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ac </a:t>
            </a:r>
            <a:r>
              <a:rPr lang="en-US" sz="3000" dirty="0" err="1" smtClean="0"/>
              <a:t>libero</a:t>
            </a:r>
            <a:r>
              <a:rPr lang="en-US" sz="3000" dirty="0" smtClean="0"/>
              <a:t>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</a:t>
            </a:r>
            <a:r>
              <a:rPr lang="en-US" sz="3000" dirty="0" err="1" smtClean="0"/>
              <a:t>molestie</a:t>
            </a:r>
            <a:r>
              <a:rPr lang="en-US" sz="3000" dirty="0" smtClean="0"/>
              <a:t> </a:t>
            </a:r>
            <a:r>
              <a:rPr lang="en-US" sz="3000" dirty="0" err="1" smtClean="0"/>
              <a:t>risus</a:t>
            </a:r>
            <a:r>
              <a:rPr lang="en-US" sz="3000" dirty="0" smtClean="0"/>
              <a:t> non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erat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sapien</a:t>
            </a:r>
            <a:r>
              <a:rPr lang="en-US" sz="3000" dirty="0" smtClean="0"/>
              <a:t>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lacus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non.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</a:t>
            </a:r>
            <a:r>
              <a:rPr lang="en-US" sz="3000" dirty="0" err="1" smtClean="0"/>
              <a:t>sollicitudin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. </a:t>
            </a:r>
            <a:r>
              <a:rPr lang="en-US" sz="3000" dirty="0" err="1" smtClean="0"/>
              <a:t>Quisque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lacus </a:t>
            </a:r>
            <a:r>
              <a:rPr lang="en-US" sz="3000" dirty="0" err="1" smtClean="0"/>
              <a:t>ultrices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98405" y="5433060"/>
            <a:ext cx="9222475" cy="13512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, </a:t>
            </a:r>
            <a:r>
              <a:rPr lang="en-US" sz="3000" dirty="0" err="1" smtClean="0"/>
              <a:t>rutrum</a:t>
            </a:r>
            <a:r>
              <a:rPr lang="en-US" sz="3000" dirty="0" smtClean="0"/>
              <a:t> </a:t>
            </a:r>
            <a:r>
              <a:rPr lang="en-US" sz="3000" dirty="0" err="1" smtClean="0"/>
              <a:t>faucibus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</a:t>
            </a:r>
            <a:r>
              <a:rPr lang="en-US" sz="3000" dirty="0" err="1" smtClean="0"/>
              <a:t>felis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suscipit</a:t>
            </a:r>
            <a:r>
              <a:rPr lang="en-US" sz="3000" dirty="0" smtClean="0"/>
              <a:t> et.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,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, </a:t>
            </a:r>
            <a:r>
              <a:rPr lang="en-US" sz="3000" dirty="0" err="1" smtClean="0"/>
              <a:t>elementum</a:t>
            </a:r>
            <a:r>
              <a:rPr lang="en-US" sz="3000" dirty="0" smtClean="0"/>
              <a:t> id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Vivamus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lacus,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 ligula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 at dui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iaculis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a </a:t>
            </a:r>
            <a:r>
              <a:rPr lang="en-US" sz="3000" dirty="0" err="1" smtClean="0"/>
              <a:t>nisl</a:t>
            </a:r>
            <a:r>
              <a:rPr lang="en-US" sz="3000" dirty="0" smtClean="0"/>
              <a:t> quam,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Nam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quam, in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Lorem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Maecenas </a:t>
            </a:r>
            <a:r>
              <a:rPr lang="en-US" sz="3000" dirty="0" err="1" smtClean="0"/>
              <a:t>feugiat</a:t>
            </a:r>
            <a:r>
              <a:rPr lang="en-US" sz="3000" dirty="0" smtClean="0"/>
              <a:t> </a:t>
            </a:r>
            <a:r>
              <a:rPr lang="en-US" sz="3000" dirty="0" err="1" smtClean="0"/>
              <a:t>bibendum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et dui </a:t>
            </a:r>
            <a:r>
              <a:rPr lang="en-US" sz="3000" dirty="0" err="1" smtClean="0"/>
              <a:t>mauris</a:t>
            </a:r>
            <a:r>
              <a:rPr lang="en-US" sz="3000" dirty="0" smtClean="0"/>
              <a:t>, </a:t>
            </a:r>
            <a:r>
              <a:rPr lang="en-US" sz="3000" dirty="0" err="1" smtClean="0"/>
              <a:t>ullamcorper</a:t>
            </a:r>
            <a:r>
              <a:rPr lang="en-US" sz="3000" dirty="0" smtClean="0"/>
              <a:t> semper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 </a:t>
            </a:r>
            <a:r>
              <a:rPr lang="en-US" sz="3000" dirty="0" err="1" smtClean="0"/>
              <a:t>orci</a:t>
            </a:r>
            <a:r>
              <a:rPr lang="en-US" sz="3000" dirty="0" smtClean="0"/>
              <a:t> non magna </a:t>
            </a:r>
            <a:r>
              <a:rPr lang="en-US" sz="3000" dirty="0" err="1" smtClean="0"/>
              <a:t>mattis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sem. </a:t>
            </a:r>
            <a:r>
              <a:rPr lang="en-US" sz="3000" dirty="0" err="1" smtClean="0"/>
              <a:t>Duis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,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a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id, </a:t>
            </a:r>
            <a:r>
              <a:rPr lang="en-US" sz="3000" dirty="0" err="1" smtClean="0"/>
              <a:t>mattis</a:t>
            </a:r>
            <a:r>
              <a:rPr lang="en-US" sz="3000" dirty="0" smtClean="0"/>
              <a:t> in </a:t>
            </a:r>
            <a:r>
              <a:rPr lang="en-US" sz="3000" dirty="0" err="1" smtClean="0"/>
              <a:t>velit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 quam, ac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</a:t>
            </a:r>
            <a:r>
              <a:rPr lang="en-US" sz="3000" dirty="0" err="1" smtClean="0"/>
              <a:t>metus</a:t>
            </a:r>
            <a:r>
              <a:rPr lang="en-US" sz="3000" dirty="0" smtClean="0"/>
              <a:t>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et dui diam. </a:t>
            </a:r>
            <a:r>
              <a:rPr lang="en-US" sz="3000" dirty="0" err="1" smtClean="0"/>
              <a:t>Quisque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hendrerit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 </a:t>
            </a:r>
            <a:r>
              <a:rPr lang="en-US" sz="3000" dirty="0" err="1" smtClean="0"/>
              <a:t>congue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velit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eleifend</a:t>
            </a:r>
            <a:r>
              <a:rPr lang="en-US" sz="3000" dirty="0" smtClean="0"/>
              <a:t>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</a:t>
            </a:r>
            <a:r>
              <a:rPr lang="en-US" sz="3000" dirty="0" err="1" smtClean="0"/>
              <a:t>potenti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rutrum</a:t>
            </a:r>
            <a:r>
              <a:rPr lang="en-US" sz="3000" dirty="0" smtClean="0"/>
              <a:t> </a:t>
            </a:r>
            <a:r>
              <a:rPr lang="en-US" sz="3000" dirty="0" err="1" smtClean="0"/>
              <a:t>faucibus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, a semper </a:t>
            </a:r>
            <a:r>
              <a:rPr lang="en-US" sz="3000" dirty="0" err="1" smtClean="0"/>
              <a:t>lectus</a:t>
            </a:r>
            <a:r>
              <a:rPr lang="en-US" sz="3000" dirty="0" smtClean="0"/>
              <a:t> </a:t>
            </a:r>
            <a:r>
              <a:rPr lang="en-US" sz="3000" dirty="0" err="1" smtClean="0"/>
              <a:t>vulputate</a:t>
            </a:r>
            <a:r>
              <a:rPr lang="en-US" sz="3000" dirty="0" smtClean="0"/>
              <a:t> ac. </a:t>
            </a:r>
          </a:p>
          <a:p>
            <a:pPr>
              <a:spcAft>
                <a:spcPts val="1800"/>
              </a:spcAft>
            </a:pP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18945861"/>
            <a:ext cx="9222475" cy="12056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06151" y="24954659"/>
            <a:ext cx="8550648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06151" y="5331461"/>
            <a:ext cx="8550648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Body. </a:t>
            </a:r>
            <a:r>
              <a:rPr lang="en-US" sz="3000" dirty="0" err="1" smtClean="0"/>
              <a:t>Lorem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Etiam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</a:t>
            </a:r>
            <a:r>
              <a:rPr lang="en-US" sz="3000" dirty="0" err="1" smtClean="0"/>
              <a:t>Fusce</a:t>
            </a:r>
            <a:r>
              <a:rPr lang="en-US" sz="3000" dirty="0" smtClean="0"/>
              <a:t> ac </a:t>
            </a:r>
            <a:r>
              <a:rPr lang="en-US" sz="3000" dirty="0" err="1" smtClean="0"/>
              <a:t>nunc</a:t>
            </a:r>
            <a:r>
              <a:rPr lang="en-US" sz="3000" dirty="0" smtClean="0"/>
              <a:t> in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blandit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sem.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ligula </a:t>
            </a:r>
            <a:r>
              <a:rPr lang="en-US" sz="3000" dirty="0" err="1" smtClean="0"/>
              <a:t>odio</a:t>
            </a:r>
            <a:r>
              <a:rPr lang="en-US" sz="3000" dirty="0" smtClean="0"/>
              <a:t>,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in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,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magna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mauris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ullamcorper</a:t>
            </a:r>
            <a:r>
              <a:rPr lang="en-US" sz="3000" dirty="0" smtClean="0"/>
              <a:t> </a:t>
            </a:r>
            <a:r>
              <a:rPr lang="en-US" sz="3000" dirty="0" err="1" smtClean="0"/>
              <a:t>libero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habitant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senectus</a:t>
            </a:r>
            <a:r>
              <a:rPr lang="en-US" sz="3000" dirty="0" smtClean="0"/>
              <a:t> et </a:t>
            </a:r>
            <a:r>
              <a:rPr lang="en-US" sz="3000" dirty="0" err="1" smtClean="0"/>
              <a:t>netus</a:t>
            </a:r>
            <a:r>
              <a:rPr lang="en-US" sz="3000" dirty="0" smtClean="0"/>
              <a:t> et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fames ac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nibh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viverra</a:t>
            </a:r>
            <a:r>
              <a:rPr lang="en-US" sz="3000" dirty="0" smtClean="0"/>
              <a:t> et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a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</a:t>
            </a:r>
            <a:r>
              <a:rPr lang="en-US" sz="3000" dirty="0" err="1" smtClean="0"/>
              <a:t>orci</a:t>
            </a:r>
            <a:r>
              <a:rPr lang="en-US" sz="3000" dirty="0" smtClean="0"/>
              <a:t>,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dignissim</a:t>
            </a:r>
            <a:r>
              <a:rPr lang="en-US" sz="3000" dirty="0" smtClean="0"/>
              <a:t> ante </a:t>
            </a:r>
            <a:r>
              <a:rPr lang="en-US" sz="3000" dirty="0" err="1" smtClean="0"/>
              <a:t>elementum</a:t>
            </a:r>
            <a:r>
              <a:rPr lang="en-US" sz="3000" dirty="0" smtClean="0"/>
              <a:t> ac.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quam </a:t>
            </a:r>
            <a:r>
              <a:rPr lang="en-US" sz="3000" dirty="0" err="1" smtClean="0"/>
              <a:t>tellus</a:t>
            </a:r>
            <a:r>
              <a:rPr lang="en-US" sz="3000" dirty="0" smtClean="0"/>
              <a:t>, </a:t>
            </a:r>
            <a:r>
              <a:rPr lang="en-US" sz="3000" dirty="0" err="1" smtClean="0"/>
              <a:t>fringilla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 id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Proin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velit</a:t>
            </a:r>
            <a:r>
              <a:rPr lang="en-US" sz="3000" dirty="0" smtClean="0"/>
              <a:t> </a:t>
            </a:r>
            <a:r>
              <a:rPr lang="en-US" sz="3000" dirty="0" err="1" smtClean="0"/>
              <a:t>nisl</a:t>
            </a:r>
            <a:r>
              <a:rPr lang="en-US" sz="3000" dirty="0" smtClean="0"/>
              <a:t>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 </a:t>
            </a:r>
            <a:r>
              <a:rPr lang="en-US" sz="3000" dirty="0" err="1" smtClean="0"/>
              <a:t>volutPellentesque</a:t>
            </a:r>
            <a:r>
              <a:rPr lang="en-US" sz="3000" dirty="0" smtClean="0"/>
              <a:t> semper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sodales</a:t>
            </a:r>
            <a:r>
              <a:rPr lang="en-US" sz="3000" dirty="0" smtClean="0"/>
              <a:t> </a:t>
            </a:r>
            <a:r>
              <a:rPr lang="en-US" sz="3000" dirty="0" err="1" smtClean="0"/>
              <a:t>purus</a:t>
            </a:r>
            <a:r>
              <a:rPr lang="en-US" sz="3000" dirty="0" smtClean="0"/>
              <a:t> a ligula </a:t>
            </a:r>
            <a:r>
              <a:rPr lang="en-US" sz="3000" dirty="0" err="1" smtClean="0"/>
              <a:t>venenatis</a:t>
            </a:r>
            <a:r>
              <a:rPr lang="en-US" sz="3000" dirty="0" smtClean="0"/>
              <a:t> id </a:t>
            </a:r>
            <a:r>
              <a:rPr lang="en-US" sz="3000" dirty="0" err="1" smtClean="0"/>
              <a:t>imperdiet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. </a:t>
            </a:r>
            <a:r>
              <a:rPr lang="en-US" sz="3000" dirty="0" err="1" smtClean="0"/>
              <a:t>Proin</a:t>
            </a:r>
            <a:r>
              <a:rPr lang="en-US" sz="3000" dirty="0" smtClean="0"/>
              <a:t> in </a:t>
            </a:r>
            <a:r>
              <a:rPr lang="en-US" sz="3000" dirty="0" err="1" smtClean="0"/>
              <a:t>imperdiet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erat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, </a:t>
            </a:r>
            <a:r>
              <a:rPr lang="en-US" sz="3000" dirty="0" err="1" smtClean="0"/>
              <a:t>augue</a:t>
            </a:r>
            <a:r>
              <a:rPr lang="en-US" sz="3000" dirty="0" smtClean="0"/>
              <a:t> non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,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vulputate</a:t>
            </a:r>
            <a:r>
              <a:rPr lang="en-US" sz="3000" dirty="0" smtClean="0"/>
              <a:t> dolor, in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 mi at </a:t>
            </a:r>
            <a:r>
              <a:rPr lang="en-US" sz="3000" dirty="0" err="1" smtClean="0"/>
              <a:t>purus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ac </a:t>
            </a:r>
            <a:r>
              <a:rPr lang="en-US" sz="3000" dirty="0" err="1" smtClean="0"/>
              <a:t>odio</a:t>
            </a:r>
            <a:r>
              <a:rPr lang="en-US" sz="3000" dirty="0" smtClean="0"/>
              <a:t> in </a:t>
            </a:r>
            <a:r>
              <a:rPr lang="en-US" sz="3000" dirty="0" err="1" smtClean="0"/>
              <a:t>risus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commodo</a:t>
            </a:r>
            <a:r>
              <a:rPr lang="en-US" sz="3000" dirty="0" smtClean="0"/>
              <a:t> a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SUBHEAD. LOREM IPSUM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 </a:t>
            </a:r>
            <a:r>
              <a:rPr lang="en-US" sz="3000" dirty="0" err="1" smtClean="0"/>
              <a:t>mattis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enim</a:t>
            </a:r>
            <a:r>
              <a:rPr lang="en-US" sz="3000" dirty="0" smtClean="0"/>
              <a:t> </a:t>
            </a:r>
            <a:r>
              <a:rPr lang="en-US" sz="3000" dirty="0" err="1" smtClean="0"/>
              <a:t>lorem</a:t>
            </a:r>
            <a:r>
              <a:rPr lang="en-US" sz="3000" dirty="0" smtClean="0"/>
              <a:t>,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ante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. </a:t>
            </a:r>
            <a:r>
              <a:rPr lang="en-US" sz="3000" dirty="0" err="1" smtClean="0"/>
              <a:t>Aenean</a:t>
            </a:r>
            <a:r>
              <a:rPr lang="en-US" sz="3000" dirty="0" smtClean="0"/>
              <a:t> vitae </a:t>
            </a:r>
            <a:r>
              <a:rPr lang="en-US" sz="3000" dirty="0" err="1" smtClean="0"/>
              <a:t>sapien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dictum dui.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, </a:t>
            </a:r>
            <a:r>
              <a:rPr lang="en-US" sz="3000" dirty="0" err="1" smtClean="0"/>
              <a:t>porta</a:t>
            </a:r>
            <a:r>
              <a:rPr lang="en-US" sz="3000" dirty="0" smtClean="0"/>
              <a:t> id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,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a ante.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est.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ac </a:t>
            </a:r>
            <a:r>
              <a:rPr lang="en-US" sz="3000" dirty="0" err="1" smtClean="0"/>
              <a:t>libero</a:t>
            </a:r>
            <a:r>
              <a:rPr lang="en-US" sz="3000" dirty="0" smtClean="0"/>
              <a:t>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endParaRPr lang="en-US" sz="3000" dirty="0" smtClean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37321"/>
                </a:solidFill>
              </a:rPr>
              <a:t>Title Subhead. Through the eyes of an elite engineer.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93200" y="5966473"/>
            <a:ext cx="7827420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bg1"/>
                </a:solidFill>
              </a:rPr>
              <a:t>Title Subhead. Through the eyes of an elite engineer.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93201" y="12674612"/>
            <a:ext cx="7827420" cy="15628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SUBHEAD. LOREM IPSUM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vehicula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luctus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pharetra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felis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suscipit</a:t>
            </a:r>
            <a:r>
              <a:rPr lang="en-US" sz="3000" dirty="0" smtClean="0">
                <a:solidFill>
                  <a:schemeClr val="bg1"/>
                </a:solidFill>
              </a:rPr>
              <a:t> et.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mollis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elementum</a:t>
            </a:r>
            <a:r>
              <a:rPr lang="en-US" sz="3000" dirty="0" smtClean="0">
                <a:solidFill>
                  <a:schemeClr val="bg1"/>
                </a:solidFill>
              </a:rPr>
              <a:t> id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Vivamus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lacus,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egestas</a:t>
            </a:r>
            <a:r>
              <a:rPr lang="en-US" sz="3000" dirty="0" smtClean="0">
                <a:solidFill>
                  <a:schemeClr val="bg1"/>
                </a:solidFill>
              </a:rPr>
              <a:t> ligula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volutpat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 at dui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iaculis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nisl</a:t>
            </a:r>
            <a:r>
              <a:rPr lang="en-US" sz="3000" dirty="0" smtClean="0">
                <a:solidFill>
                  <a:schemeClr val="bg1"/>
                </a:solidFill>
              </a:rPr>
              <a:t> quam,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lacinia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Nam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quam, in </a:t>
            </a:r>
            <a:r>
              <a:rPr lang="en-US" sz="3000" dirty="0" err="1" smtClean="0">
                <a:solidFill>
                  <a:schemeClr val="bg1"/>
                </a:solidFill>
              </a:rPr>
              <a:t>consequat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solidFill>
                  <a:schemeClr val="bg1"/>
                </a:solidFill>
              </a:rPr>
              <a:t>Lorem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ipsum</a:t>
            </a:r>
            <a:r>
              <a:rPr lang="en-US" sz="3000" dirty="0" smtClean="0">
                <a:solidFill>
                  <a:schemeClr val="bg1"/>
                </a:solidFill>
              </a:rPr>
              <a:t> dolor sit </a:t>
            </a:r>
            <a:r>
              <a:rPr lang="en-US" sz="3000" dirty="0" err="1" smtClean="0">
                <a:solidFill>
                  <a:schemeClr val="bg1"/>
                </a:solidFill>
              </a:rPr>
              <a:t>amet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consectetur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adipiscing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elit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Maecenas </a:t>
            </a:r>
            <a:r>
              <a:rPr lang="en-US" sz="3000" dirty="0" err="1" smtClean="0">
                <a:solidFill>
                  <a:schemeClr val="bg1"/>
                </a:solidFill>
              </a:rPr>
              <a:t>feugiat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bibendum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convallis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Praesent</a:t>
            </a:r>
            <a:r>
              <a:rPr lang="en-US" sz="3000" dirty="0" smtClean="0">
                <a:solidFill>
                  <a:schemeClr val="bg1"/>
                </a:solidFill>
              </a:rPr>
              <a:t> et dui </a:t>
            </a:r>
            <a:r>
              <a:rPr lang="en-US" sz="3000" dirty="0" err="1" smtClean="0">
                <a:solidFill>
                  <a:schemeClr val="bg1"/>
                </a:solidFill>
              </a:rPr>
              <a:t>mauris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ullamcorper</a:t>
            </a:r>
            <a:r>
              <a:rPr lang="en-US" sz="3000" dirty="0" smtClean="0">
                <a:solidFill>
                  <a:schemeClr val="bg1"/>
                </a:solidFill>
              </a:rPr>
              <a:t> semper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Curabitur</a:t>
            </a:r>
            <a:r>
              <a:rPr lang="en-US" sz="3000" dirty="0" smtClean="0">
                <a:solidFill>
                  <a:schemeClr val="bg1"/>
                </a:solidFill>
              </a:rPr>
              <a:t> sit </a:t>
            </a:r>
            <a:r>
              <a:rPr lang="en-US" sz="3000" dirty="0" err="1" smtClean="0">
                <a:solidFill>
                  <a:schemeClr val="bg1"/>
                </a:solidFill>
              </a:rPr>
              <a:t>amet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orci</a:t>
            </a:r>
            <a:r>
              <a:rPr lang="en-US" sz="3000" dirty="0" smtClean="0">
                <a:solidFill>
                  <a:schemeClr val="bg1"/>
                </a:solidFill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sem. </a:t>
            </a:r>
            <a:r>
              <a:rPr lang="en-US" sz="3000" dirty="0" err="1" smtClean="0">
                <a:solidFill>
                  <a:schemeClr val="bg1"/>
                </a:solidFill>
              </a:rPr>
              <a:t>Duis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leo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id, </a:t>
            </a:r>
            <a:r>
              <a:rPr lang="en-US" sz="3000" dirty="0" err="1" smtClean="0">
                <a:solidFill>
                  <a:schemeClr val="bg1"/>
                </a:solidFill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</a:rPr>
              <a:t> in </a:t>
            </a:r>
            <a:r>
              <a:rPr lang="en-US" sz="3000" dirty="0" err="1" smtClean="0">
                <a:solidFill>
                  <a:schemeClr val="bg1"/>
                </a:solidFill>
              </a:rPr>
              <a:t>velit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 quam, ac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metus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et dui diam. </a:t>
            </a:r>
            <a:r>
              <a:rPr lang="en-US" sz="3000" dirty="0" err="1" smtClean="0">
                <a:solidFill>
                  <a:schemeClr val="bg1"/>
                </a:solidFill>
              </a:rPr>
              <a:t>Quisque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hendrerit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ipsum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nec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convallis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congue</a:t>
            </a:r>
            <a:r>
              <a:rPr lang="en-US" sz="3000" dirty="0" smtClean="0">
                <a:solidFill>
                  <a:schemeClr val="bg1"/>
                </a:solidFill>
              </a:rPr>
              <a:t>. Integer </a:t>
            </a:r>
            <a:r>
              <a:rPr lang="en-US" sz="3000" dirty="0" err="1" smtClean="0">
                <a:solidFill>
                  <a:schemeClr val="bg1"/>
                </a:solidFill>
              </a:rPr>
              <a:t>nec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velit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nunc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scelerisque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eleifend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potenti</a:t>
            </a:r>
            <a:r>
              <a:rPr lang="en-US" sz="3000" dirty="0" smtClean="0">
                <a:solidFill>
                  <a:schemeClr val="bg1"/>
                </a:solidFill>
              </a:rPr>
              <a:t>. Integer </a:t>
            </a:r>
            <a:r>
              <a:rPr lang="en-US" sz="3000" dirty="0" err="1" smtClean="0">
                <a:solidFill>
                  <a:schemeClr val="bg1"/>
                </a:solidFill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, a semper </a:t>
            </a:r>
            <a:r>
              <a:rPr lang="en-US" sz="3000" dirty="0" err="1" smtClean="0">
                <a:solidFill>
                  <a:schemeClr val="bg1"/>
                </a:solidFill>
              </a:rPr>
              <a:t>lectus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vulputate</a:t>
            </a:r>
            <a:r>
              <a:rPr lang="en-US" sz="3000" dirty="0" smtClean="0">
                <a:solidFill>
                  <a:schemeClr val="bg1"/>
                </a:solidFill>
              </a:rPr>
              <a:t> ac. </a:t>
            </a: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2</TotalTime>
  <Words>1083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TITLE. An engineer’s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 An engineer’s World</dc:title>
  <dc:creator>Michael Oatman</dc:creator>
  <cp:lastModifiedBy>Michael Oatman</cp:lastModifiedBy>
  <cp:revision>1</cp:revision>
  <dcterms:created xsi:type="dcterms:W3CDTF">2016-04-26T00:30:48Z</dcterms:created>
  <dcterms:modified xsi:type="dcterms:W3CDTF">2016-04-26T00:33:40Z</dcterms:modified>
</cp:coreProperties>
</file>