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9CEDE7-6A01-4BDE-BB34-0A9FBD5B3BAD}">
  <a:tblStyle styleId="{959CEDE7-6A01-4BDE-BB34-0A9FBD5B3BA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8e299610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8e299610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8e29961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8e29961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8e29961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8e29961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28e29961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28e29961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8e29961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8e29961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Survival From Titanic Dataset With Tensorflow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Hansen Idden - hansenidden@gmail.com - hansenidden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Ariefan Dipokusumo Wibowo - ariefandw@gmail.com - ariefandw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Tesya Nurintan - tesyant@gmail.com - </a:t>
            </a:r>
            <a:r>
              <a:rPr lang="en"/>
              <a:t>tesyant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8075" y="999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of the dataset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268500" y="86761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{959CEDE7-6A01-4BDE-BB34-0A9FBD5B3BAD}</a:tableStyleId>
              </a:tblPr>
              <a:tblGrid>
                <a:gridCol w="2492275"/>
                <a:gridCol w="2492275"/>
                <a:gridCol w="2500575"/>
              </a:tblGrid>
              <a:tr h="31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Variable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 anchor="ctr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Definition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 anchor="ctr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Key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 anchor="ctr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BFB"/>
                    </a:solidFill>
                  </a:tcPr>
                </a:tc>
              </a:tr>
              <a:tr h="27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survival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Survival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 = No, 1 = Yes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pclass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Ticket class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1 = 1st, 2 = 2nd, 3 = 3rd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sex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Sex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Age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Age in years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sibsp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# of siblings / spouses aboard the Titanic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parch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# of parents / children aboard the Titanic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ticket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Ticket number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fare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Passenger fare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cabin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Cabin number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embarked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Port of Embarkation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C = Cherbourg, Q = Queenstown, S = Southampton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</a:txBody>
                  <a:tcPr marT="85725" marB="66675" marR="228600" marL="228600">
                    <a:lnL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DF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&amp; hypothesis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goal is u</a:t>
            </a:r>
            <a:r>
              <a:rPr lang="en"/>
              <a:t>se machine learning techniques to create a model that predicts which passengers survived the Titanic shipwreck,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this problem, we tried to build a predictive model that answers the question: “what sorts of people were more likely to survive?” using passenger data (ie name, age, gender, socio-economic class, etc).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05950" y="123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needed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890950"/>
            <a:ext cx="8222100" cy="4195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Separating data training and data testing into 2 separate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the missing value with mean strategy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nan_imputer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column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columns: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imputer = SimpleImputer(missing_values=np.nan, strategy=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'mean'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data[column]=imputer.fit_transform(data[column].values.reshape(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Dropping non concerned column to be our features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drop_not_concerned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data.drop(columns, axis=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not_concerned_columns = 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"PassengerId"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"Ticket"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"Fare"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"Cabin"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"Embarked"</a:t>
            </a: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train_data = drop_not_concerned(train_data, not_concerned_columns)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test_data = drop_not_concerned(test_data, not_concerned_columns)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build our model using neural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Xavier w</a:t>
            </a:r>
            <a:r>
              <a:rPr lang="en"/>
              <a:t>eights initialization technique that tries to make the variance of the outputs of a layer to be equal to the variance of its inputs.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Rectified Linear Unit (ReLU) for activation function in 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used Adam optimization algorithm to update network weights iterative based in training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60950" y="1109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878675"/>
            <a:ext cx="8222100" cy="3750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train the data for 200 epoch and get this results: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get the v</a:t>
            </a:r>
            <a:r>
              <a:rPr lang="en"/>
              <a:t>alidation Accuracy about 80%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50" y="1795650"/>
            <a:ext cx="3543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050" y="1846800"/>
            <a:ext cx="36004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860625" y="4293000"/>
            <a:ext cx="3037500" cy="41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 loss and valid loss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805400" y="4209000"/>
            <a:ext cx="3037500" cy="41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 accuracy and valid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accuracy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